
<file path=[Content_Types].xml><?xml version="1.0" encoding="utf-8"?>
<Types xmlns="http://schemas.openxmlformats.org/package/2006/content-types">
  <Override PartName="/ppt/slideMasters/slideMaster3.xml" ContentType="application/vnd.openxmlformats-officedocument.presentationml.slideMaster+xml"/>
  <Override PartName="/ppt/slideLayouts/slideLayout57.xml" ContentType="application/vnd.openxmlformats-officedocument.presentationml.slideLayout+xml"/>
  <Override PartName="/ppt/theme/theme5.xml" ContentType="application/vnd.openxmlformats-officedocument.theme+xml"/>
  <Override PartName="/ppt/slides/slide36.xml" ContentType="application/vnd.openxmlformats-officedocument.presentationml.slide+xml"/>
  <Override PartName="/ppt/slideLayouts/slideLayout46.xml" ContentType="application/vnd.openxmlformats-officedocument.presentationml.slideLayout+xml"/>
  <Override PartName="/ppt/slideLayouts/slideLayout93.xml" ContentType="application/vnd.openxmlformats-officedocument.presentationml.slideLayout+xml"/>
  <Override PartName="/ppt/slideLayouts/slideLayout135.xml" ContentType="application/vnd.openxmlformats-officedocument.presentationml.slideLayout+xml"/>
  <Override PartName="/ppt/slides/slide25.xml" ContentType="application/vnd.openxmlformats-officedocument.presentationml.slide+xml"/>
  <Override PartName="/ppt/slideLayouts/slideLayout2.xml" ContentType="application/vnd.openxmlformats-officedocument.presentationml.slideLayout+xml"/>
  <Override PartName="/ppt/slideLayouts/slideLayout35.xml" ContentType="application/vnd.openxmlformats-officedocument.presentationml.slideLayout+xml"/>
  <Override PartName="/ppt/slideLayouts/slideLayout82.xml" ContentType="application/vnd.openxmlformats-officedocument.presentationml.slideLayout+xml"/>
  <Override PartName="/ppt/slideLayouts/slideLayout124.xml" ContentType="application/vnd.openxmlformats-officedocument.presentationml.slideLayout+xml"/>
  <Default Extension="xml" ContentType="application/xml"/>
  <Override PartName="/ppt/slides/slide14.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Layouts/slideLayout24.xml" ContentType="application/vnd.openxmlformats-officedocument.presentationml.slideLayout+xml"/>
  <Override PartName="/ppt/slideLayouts/slideLayout60.xml" ContentType="application/vnd.openxmlformats-officedocument.presentationml.slideLayout+xml"/>
  <Override PartName="/ppt/slideLayouts/slideLayout71.xml" ContentType="application/vnd.openxmlformats-officedocument.presentationml.slideLayout+xml"/>
  <Override PartName="/ppt/slideLayouts/slideLayout113.xml" ContentType="application/vnd.openxmlformats-officedocument.presentationml.slideLayout+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20.xml" ContentType="application/vnd.openxmlformats-officedocument.presentationml.slideLayout+xml"/>
  <Override PartName="/ppt/slideLayouts/slideLayout31.xml" ContentType="application/vnd.openxmlformats-officedocument.presentationml.slideLayout+xml"/>
  <Override PartName="/ppt/slideLayouts/slideLayout102.xml" ContentType="application/vnd.openxmlformats-officedocument.presentationml.slideLayout+xml"/>
  <Override PartName="/ppt/slideLayouts/slideLayout120.xml" ContentType="application/vnd.openxmlformats-officedocument.presentationml.slideLayout+xml"/>
  <Override PartName="/ppt/slideMasters/slideMaster8.xml" ContentType="application/vnd.openxmlformats-officedocument.presentationml.slideMaster+xml"/>
  <Override PartName="/ppt/slideMasters/slideMaster4.xml" ContentType="application/vnd.openxmlformats-officedocument.presentationml.slideMaster+xml"/>
  <Override PartName="/ppt/slides/slide9.xml" ContentType="application/vnd.openxmlformats-officedocument.presentationml.slide+xml"/>
  <Override PartName="/ppt/viewProps.xml" ContentType="application/vnd.openxmlformats-officedocument.presentationml.viewProps+xml"/>
  <Override PartName="/ppt/slideLayouts/slideLayout69.xml" ContentType="application/vnd.openxmlformats-officedocument.presentationml.slideLayout+xml"/>
  <Override PartName="/ppt/slideLayouts/slideLayout87.xml" ContentType="application/vnd.openxmlformats-officedocument.presentationml.slideLayout+xml"/>
  <Override PartName="/ppt/slideLayouts/slideLayout98.xml" ContentType="application/vnd.openxmlformats-officedocument.presentationml.slideLayout+xml"/>
  <Override PartName="/ppt/theme/theme6.xml" ContentType="application/vnd.openxmlformats-officedocument.theme+xml"/>
  <Override PartName="/ppt/theme/theme10.xml" ContentType="application/vnd.openxmlformats-officedocument.theme+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Default Extension="png" ContentType="image/png"/>
  <Override PartName="/ppt/slideLayouts/slideLayout29.xml" ContentType="application/vnd.openxmlformats-officedocument.presentationml.slideLayout+xml"/>
  <Override PartName="/ppt/slideLayouts/slideLayout58.xml" ContentType="application/vnd.openxmlformats-officedocument.presentationml.slideLayout+xml"/>
  <Override PartName="/ppt/slideLayouts/slideLayout76.xml" ContentType="application/vnd.openxmlformats-officedocument.presentationml.slideLayout+xml"/>
  <Override PartName="/ppt/slideLayouts/slideLayout118.xml" ContentType="application/vnd.openxmlformats-officedocument.presentationml.slideLayout+xml"/>
  <Override PartName="/ppt/slideLayouts/slideLayout129.xml" ContentType="application/vnd.openxmlformats-officedocument.presentationml.slideLayout+xml"/>
  <Override PartName="/ppt/slides/slide2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slideLayouts/slideLayout18.xml" ContentType="application/vnd.openxmlformats-officedocument.presentationml.slideLayout+xml"/>
  <Override PartName="/ppt/theme/theme2.xml" ContentType="application/vnd.openxmlformats-officedocument.theme+xml"/>
  <Override PartName="/ppt/slideLayouts/slideLayout36.xml" ContentType="application/vnd.openxmlformats-officedocument.presentationml.slideLayout+xml"/>
  <Override PartName="/ppt/slideLayouts/slideLayout47.xml" ContentType="application/vnd.openxmlformats-officedocument.presentationml.slideLayout+xml"/>
  <Override PartName="/ppt/slideLayouts/slideLayout65.xml" ContentType="application/vnd.openxmlformats-officedocument.presentationml.slideLayout+xml"/>
  <Override PartName="/ppt/slideLayouts/slideLayout83.xml" ContentType="application/vnd.openxmlformats-officedocument.presentationml.slideLayout+xml"/>
  <Override PartName="/ppt/slideLayouts/slideLayout94.xml" ContentType="application/vnd.openxmlformats-officedocument.presentationml.slideLayout+xml"/>
  <Override PartName="/ppt/slideLayouts/slideLayout107.xml" ContentType="application/vnd.openxmlformats-officedocument.presentationml.slideLayout+xml"/>
  <Override PartName="/ppt/slideLayouts/slideLayout136.xml" ContentType="application/vnd.openxmlformats-officedocument.presentationml.slideLayout+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Layouts/slideLayout3.xml" ContentType="application/vnd.openxmlformats-officedocument.presentationml.slideLayout+xml"/>
  <Override PartName="/ppt/slideLayouts/slideLayout25.xml" ContentType="application/vnd.openxmlformats-officedocument.presentationml.slideLayout+xml"/>
  <Override PartName="/ppt/slideLayouts/slideLayout43.xml" ContentType="application/vnd.openxmlformats-officedocument.presentationml.slideLayout+xml"/>
  <Override PartName="/ppt/slideLayouts/slideLayout54.xml" ContentType="application/vnd.openxmlformats-officedocument.presentationml.slideLayout+xml"/>
  <Override PartName="/ppt/slideLayouts/slideLayout72.xml" ContentType="application/vnd.openxmlformats-officedocument.presentationml.slideLayout+xml"/>
  <Override PartName="/ppt/slideLayouts/slideLayout90.xml" ContentType="application/vnd.openxmlformats-officedocument.presentationml.slideLayout+xml"/>
  <Override PartName="/ppt/slideLayouts/slideLayout114.xml" ContentType="application/vnd.openxmlformats-officedocument.presentationml.slideLayout+xml"/>
  <Override PartName="/ppt/slideLayouts/slideLayout125.xml" ContentType="application/vnd.openxmlformats-officedocument.presentationml.slideLayout+xml"/>
  <Override PartName="/ppt/slideLayouts/slideLayout143.xml" ContentType="application/vnd.openxmlformats-officedocument.presentationml.slideLayout+xml"/>
  <Override PartName="/ppt/presentation.xml" ContentType="application/vnd.openxmlformats-officedocument.presentationml.presentation.main+xml"/>
  <Override PartName="/ppt/slides/slide22.xml" ContentType="application/vnd.openxmlformats-officedocument.presentationml.slide+xml"/>
  <Override PartName="/ppt/slideLayouts/slideLayout14.xml" ContentType="application/vnd.openxmlformats-officedocument.presentationml.slideLayout+xml"/>
  <Override PartName="/ppt/slideLayouts/slideLayout32.xml" ContentType="application/vnd.openxmlformats-officedocument.presentationml.slideLayout+xml"/>
  <Override PartName="/ppt/slideLayouts/slideLayout61.xml" ContentType="application/vnd.openxmlformats-officedocument.presentationml.slideLayout+xml"/>
  <Override PartName="/ppt/slideLayouts/slideLayout103.xml" ContentType="application/vnd.openxmlformats-officedocument.presentationml.slideLayout+xml"/>
  <Override PartName="/ppt/slideLayouts/slideLayout132.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40.xml" ContentType="application/vnd.openxmlformats-officedocument.presentationml.slide+xml"/>
  <Override PartName="/ppt/slideLayouts/slideLayout21.xml" ContentType="application/vnd.openxmlformats-officedocument.presentationml.slideLayout+xml"/>
  <Override PartName="/ppt/slideLayouts/slideLayout50.xml" ContentType="application/vnd.openxmlformats-officedocument.presentationml.slideLayout+xml"/>
  <Override PartName="/ppt/slideLayouts/slideLayout110.xml" ContentType="application/vnd.openxmlformats-officedocument.presentationml.slideLayout+xml"/>
  <Override PartName="/ppt/slideLayouts/slideLayout121.xml" ContentType="application/vnd.openxmlformats-officedocument.presentationml.slideLayout+xml"/>
  <Default Extension="wdp" ContentType="image/vnd.ms-photo"/>
  <Override PartName="/ppt/slideLayouts/slideLayout10.xml" ContentType="application/vnd.openxmlformats-officedocument.presentationml.slideLayout+xml"/>
  <Override PartName="/ppt/slideLayouts/slideLayout99.xml" ContentType="application/vnd.openxmlformats-officedocument.presentationml.slideLayout+xml"/>
  <Override PartName="/ppt/slideMasters/slideMaster5.xml" ContentType="application/vnd.openxmlformats-officedocument.presentationml.slideMaster+xml"/>
  <Override PartName="/ppt/handoutMasters/handoutMaster1.xml" ContentType="application/vnd.openxmlformats-officedocument.presentationml.handoutMaster+xml"/>
  <Override PartName="/ppt/slideLayouts/slideLayout59.xml" ContentType="application/vnd.openxmlformats-officedocument.presentationml.slideLayout+xml"/>
  <Override PartName="/ppt/slideLayouts/slideLayout88.xml" ContentType="application/vnd.openxmlformats-officedocument.presentationml.slideLayout+xml"/>
  <Override PartName="/ppt/theme/theme7.xml" ContentType="application/vnd.openxmlformats-officedocument.them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slideLayouts/slideLayout48.xml" ContentType="application/vnd.openxmlformats-officedocument.presentationml.slideLayout+xml"/>
  <Override PartName="/ppt/slideLayouts/slideLayout66.xml" ContentType="application/vnd.openxmlformats-officedocument.presentationml.slideLayout+xml"/>
  <Override PartName="/ppt/slideLayouts/slideLayout77.xml" ContentType="application/vnd.openxmlformats-officedocument.presentationml.slideLayout+xml"/>
  <Override PartName="/ppt/slideLayouts/slideLayout95.xml" ContentType="application/vnd.openxmlformats-officedocument.presentationml.slideLayout+xml"/>
  <Override PartName="/ppt/slideLayouts/slideLayout119.xml" ContentType="application/vnd.openxmlformats-officedocument.presentationml.slideLayout+xml"/>
  <Override PartName="/ppt/slideLayouts/slideLayout137.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37.xml" ContentType="application/vnd.openxmlformats-officedocument.presentationml.slideLayout+xml"/>
  <Override PartName="/ppt/theme/theme3.xml" ContentType="application/vnd.openxmlformats-officedocument.theme+xml"/>
  <Override PartName="/ppt/slideLayouts/slideLayout55.xml" ContentType="application/vnd.openxmlformats-officedocument.presentationml.slideLayout+xml"/>
  <Override PartName="/ppt/slideLayouts/slideLayout84.xml" ContentType="application/vnd.openxmlformats-officedocument.presentationml.slideLayout+xml"/>
  <Override PartName="/ppt/slideLayouts/slideLayout108.xml" ContentType="application/vnd.openxmlformats-officedocument.presentationml.slideLayout+xml"/>
  <Override PartName="/ppt/slideLayouts/slideLayout12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Layouts/slideLayout15.xml" ContentType="application/vnd.openxmlformats-officedocument.presentationml.slideLayout+xml"/>
  <Override PartName="/ppt/slideLayouts/slideLayout26.xml" ContentType="application/vnd.openxmlformats-officedocument.presentationml.slideLayout+xml"/>
  <Override PartName="/ppt/slideLayouts/slideLayout44.xml" ContentType="application/vnd.openxmlformats-officedocument.presentationml.slideLayout+xml"/>
  <Override PartName="/ppt/slideLayouts/slideLayout62.xml" ContentType="application/vnd.openxmlformats-officedocument.presentationml.slideLayout+xml"/>
  <Override PartName="/ppt/slideLayouts/slideLayout73.xml" ContentType="application/vnd.openxmlformats-officedocument.presentationml.slideLayout+xml"/>
  <Override PartName="/ppt/slideLayouts/slideLayout91.xml" ContentType="application/vnd.openxmlformats-officedocument.presentationml.slideLayout+xml"/>
  <Override PartName="/ppt/slideLayouts/slideLayout115.xml" ContentType="application/vnd.openxmlformats-officedocument.presentationml.slideLayout+xml"/>
  <Override PartName="/ppt/slideLayouts/slideLayout133.xml" ContentType="application/vnd.openxmlformats-officedocument.presentationml.slideLayout+xml"/>
  <Default Extension="rels" ContentType="application/vnd.openxmlformats-package.relationships+xml"/>
  <Override PartName="/ppt/slides/slide23.xml" ContentType="application/vnd.openxmlformats-officedocument.presentationml.slide+xml"/>
  <Override PartName="/ppt/slideLayouts/slideLayout22.xml" ContentType="application/vnd.openxmlformats-officedocument.presentationml.slideLayout+xml"/>
  <Override PartName="/ppt/slideLayouts/slideLayout33.xml" ContentType="application/vnd.openxmlformats-officedocument.presentationml.slideLayout+xml"/>
  <Override PartName="/ppt/slideLayouts/slideLayout51.xml" ContentType="application/vnd.openxmlformats-officedocument.presentationml.slideLayout+xml"/>
  <Override PartName="/ppt/slideLayouts/slideLayout80.xml" ContentType="application/vnd.openxmlformats-officedocument.presentationml.slideLayout+xml"/>
  <Override PartName="/ppt/slideLayouts/slideLayout104.xml" ContentType="application/vnd.openxmlformats-officedocument.presentationml.slideLayout+xml"/>
  <Override PartName="/ppt/slideLayouts/slideLayout122.xml" ContentType="application/vnd.openxmlformats-officedocument.presentationml.slideLayout+xml"/>
  <Override PartName="/ppt/slideLayouts/slideLayout140.xml" ContentType="application/vnd.openxmlformats-officedocument.presentationml.slideLayout+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slideLayouts/slideLayout40.xml" ContentType="application/vnd.openxmlformats-officedocument.presentationml.slideLayout+xml"/>
  <Override PartName="/ppt/slideLayouts/slideLayout111.xml" ContentType="application/vnd.openxmlformats-officedocument.presentationml.slideLayout+xml"/>
  <Override PartName="/ppt/slideLayouts/slideLayout100.xml" ContentType="application/vnd.openxmlformats-officedocument.presentationml.slideLayout+xml"/>
  <Override PartName="/ppt/slideMasters/slideMaster6.xml" ContentType="application/vnd.openxmlformats-officedocument.presentationml.slideMaster+xml"/>
  <Override PartName="/ppt/slideLayouts/slideLayout89.xml" ContentType="application/vnd.openxmlformats-officedocument.presentationml.slideLayout+xml"/>
  <Override PartName="/ppt/theme/theme8.xml" ContentType="application/vnd.openxmlformats-officedocument.theme+xml"/>
  <Override PartName="/ppt/slides/slide7.xml" ContentType="application/vnd.openxmlformats-officedocument.presentationml.slide+xml"/>
  <Override PartName="/ppt/slideLayouts/slideLayout9.xml" ContentType="application/vnd.openxmlformats-officedocument.presentationml.slideLayout+xml"/>
  <Override PartName="/ppt/slideLayouts/slideLayout78.xml" ContentType="application/vnd.openxmlformats-officedocument.presentationml.slideLayout+xml"/>
  <Override PartName="/ppt/slideMasters/slideMaster2.xml" ContentType="application/vnd.openxmlformats-officedocument.presentationml.slideMaster+xml"/>
  <Override PartName="/ppt/slides/slide28.xml" ContentType="application/vnd.openxmlformats-officedocument.presentationml.slide+xml"/>
  <Override PartName="/ppt/slides/slide39.xml" ContentType="application/vnd.openxmlformats-officedocument.presentationml.slide+xml"/>
  <Override PartName="/ppt/slideLayouts/slideLayout38.xml" ContentType="application/vnd.openxmlformats-officedocument.presentationml.slideLayout+xml"/>
  <Override PartName="/ppt/slideLayouts/slideLayout49.xml" ContentType="application/vnd.openxmlformats-officedocument.presentationml.slideLayout+xml"/>
  <Override PartName="/ppt/theme/theme4.xml" ContentType="application/vnd.openxmlformats-officedocument.theme+xml"/>
  <Override PartName="/ppt/slideLayouts/slideLayout67.xml" ContentType="application/vnd.openxmlformats-officedocument.presentationml.slideLayout+xml"/>
  <Override PartName="/ppt/slideLayouts/slideLayout85.xml" ContentType="application/vnd.openxmlformats-officedocument.presentationml.slideLayout+xml"/>
  <Override PartName="/ppt/slideLayouts/slideLayout96.xml" ContentType="application/vnd.openxmlformats-officedocument.presentationml.slideLayout+xml"/>
  <Override PartName="/ppt/slideLayouts/slideLayout109.xml" ContentType="application/vnd.openxmlformats-officedocument.presentationml.slideLayout+xml"/>
  <Override PartName="/ppt/slideLayouts/slideLayout138.xml" ContentType="application/vnd.openxmlformats-officedocument.presentationml.slideLayout+xml"/>
  <Override PartName="/ppt/slides/slide3.xml" ContentType="application/vnd.openxmlformats-officedocument.presentationml.slide+xml"/>
  <Override PartName="/ppt/slides/slide17.xml" ContentType="application/vnd.openxmlformats-officedocument.presentationml.slide+xml"/>
  <Override PartName="/ppt/slideLayouts/slideLayout5.xml" ContentType="application/vnd.openxmlformats-officedocument.presentationml.slideLayout+xml"/>
  <Override PartName="/ppt/slideLayouts/slideLayout27.xml" ContentType="application/vnd.openxmlformats-officedocument.presentationml.slideLayout+xml"/>
  <Override PartName="/ppt/slideLayouts/slideLayout45.xml" ContentType="application/vnd.openxmlformats-officedocument.presentationml.slideLayout+xml"/>
  <Override PartName="/ppt/slideLayouts/slideLayout56.xml" ContentType="application/vnd.openxmlformats-officedocument.presentationml.slideLayout+xml"/>
  <Override PartName="/ppt/slideLayouts/slideLayout74.xml" ContentType="application/vnd.openxmlformats-officedocument.presentationml.slideLayout+xml"/>
  <Override PartName="/ppt/slideLayouts/slideLayout116.xml" ContentType="application/vnd.openxmlformats-officedocument.presentationml.slideLayout+xml"/>
  <Override PartName="/ppt/slideLayouts/slideLayout127.xml" ContentType="application/vnd.openxmlformats-officedocument.presentationml.slideLayout+xml"/>
  <Override PartName="/ppt/slides/slide24.xml" ContentType="application/vnd.openxmlformats-officedocument.presentationml.slide+xml"/>
  <Override PartName="/ppt/slides/slide35.xml" ContentType="application/vnd.openxmlformats-officedocument.presentationml.slide+xml"/>
  <Override PartName="/ppt/slideLayouts/slideLayout16.xml" ContentType="application/vnd.openxmlformats-officedocument.presentationml.slideLayout+xml"/>
  <Default Extension="jpeg" ContentType="image/jpeg"/>
  <Override PartName="/ppt/slideLayouts/slideLayout34.xml" ContentType="application/vnd.openxmlformats-officedocument.presentationml.slideLayout+xml"/>
  <Override PartName="/ppt/slideLayouts/slideLayout63.xml" ContentType="application/vnd.openxmlformats-officedocument.presentationml.slideLayout+xml"/>
  <Override PartName="/ppt/slideLayouts/slideLayout81.xml" ContentType="application/vnd.openxmlformats-officedocument.presentationml.slideLayout+xml"/>
  <Override PartName="/ppt/slideLayouts/slideLayout92.xml" ContentType="application/vnd.openxmlformats-officedocument.presentationml.slideLayout+xml"/>
  <Override PartName="/ppt/slideLayouts/slideLayout105.xml" ContentType="application/vnd.openxmlformats-officedocument.presentationml.slideLayout+xml"/>
  <Override PartName="/ppt/slideLayouts/slideLayout134.xml" ContentType="application/vnd.openxmlformats-officedocument.presentationml.slideLayout+xml"/>
  <Override PartName="/ppt/slides/slide13.xml" ContentType="application/vnd.openxmlformats-officedocument.presentationml.slide+xml"/>
  <Override PartName="/ppt/slides/slide31.xml" ContentType="application/vnd.openxmlformats-officedocument.presentationml.slide+xml"/>
  <Override PartName="/ppt/slideLayouts/slideLayout1.xml" ContentType="application/vnd.openxmlformats-officedocument.presentationml.slideLayout+xml"/>
  <Override PartName="/ppt/slideLayouts/slideLayout23.xml" ContentType="application/vnd.openxmlformats-officedocument.presentationml.slideLayout+xml"/>
  <Override PartName="/ppt/slideLayouts/slideLayout41.xml" ContentType="application/vnd.openxmlformats-officedocument.presentationml.slideLayout+xml"/>
  <Override PartName="/ppt/slideLayouts/slideLayout52.xml" ContentType="application/vnd.openxmlformats-officedocument.presentationml.slideLayout+xml"/>
  <Override PartName="/ppt/slideLayouts/slideLayout70.xml" ContentType="application/vnd.openxmlformats-officedocument.presentationml.slideLayout+xml"/>
  <Override PartName="/ppt/slideLayouts/slideLayout112.xml" ContentType="application/vnd.openxmlformats-officedocument.presentationml.slideLayout+xml"/>
  <Override PartName="/ppt/slideLayouts/slideLayout123.xml" ContentType="application/vnd.openxmlformats-officedocument.presentationml.slideLayout+xml"/>
  <Override PartName="/ppt/slideLayouts/slideLayout141.xml" ContentType="application/vnd.openxmlformats-officedocument.presentationml.slideLayout+xml"/>
  <Override PartName="/ppt/slides/slide20.xml" ContentType="application/vnd.openxmlformats-officedocument.presentationml.slide+xml"/>
  <Override PartName="/ppt/slideLayouts/slideLayout12.xml" ContentType="application/vnd.openxmlformats-officedocument.presentationml.slideLayout+xml"/>
  <Override PartName="/ppt/slideLayouts/slideLayout30.xml" ContentType="application/vnd.openxmlformats-officedocument.presentationml.slideLayout+xml"/>
  <Override PartName="/ppt/slideLayouts/slideLayout101.xml" ContentType="application/vnd.openxmlformats-officedocument.presentationml.slideLayout+xml"/>
  <Override PartName="/ppt/slideLayouts/slideLayout130.xml" ContentType="application/vnd.openxmlformats-officedocument.presentationml.slideLayout+xml"/>
  <Override PartName="/ppt/slideMasters/slideMaster7.xml" ContentType="application/vnd.openxmlformats-officedocument.presentationml.slideMaster+xml"/>
  <Override PartName="/ppt/theme/theme9.xml" ContentType="application/vnd.openxmlformats-officedocument.theme+xml"/>
  <Override PartName="/ppt/slides/slide8.xml" ContentType="application/vnd.openxmlformats-officedocument.presentationml.slide+xml"/>
  <Override PartName="/ppt/slideLayouts/slideLayout68.xml" ContentType="application/vnd.openxmlformats-officedocument.presentationml.slideLayout+xml"/>
  <Override PartName="/ppt/slideLayouts/slideLayout79.xml" ContentType="application/vnd.openxmlformats-officedocument.presentationml.slideLayout+xml"/>
  <Override PartName="/ppt/slideLayouts/slideLayout97.xml" ContentType="application/vnd.openxmlformats-officedocument.presentationml.slideLayout+xml"/>
  <Override PartName="/ppt/slideLayouts/slideLayout139.xml" ContentType="application/vnd.openxmlformats-officedocument.presentationml.slideLayout+xml"/>
  <Override PartName="/ppt/slides/slide29.xml" ContentType="application/vnd.openxmlformats-officedocument.presentationml.slide+xml"/>
  <Override PartName="/ppt/slideLayouts/slideLayout39.xml" ContentType="application/vnd.openxmlformats-officedocument.presentationml.slideLayout+xml"/>
  <Override PartName="/ppt/slideLayouts/slideLayout86.xml" ContentType="application/vnd.openxmlformats-officedocument.presentationml.slideLayout+xml"/>
  <Override PartName="/ppt/slideLayouts/slideLayout128.xml" ContentType="application/vnd.openxmlformats-officedocument.presentationml.slideLayout+xml"/>
  <Override PartName="/ppt/slides/slide4.xml" ContentType="application/vnd.openxmlformats-officedocument.presentationml.slide+xml"/>
  <Override PartName="/ppt/slides/slide18.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Layouts/slideLayout28.xml" ContentType="application/vnd.openxmlformats-officedocument.presentationml.slideLayout+xml"/>
  <Override PartName="/ppt/slideLayouts/slideLayout64.xml" ContentType="application/vnd.openxmlformats-officedocument.presentationml.slideLayout+xml"/>
  <Override PartName="/ppt/slideLayouts/slideLayout75.xml" ContentType="application/vnd.openxmlformats-officedocument.presentationml.slideLayout+xml"/>
  <Override PartName="/ppt/slideLayouts/slideLayout117.xml" ContentType="application/vnd.openxmlformats-officedocument.presentationml.slideLayout+xml"/>
  <Override PartName="/ppt/theme/theme1.xml" ContentType="application/vnd.openxmlformats-officedocument.theme+xml"/>
  <Override PartName="/ppt/slideLayouts/slideLayout53.xml" ContentType="application/vnd.openxmlformats-officedocument.presentationml.slideLayout+xml"/>
  <Override PartName="/ppt/slideLayouts/slideLayout106.xml" ContentType="application/vnd.openxmlformats-officedocument.presentationml.slideLayout+xml"/>
  <Override PartName="/ppt/slideLayouts/slideLayout142.xml" ContentType="application/vnd.openxmlformats-officedocument.presentationml.slideLayout+xml"/>
  <Override PartName="/ppt/slides/slide32.xml" ContentType="application/vnd.openxmlformats-officedocument.presentationml.slide+xml"/>
  <Override PartName="/ppt/slideLayouts/slideLayout42.xml" ContentType="application/vnd.openxmlformats-officedocument.presentationml.slideLayout+xml"/>
  <Override PartName="/ppt/slideLayouts/slideLayout131.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1" r:id="rId1"/>
    <p:sldMasterId id="2147483656" r:id="rId2"/>
    <p:sldMasterId id="2147483654" r:id="rId3"/>
    <p:sldMasterId id="2147483674" r:id="rId4"/>
    <p:sldMasterId id="2147483678" r:id="rId5"/>
    <p:sldMasterId id="2147483695" r:id="rId6"/>
    <p:sldMasterId id="2147483714" r:id="rId7"/>
    <p:sldMasterId id="2147483810" r:id="rId8"/>
  </p:sldMasterIdLst>
  <p:notesMasterIdLst>
    <p:notesMasterId r:id="rId49"/>
  </p:notesMasterIdLst>
  <p:handoutMasterIdLst>
    <p:handoutMasterId r:id="rId50"/>
  </p:handoutMasterIdLst>
  <p:sldIdLst>
    <p:sldId id="359" r:id="rId9"/>
    <p:sldId id="307" r:id="rId10"/>
    <p:sldId id="360" r:id="rId11"/>
    <p:sldId id="362" r:id="rId12"/>
    <p:sldId id="363" r:id="rId13"/>
    <p:sldId id="382" r:id="rId14"/>
    <p:sldId id="383" r:id="rId15"/>
    <p:sldId id="402" r:id="rId16"/>
    <p:sldId id="384" r:id="rId17"/>
    <p:sldId id="403" r:id="rId18"/>
    <p:sldId id="365" r:id="rId19"/>
    <p:sldId id="385" r:id="rId20"/>
    <p:sldId id="386" r:id="rId21"/>
    <p:sldId id="367" r:id="rId22"/>
    <p:sldId id="387" r:id="rId23"/>
    <p:sldId id="368" r:id="rId24"/>
    <p:sldId id="388" r:id="rId25"/>
    <p:sldId id="370" r:id="rId26"/>
    <p:sldId id="381" r:id="rId27"/>
    <p:sldId id="391" r:id="rId28"/>
    <p:sldId id="380" r:id="rId29"/>
    <p:sldId id="390" r:id="rId30"/>
    <p:sldId id="379" r:id="rId31"/>
    <p:sldId id="389" r:id="rId32"/>
    <p:sldId id="404" r:id="rId33"/>
    <p:sldId id="392" r:id="rId34"/>
    <p:sldId id="393" r:id="rId35"/>
    <p:sldId id="394" r:id="rId36"/>
    <p:sldId id="395" r:id="rId37"/>
    <p:sldId id="396" r:id="rId38"/>
    <p:sldId id="397" r:id="rId39"/>
    <p:sldId id="398" r:id="rId40"/>
    <p:sldId id="399" r:id="rId41"/>
    <p:sldId id="400" r:id="rId42"/>
    <p:sldId id="401" r:id="rId43"/>
    <p:sldId id="264" r:id="rId44"/>
    <p:sldId id="407" r:id="rId45"/>
    <p:sldId id="408" r:id="rId46"/>
    <p:sldId id="409" r:id="rId47"/>
    <p:sldId id="410" r:id="rId48"/>
  </p:sldIdLst>
  <p:sldSz cx="12192000" cy="6858000"/>
  <p:notesSz cx="6858000" cy="9144000"/>
  <p:defaultTextStyle>
    <a:defPPr>
      <a:defRPr lang="en-US"/>
    </a:defPPr>
    <a:lvl1pPr marL="0" algn="l" defTabSz="914377" rtl="0" eaLnBrk="1" latinLnBrk="0" hangingPunct="1">
      <a:defRPr sz="1900" kern="1200">
        <a:solidFill>
          <a:schemeClr val="tx1"/>
        </a:solidFill>
        <a:latin typeface="+mn-lt"/>
        <a:ea typeface="+mn-ea"/>
        <a:cs typeface="+mn-cs"/>
      </a:defRPr>
    </a:lvl1pPr>
    <a:lvl2pPr marL="457189" algn="l" defTabSz="914377" rtl="0" eaLnBrk="1" latinLnBrk="0" hangingPunct="1">
      <a:defRPr sz="1900" kern="1200">
        <a:solidFill>
          <a:schemeClr val="tx1"/>
        </a:solidFill>
        <a:latin typeface="+mn-lt"/>
        <a:ea typeface="+mn-ea"/>
        <a:cs typeface="+mn-cs"/>
      </a:defRPr>
    </a:lvl2pPr>
    <a:lvl3pPr marL="914377" algn="l" defTabSz="914377" rtl="0" eaLnBrk="1" latinLnBrk="0" hangingPunct="1">
      <a:defRPr sz="1900" kern="1200">
        <a:solidFill>
          <a:schemeClr val="tx1"/>
        </a:solidFill>
        <a:latin typeface="+mn-lt"/>
        <a:ea typeface="+mn-ea"/>
        <a:cs typeface="+mn-cs"/>
      </a:defRPr>
    </a:lvl3pPr>
    <a:lvl4pPr marL="1371566" algn="l" defTabSz="914377" rtl="0" eaLnBrk="1" latinLnBrk="0" hangingPunct="1">
      <a:defRPr sz="1900" kern="1200">
        <a:solidFill>
          <a:schemeClr val="tx1"/>
        </a:solidFill>
        <a:latin typeface="+mn-lt"/>
        <a:ea typeface="+mn-ea"/>
        <a:cs typeface="+mn-cs"/>
      </a:defRPr>
    </a:lvl4pPr>
    <a:lvl5pPr marL="1828754" algn="l" defTabSz="914377" rtl="0" eaLnBrk="1" latinLnBrk="0" hangingPunct="1">
      <a:defRPr sz="1900" kern="1200">
        <a:solidFill>
          <a:schemeClr val="tx1"/>
        </a:solidFill>
        <a:latin typeface="+mn-lt"/>
        <a:ea typeface="+mn-ea"/>
        <a:cs typeface="+mn-cs"/>
      </a:defRPr>
    </a:lvl5pPr>
    <a:lvl6pPr marL="2285943" algn="l" defTabSz="914377" rtl="0" eaLnBrk="1" latinLnBrk="0" hangingPunct="1">
      <a:defRPr sz="1900" kern="1200">
        <a:solidFill>
          <a:schemeClr val="tx1"/>
        </a:solidFill>
        <a:latin typeface="+mn-lt"/>
        <a:ea typeface="+mn-ea"/>
        <a:cs typeface="+mn-cs"/>
      </a:defRPr>
    </a:lvl6pPr>
    <a:lvl7pPr marL="2743131" algn="l" defTabSz="914377" rtl="0" eaLnBrk="1" latinLnBrk="0" hangingPunct="1">
      <a:defRPr sz="1900" kern="1200">
        <a:solidFill>
          <a:schemeClr val="tx1"/>
        </a:solidFill>
        <a:latin typeface="+mn-lt"/>
        <a:ea typeface="+mn-ea"/>
        <a:cs typeface="+mn-cs"/>
      </a:defRPr>
    </a:lvl7pPr>
    <a:lvl8pPr marL="3200320" algn="l" defTabSz="914377" rtl="0" eaLnBrk="1" latinLnBrk="0" hangingPunct="1">
      <a:defRPr sz="1900" kern="1200">
        <a:solidFill>
          <a:schemeClr val="tx1"/>
        </a:solidFill>
        <a:latin typeface="+mn-lt"/>
        <a:ea typeface="+mn-ea"/>
        <a:cs typeface="+mn-cs"/>
      </a:defRPr>
    </a:lvl8pPr>
    <a:lvl9pPr marL="3657509" algn="l" defTabSz="914377" rtl="0" eaLnBrk="1" latinLnBrk="0" hangingPunct="1">
      <a:defRPr sz="19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36" userDrawn="1">
          <p15:clr>
            <a:srgbClr val="A4A3A4"/>
          </p15:clr>
        </p15:guide>
        <p15:guide id="2" pos="3840" userDrawn="1">
          <p15:clr>
            <a:srgbClr val="A4A3A4"/>
          </p15:clr>
        </p15:guide>
      </p15:sldGuideLst>
    </p:ext>
    <p:ext uri="{2D200454-40CA-4A62-9FC3-DE9A4176ACB9}">
      <p15:notes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xmlns="" val="0"/>
    </p:ext>
    <p:ext uri="{D31A062A-798A-4329-ABDD-BBA856620510}">
      <p14:defaultImageDpi xmlns:p14="http://schemas.microsoft.com/office/powerpoint/2010/main" xmlns=""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horzBarState="maximized">
    <p:restoredLeft sz="14492" autoAdjust="0"/>
    <p:restoredTop sz="96196" autoAdjust="0"/>
  </p:normalViewPr>
  <p:slideViewPr>
    <p:cSldViewPr snapToGrid="0" showGuides="1">
      <p:cViewPr>
        <p:scale>
          <a:sx n="75" d="100"/>
          <a:sy n="75" d="100"/>
        </p:scale>
        <p:origin x="-546" y="-30"/>
      </p:cViewPr>
      <p:guideLst>
        <p:guide orient="horz" pos="2136"/>
        <p:guide pos="3840"/>
      </p:guideLst>
    </p:cSldViewPr>
  </p:slideViewPr>
  <p:notesTextViewPr>
    <p:cViewPr>
      <p:scale>
        <a:sx n="1" d="1"/>
        <a:sy n="1" d="1"/>
      </p:scale>
      <p:origin x="0" y="0"/>
    </p:cViewPr>
  </p:notesTextViewPr>
  <p:notesViewPr>
    <p:cSldViewPr snapToGrid="0" showGuides="1">
      <p:cViewPr varScale="1">
        <p:scale>
          <a:sx n="83" d="100"/>
          <a:sy n="83" d="100"/>
        </p:scale>
        <p:origin x="5040" y="96"/>
      </p:cViewPr>
      <p:guideLst/>
    </p:cSldViewPr>
  </p:notes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slide" Target="slides/slide31.xml"/><Relationship Id="rId3" Type="http://schemas.openxmlformats.org/officeDocument/2006/relationships/slideMaster" Target="slideMasters/slideMaster3.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slide" Target="slides/slide34.xml"/><Relationship Id="rId47" Type="http://schemas.openxmlformats.org/officeDocument/2006/relationships/slide" Target="slides/slide39.xml"/><Relationship Id="rId50" Type="http://schemas.openxmlformats.org/officeDocument/2006/relationships/handoutMaster" Target="handoutMasters/handoutMaster1.xml"/><Relationship Id="rId7" Type="http://schemas.openxmlformats.org/officeDocument/2006/relationships/slideMaster" Target="slideMasters/slideMaster7.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2" Type="http://schemas.openxmlformats.org/officeDocument/2006/relationships/slideMaster" Target="slideMasters/slideMaster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slide" Target="slides/slide21.xml"/><Relationship Id="rId41" Type="http://schemas.openxmlformats.org/officeDocument/2006/relationships/slide" Target="slides/slide33.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slide" Target="slides/slide37.xml"/><Relationship Id="rId53"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notesMaster" Target="notesMasters/notesMaster1.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slide" Target="slides/slide40.xml"/><Relationship Id="rId8" Type="http://schemas.openxmlformats.org/officeDocument/2006/relationships/slideMaster" Target="slideMasters/slideMaster8.xml"/><Relationship Id="rId51"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xmlns="" id="{D7CF5C2C-04CF-4049-9CAB-24DF01FF70F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xmlns="" id="{0E0E153A-E233-4E98-A643-6CC8F8977D9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7F05374-AB5E-4E21-8A4B-CE55966C7BBC}" type="datetimeFigureOut">
              <a:rPr lang="en-US" smtClean="0"/>
              <a:pPr/>
              <a:t>7/9/2019</a:t>
            </a:fld>
            <a:endParaRPr lang="en-US"/>
          </a:p>
        </p:txBody>
      </p:sp>
      <p:sp>
        <p:nvSpPr>
          <p:cNvPr id="4" name="Footer Placeholder 3">
            <a:extLst>
              <a:ext uri="{FF2B5EF4-FFF2-40B4-BE49-F238E27FC236}">
                <a16:creationId xmlns:a16="http://schemas.microsoft.com/office/drawing/2014/main" xmlns="" id="{7E9D8DB4-BD42-458A-A29D-FBA986753DA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xmlns="" id="{7E371118-AEA9-462D-A93F-C6120FABF50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29B57ED-7740-4ABC-B4ED-3BE39287CF66}" type="slidenum">
              <a:rPr lang="en-US" smtClean="0"/>
              <a:pPr/>
              <a:t>‹#›</a:t>
            </a:fld>
            <a:endParaRPr lang="en-US"/>
          </a:p>
        </p:txBody>
      </p:sp>
    </p:spTree>
    <p:extLst>
      <p:ext uri="{BB962C8B-B14F-4D97-AF65-F5344CB8AC3E}">
        <p14:creationId xmlns:p14="http://schemas.microsoft.com/office/powerpoint/2010/main" xmlns="" val="284352124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40ED2C6-10E0-4A7C-AB22-C231623A6E8E}" type="datetimeFigureOut">
              <a:rPr lang="en-US" smtClean="0"/>
              <a:pPr/>
              <a:t>7/9/2019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C6BA002-EE9D-4AAD-95D8-611292D92FD3}" type="slidenum">
              <a:rPr lang="en-US" smtClean="0"/>
              <a:pPr/>
              <a:t>‹#›</a:t>
            </a:fld>
            <a:endParaRPr lang="en-US"/>
          </a:p>
        </p:txBody>
      </p:sp>
    </p:spTree>
    <p:extLst>
      <p:ext uri="{BB962C8B-B14F-4D97-AF65-F5344CB8AC3E}">
        <p14:creationId xmlns:p14="http://schemas.microsoft.com/office/powerpoint/2010/main" xmlns="" val="3455667536"/>
      </p:ext>
    </p:extLst>
  </p:cSld>
  <p:clrMap bg1="lt1" tx1="dk1" bg2="lt2" tx2="dk2" accent1="accent1" accent2="accent2" accent3="accent3" accent4="accent4" accent5="accent5" accent6="accent6" hlink="hlink" folHlink="folHlink"/>
  <p:notesStyle>
    <a:lvl1pPr marL="0" algn="l" defTabSz="914377" rtl="0" eaLnBrk="1" latinLnBrk="0" hangingPunct="1">
      <a:defRPr sz="1200" kern="1200">
        <a:solidFill>
          <a:schemeClr val="tx1"/>
        </a:solidFill>
        <a:latin typeface="+mn-lt"/>
        <a:ea typeface="+mn-ea"/>
        <a:cs typeface="+mn-cs"/>
      </a:defRPr>
    </a:lvl1pPr>
    <a:lvl2pPr marL="457189" algn="l" defTabSz="914377" rtl="0" eaLnBrk="1" latinLnBrk="0" hangingPunct="1">
      <a:defRPr sz="1200" kern="1200">
        <a:solidFill>
          <a:schemeClr val="tx1"/>
        </a:solidFill>
        <a:latin typeface="+mn-lt"/>
        <a:ea typeface="+mn-ea"/>
        <a:cs typeface="+mn-cs"/>
      </a:defRPr>
    </a:lvl2pPr>
    <a:lvl3pPr marL="914377" algn="l" defTabSz="914377" rtl="0" eaLnBrk="1" latinLnBrk="0" hangingPunct="1">
      <a:defRPr sz="1200" kern="1200">
        <a:solidFill>
          <a:schemeClr val="tx1"/>
        </a:solidFill>
        <a:latin typeface="+mn-lt"/>
        <a:ea typeface="+mn-ea"/>
        <a:cs typeface="+mn-cs"/>
      </a:defRPr>
    </a:lvl3pPr>
    <a:lvl4pPr marL="1371566" algn="l" defTabSz="914377" rtl="0" eaLnBrk="1" latinLnBrk="0" hangingPunct="1">
      <a:defRPr sz="1200" kern="1200">
        <a:solidFill>
          <a:schemeClr val="tx1"/>
        </a:solidFill>
        <a:latin typeface="+mn-lt"/>
        <a:ea typeface="+mn-ea"/>
        <a:cs typeface="+mn-cs"/>
      </a:defRPr>
    </a:lvl4pPr>
    <a:lvl5pPr marL="1828754" algn="l" defTabSz="914377" rtl="0" eaLnBrk="1" latinLnBrk="0" hangingPunct="1">
      <a:defRPr sz="1200" kern="1200">
        <a:solidFill>
          <a:schemeClr val="tx1"/>
        </a:solidFill>
        <a:latin typeface="+mn-lt"/>
        <a:ea typeface="+mn-ea"/>
        <a:cs typeface="+mn-cs"/>
      </a:defRPr>
    </a:lvl5pPr>
    <a:lvl6pPr marL="2285943" algn="l" defTabSz="914377" rtl="0" eaLnBrk="1" latinLnBrk="0" hangingPunct="1">
      <a:defRPr sz="1200" kern="1200">
        <a:solidFill>
          <a:schemeClr val="tx1"/>
        </a:solidFill>
        <a:latin typeface="+mn-lt"/>
        <a:ea typeface="+mn-ea"/>
        <a:cs typeface="+mn-cs"/>
      </a:defRPr>
    </a:lvl6pPr>
    <a:lvl7pPr marL="2743131" algn="l" defTabSz="914377" rtl="0" eaLnBrk="1" latinLnBrk="0" hangingPunct="1">
      <a:defRPr sz="1200" kern="1200">
        <a:solidFill>
          <a:schemeClr val="tx1"/>
        </a:solidFill>
        <a:latin typeface="+mn-lt"/>
        <a:ea typeface="+mn-ea"/>
        <a:cs typeface="+mn-cs"/>
      </a:defRPr>
    </a:lvl7pPr>
    <a:lvl8pPr marL="3200320" algn="l" defTabSz="914377" rtl="0" eaLnBrk="1" latinLnBrk="0" hangingPunct="1">
      <a:defRPr sz="1200" kern="1200">
        <a:solidFill>
          <a:schemeClr val="tx1"/>
        </a:solidFill>
        <a:latin typeface="+mn-lt"/>
        <a:ea typeface="+mn-ea"/>
        <a:cs typeface="+mn-cs"/>
      </a:defRPr>
    </a:lvl8pPr>
    <a:lvl9pPr marL="3657509" algn="l" defTabSz="914377"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7.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8.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7.jpeg"/><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7.jpeg"/><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7.jpeg"/><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7.jpeg"/><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4.jpeg"/><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layout">
    <p:bg>
      <p:bgPr>
        <a:solidFill>
          <a:schemeClr val="accent3"/>
        </a:solidFill>
        <a:effectLst/>
      </p:bgPr>
    </p:bg>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xmlns="" id="{4B32FE9E-0110-435E-BEDF-9C8B53840C20}"/>
              </a:ext>
            </a:extLst>
          </p:cNvPr>
          <p:cNvSpPr/>
          <p:nvPr userDrawn="1"/>
        </p:nvSpPr>
        <p:spPr>
          <a:xfrm flipH="1">
            <a:off x="1" y="0"/>
            <a:ext cx="12192001" cy="6858000"/>
          </a:xfrm>
          <a:custGeom>
            <a:avLst/>
            <a:gdLst>
              <a:gd name="connsiteX0" fmla="*/ 12192001 w 12192001"/>
              <a:gd name="connsiteY0" fmla="*/ 0 h 6858000"/>
              <a:gd name="connsiteX1" fmla="*/ 3518686 w 12192001"/>
              <a:gd name="connsiteY1" fmla="*/ 0 h 6858000"/>
              <a:gd name="connsiteX2" fmla="*/ 0 w 12192001"/>
              <a:gd name="connsiteY2" fmla="*/ 3092154 h 6858000"/>
              <a:gd name="connsiteX3" fmla="*/ 0 w 12192001"/>
              <a:gd name="connsiteY3" fmla="*/ 6858000 h 6858000"/>
              <a:gd name="connsiteX4" fmla="*/ 5603032 w 12192001"/>
              <a:gd name="connsiteY4" fmla="*/ 6858000 h 6858000"/>
              <a:gd name="connsiteX5" fmla="*/ 12192001 w 12192001"/>
              <a:gd name="connsiteY5" fmla="*/ 106774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1" h="6858000">
                <a:moveTo>
                  <a:pt x="12192001" y="0"/>
                </a:moveTo>
                <a:lnTo>
                  <a:pt x="3518686" y="0"/>
                </a:lnTo>
                <a:lnTo>
                  <a:pt x="0" y="3092154"/>
                </a:lnTo>
                <a:lnTo>
                  <a:pt x="0" y="6858000"/>
                </a:lnTo>
                <a:lnTo>
                  <a:pt x="5603032" y="6858000"/>
                </a:lnTo>
                <a:lnTo>
                  <a:pt x="12192001" y="1067740"/>
                </a:lnTo>
                <a:close/>
              </a:path>
            </a:pathLst>
          </a:cu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38" tIns="45719" rIns="91438" bIns="45719" rtlCol="0" anchor="ctr">
            <a:noAutofit/>
          </a:bodyPr>
          <a:lstStyle/>
          <a:p>
            <a:pPr algn="ctr"/>
            <a:endParaRPr lang="en-US"/>
          </a:p>
        </p:txBody>
      </p:sp>
    </p:spTree>
    <p:extLst>
      <p:ext uri="{BB962C8B-B14F-4D97-AF65-F5344CB8AC3E}">
        <p14:creationId xmlns:p14="http://schemas.microsoft.com/office/powerpoint/2010/main" xmlns="" val="10548632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6_Images &amp; Contents Layout">
    <p:bg>
      <p:bgPr>
        <a:solidFill>
          <a:schemeClr val="bg1"/>
        </a:solidFill>
        <a:effectLst/>
      </p:bgPr>
    </p:bg>
    <p:spTree>
      <p:nvGrpSpPr>
        <p:cNvPr id="1" name=""/>
        <p:cNvGrpSpPr/>
        <p:nvPr/>
      </p:nvGrpSpPr>
      <p:grpSpPr>
        <a:xfrm>
          <a:off x="0" y="0"/>
          <a:ext cx="0" cy="0"/>
          <a:chOff x="0" y="0"/>
          <a:chExt cx="0" cy="0"/>
        </a:xfrm>
      </p:grpSpPr>
      <p:sp>
        <p:nvSpPr>
          <p:cNvPr id="8" name="Picture Placeholder 2"/>
          <p:cNvSpPr>
            <a:spLocks noGrp="1"/>
          </p:cNvSpPr>
          <p:nvPr>
            <p:ph type="pic" idx="10" hasCustomPrompt="1"/>
          </p:nvPr>
        </p:nvSpPr>
        <p:spPr>
          <a:xfrm>
            <a:off x="9139161" y="1"/>
            <a:ext cx="2863563" cy="3999323"/>
          </a:xfrm>
          <a:prstGeom prst="rect">
            <a:avLst/>
          </a:prstGeom>
          <a:solidFill>
            <a:schemeClr val="bg1">
              <a:lumMod val="95000"/>
            </a:schemeClr>
          </a:solidFill>
          <a:ln w="12700">
            <a:noFill/>
          </a:ln>
        </p:spPr>
        <p:txBody>
          <a:bodyPr lIns="91438" tIns="45719" rIns="91438" bIns="45719" anchor="ctr"/>
          <a:lstStyle>
            <a:lvl1pPr marL="0" indent="0" algn="ctr">
              <a:buNone/>
              <a:defRPr sz="1500">
                <a:latin typeface="+mn-lt"/>
                <a:cs typeface="Arial" pitchFamily="34"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altLang="ko-KR" dirty="0"/>
              <a:t>Your Picture Here </a:t>
            </a:r>
            <a:endParaRPr lang="ko-KR" altLang="en-US" dirty="0"/>
          </a:p>
        </p:txBody>
      </p:sp>
      <p:sp>
        <p:nvSpPr>
          <p:cNvPr id="11" name="Picture Placeholder 2"/>
          <p:cNvSpPr>
            <a:spLocks noGrp="1"/>
          </p:cNvSpPr>
          <p:nvPr>
            <p:ph type="pic" idx="11" hasCustomPrompt="1"/>
          </p:nvPr>
        </p:nvSpPr>
        <p:spPr>
          <a:xfrm>
            <a:off x="6122128" y="2870061"/>
            <a:ext cx="2863563" cy="3987939"/>
          </a:xfrm>
          <a:prstGeom prst="rect">
            <a:avLst/>
          </a:prstGeom>
          <a:solidFill>
            <a:schemeClr val="bg1">
              <a:lumMod val="95000"/>
            </a:schemeClr>
          </a:solidFill>
          <a:ln w="12700">
            <a:noFill/>
          </a:ln>
        </p:spPr>
        <p:txBody>
          <a:bodyPr lIns="91438" tIns="45719" rIns="91438" bIns="45719" anchor="ctr"/>
          <a:lstStyle>
            <a:lvl1pPr marL="0" indent="0" algn="ctr">
              <a:buNone/>
              <a:defRPr sz="1500">
                <a:latin typeface="+mn-lt"/>
                <a:cs typeface="Arial" pitchFamily="34"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altLang="ko-KR" dirty="0"/>
              <a:t>Your Picture Here </a:t>
            </a:r>
            <a:endParaRPr lang="ko-KR" altLang="en-US" dirty="0"/>
          </a:p>
        </p:txBody>
      </p:sp>
      <p:sp>
        <p:nvSpPr>
          <p:cNvPr id="3" name="Rectangle 2"/>
          <p:cNvSpPr/>
          <p:nvPr userDrawn="1"/>
        </p:nvSpPr>
        <p:spPr>
          <a:xfrm>
            <a:off x="9139161" y="4114800"/>
            <a:ext cx="2863563" cy="2743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8" tIns="45719" rIns="91438" bIns="45719" numCol="1" spcCol="0" rtlCol="0" fromWordArt="0" anchor="ctr" anchorCtr="0" forceAA="0" compatLnSpc="1">
            <a:prstTxWarp prst="textNoShape">
              <a:avLst/>
            </a:prstTxWarp>
            <a:noAutofit/>
          </a:bodyPr>
          <a:lstStyle/>
          <a:p>
            <a:pPr algn="ctr"/>
            <a:endParaRPr lang="ko-KR" altLang="en-US" sz="1900" dirty="0">
              <a:solidFill>
                <a:schemeClr val="tx1"/>
              </a:solidFill>
            </a:endParaRPr>
          </a:p>
        </p:txBody>
      </p:sp>
      <p:sp>
        <p:nvSpPr>
          <p:cNvPr id="14" name="Rectangle 13"/>
          <p:cNvSpPr/>
          <p:nvPr userDrawn="1"/>
        </p:nvSpPr>
        <p:spPr>
          <a:xfrm>
            <a:off x="6122128" y="1"/>
            <a:ext cx="2863563" cy="275458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8" tIns="45719" rIns="91438" bIns="45719" numCol="1" spcCol="0" rtlCol="0" fromWordArt="0" anchor="ctr" anchorCtr="0" forceAA="0" compatLnSpc="1">
            <a:prstTxWarp prst="textNoShape">
              <a:avLst/>
            </a:prstTxWarp>
            <a:noAutofit/>
          </a:bodyPr>
          <a:lstStyle/>
          <a:p>
            <a:pPr algn="ctr"/>
            <a:endParaRPr lang="ko-KR" altLang="en-US" sz="1900" dirty="0">
              <a:solidFill>
                <a:schemeClr val="tx1"/>
              </a:solidFill>
            </a:endParaRPr>
          </a:p>
        </p:txBody>
      </p:sp>
    </p:spTree>
    <p:extLst>
      <p:ext uri="{BB962C8B-B14F-4D97-AF65-F5344CB8AC3E}">
        <p14:creationId xmlns:p14="http://schemas.microsoft.com/office/powerpoint/2010/main" xmlns="" val="1766200832"/>
      </p:ext>
    </p:extLst>
  </p:cSld>
  <p:clrMapOvr>
    <a:masterClrMapping/>
  </p:clrMapOvr>
  <p:extLst mod="1">
    <p:ext uri="{DCECCB84-F9BA-43D5-87BE-67443E8EF086}">
      <p15:sldGuideLst xmlns:p15="http://schemas.microsoft.com/office/powerpoint/2012/main" xmlns="">
        <p15:guide id="1" orient="horz" pos="2160">
          <p15:clr>
            <a:srgbClr val="FBAE40"/>
          </p15:clr>
        </p15:guide>
        <p15:guide id="2" pos="3840">
          <p15:clr>
            <a:srgbClr val="FBAE4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1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xmlns="" id="{5A62946D-F2ED-4A3A-AFF2-114E504B5745}"/>
              </a:ext>
            </a:extLst>
          </p:cNvPr>
          <p:cNvSpPr/>
          <p:nvPr userDrawn="1"/>
        </p:nvSpPr>
        <p:spPr>
          <a:xfrm>
            <a:off x="2893325" y="0"/>
            <a:ext cx="8973404" cy="6858000"/>
          </a:xfrm>
          <a:custGeom>
            <a:avLst/>
            <a:gdLst>
              <a:gd name="connsiteX0" fmla="*/ 2419756 w 9202402"/>
              <a:gd name="connsiteY0" fmla="*/ 0 h 6858000"/>
              <a:gd name="connsiteX1" fmla="*/ 9202402 w 9202402"/>
              <a:gd name="connsiteY1" fmla="*/ 0 h 6858000"/>
              <a:gd name="connsiteX2" fmla="*/ 9188795 w 9202402"/>
              <a:gd name="connsiteY2" fmla="*/ 6858000 h 6858000"/>
              <a:gd name="connsiteX3" fmla="*/ 0 w 920240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9202402" h="6858000">
                <a:moveTo>
                  <a:pt x="2419756" y="0"/>
                </a:moveTo>
                <a:lnTo>
                  <a:pt x="9202402" y="0"/>
                </a:lnTo>
                <a:lnTo>
                  <a:pt x="9188795" y="6858000"/>
                </a:lnTo>
                <a:lnTo>
                  <a:pt x="0" y="6858000"/>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Shape 6">
            <a:extLst>
              <a:ext uri="{FF2B5EF4-FFF2-40B4-BE49-F238E27FC236}">
                <a16:creationId xmlns:a16="http://schemas.microsoft.com/office/drawing/2014/main" xmlns="" id="{2B98542A-477C-4DE9-BE76-734F0C55D2E2}"/>
              </a:ext>
            </a:extLst>
          </p:cNvPr>
          <p:cNvSpPr/>
          <p:nvPr userDrawn="1"/>
        </p:nvSpPr>
        <p:spPr>
          <a:xfrm>
            <a:off x="3218596" y="0"/>
            <a:ext cx="8973404" cy="6858000"/>
          </a:xfrm>
          <a:custGeom>
            <a:avLst/>
            <a:gdLst>
              <a:gd name="connsiteX0" fmla="*/ 2419756 w 9202402"/>
              <a:gd name="connsiteY0" fmla="*/ 0 h 6858000"/>
              <a:gd name="connsiteX1" fmla="*/ 9202402 w 9202402"/>
              <a:gd name="connsiteY1" fmla="*/ 0 h 6858000"/>
              <a:gd name="connsiteX2" fmla="*/ 9188795 w 9202402"/>
              <a:gd name="connsiteY2" fmla="*/ 6858000 h 6858000"/>
              <a:gd name="connsiteX3" fmla="*/ 0 w 920240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9202402" h="6858000">
                <a:moveTo>
                  <a:pt x="2419756" y="0"/>
                </a:moveTo>
                <a:lnTo>
                  <a:pt x="9202402" y="0"/>
                </a:lnTo>
                <a:lnTo>
                  <a:pt x="9188795" y="6858000"/>
                </a:lnTo>
                <a:lnTo>
                  <a:pt x="0" y="68580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xmlns="" val="992273268"/>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4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1520974174"/>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3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1865738576"/>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2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2657448325"/>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5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Picture Placeholder 13">
            <a:extLst>
              <a:ext uri="{FF2B5EF4-FFF2-40B4-BE49-F238E27FC236}">
                <a16:creationId xmlns:a16="http://schemas.microsoft.com/office/drawing/2014/main" xmlns="" id="{9724905C-0466-437C-B401-0D9138D8404B}"/>
              </a:ext>
            </a:extLst>
          </p:cNvPr>
          <p:cNvSpPr>
            <a:spLocks noGrp="1"/>
          </p:cNvSpPr>
          <p:nvPr>
            <p:ph type="pic" sz="quarter" idx="11" hasCustomPrompt="1"/>
          </p:nvPr>
        </p:nvSpPr>
        <p:spPr>
          <a:xfrm>
            <a:off x="5407010" y="2578730"/>
            <a:ext cx="1786270" cy="1786270"/>
          </a:xfrm>
          <a:prstGeom prst="ellipse">
            <a:avLst/>
          </a:prstGeom>
          <a:solidFill>
            <a:schemeClr val="bg1">
              <a:lumMod val="95000"/>
            </a:schemeClr>
          </a:solidFill>
        </p:spPr>
        <p:txBody>
          <a:bodyPr lIns="144000" tIns="0" anchor="ctr"/>
          <a:lstStyle>
            <a:lvl1pPr marL="0" indent="0" algn="ctr">
              <a:buNone/>
              <a:defRPr sz="1200" baseline="0">
                <a:solidFill>
                  <a:schemeClr val="tx1">
                    <a:lumMod val="75000"/>
                    <a:lumOff val="25000"/>
                  </a:schemeClr>
                </a:solidFill>
                <a:latin typeface="+mn-lt"/>
                <a:cs typeface="Arial" pitchFamily="34" charset="0"/>
              </a:defRPr>
            </a:lvl1pPr>
          </a:lstStyle>
          <a:p>
            <a:r>
              <a:rPr lang="en-US" altLang="ko-KR" dirty="0"/>
              <a:t>Insert Your Images</a:t>
            </a:r>
            <a:endParaRPr lang="ko-KR" altLang="en-US" dirty="0"/>
          </a:p>
        </p:txBody>
      </p:sp>
      <p:sp>
        <p:nvSpPr>
          <p:cNvPr id="3" name="Picture Placeholder 13">
            <a:extLst>
              <a:ext uri="{FF2B5EF4-FFF2-40B4-BE49-F238E27FC236}">
                <a16:creationId xmlns:a16="http://schemas.microsoft.com/office/drawing/2014/main" xmlns="" id="{07F0600E-0EC8-4BFF-B37B-C982DE03E9B0}"/>
              </a:ext>
            </a:extLst>
          </p:cNvPr>
          <p:cNvSpPr>
            <a:spLocks noGrp="1"/>
          </p:cNvSpPr>
          <p:nvPr>
            <p:ph type="pic" sz="quarter" idx="12" hasCustomPrompt="1"/>
          </p:nvPr>
        </p:nvSpPr>
        <p:spPr>
          <a:xfrm>
            <a:off x="7584660" y="2578730"/>
            <a:ext cx="1786270" cy="1786270"/>
          </a:xfrm>
          <a:prstGeom prst="ellipse">
            <a:avLst/>
          </a:prstGeom>
          <a:solidFill>
            <a:schemeClr val="bg1">
              <a:lumMod val="95000"/>
            </a:schemeClr>
          </a:solidFill>
        </p:spPr>
        <p:txBody>
          <a:bodyPr lIns="144000" tIns="0" anchor="ctr"/>
          <a:lstStyle>
            <a:lvl1pPr marL="0" indent="0" algn="ctr">
              <a:buNone/>
              <a:defRPr sz="1200" baseline="0">
                <a:solidFill>
                  <a:schemeClr val="tx1">
                    <a:lumMod val="75000"/>
                    <a:lumOff val="25000"/>
                  </a:schemeClr>
                </a:solidFill>
                <a:latin typeface="+mn-lt"/>
                <a:cs typeface="Arial" pitchFamily="34" charset="0"/>
              </a:defRPr>
            </a:lvl1pPr>
          </a:lstStyle>
          <a:p>
            <a:r>
              <a:rPr lang="en-US" altLang="ko-KR" dirty="0"/>
              <a:t>Insert Your Images</a:t>
            </a:r>
            <a:endParaRPr lang="ko-KR" altLang="en-US" dirty="0"/>
          </a:p>
        </p:txBody>
      </p:sp>
      <p:sp>
        <p:nvSpPr>
          <p:cNvPr id="4" name="Picture Placeholder 13">
            <a:extLst>
              <a:ext uri="{FF2B5EF4-FFF2-40B4-BE49-F238E27FC236}">
                <a16:creationId xmlns:a16="http://schemas.microsoft.com/office/drawing/2014/main" xmlns="" id="{D49170B7-DADE-4D0A-8BF8-230A982B746F}"/>
              </a:ext>
            </a:extLst>
          </p:cNvPr>
          <p:cNvSpPr>
            <a:spLocks noGrp="1"/>
          </p:cNvSpPr>
          <p:nvPr>
            <p:ph type="pic" sz="quarter" idx="13" hasCustomPrompt="1"/>
          </p:nvPr>
        </p:nvSpPr>
        <p:spPr>
          <a:xfrm>
            <a:off x="9762309" y="2578730"/>
            <a:ext cx="1786270" cy="1786270"/>
          </a:xfrm>
          <a:prstGeom prst="ellipse">
            <a:avLst/>
          </a:prstGeom>
          <a:solidFill>
            <a:schemeClr val="bg1">
              <a:lumMod val="95000"/>
            </a:schemeClr>
          </a:solidFill>
        </p:spPr>
        <p:txBody>
          <a:bodyPr lIns="144000" tIns="0" anchor="ctr"/>
          <a:lstStyle>
            <a:lvl1pPr marL="0" indent="0" algn="ctr">
              <a:buNone/>
              <a:defRPr sz="1200" baseline="0">
                <a:solidFill>
                  <a:schemeClr val="tx1">
                    <a:lumMod val="75000"/>
                    <a:lumOff val="25000"/>
                  </a:schemeClr>
                </a:solidFill>
                <a:latin typeface="+mn-lt"/>
                <a:cs typeface="Arial" pitchFamily="34" charset="0"/>
              </a:defRPr>
            </a:lvl1pPr>
          </a:lstStyle>
          <a:p>
            <a:r>
              <a:rPr lang="en-US" altLang="ko-KR" dirty="0"/>
              <a:t>Insert Your Images</a:t>
            </a:r>
            <a:endParaRPr lang="ko-KR" altLang="en-US" dirty="0"/>
          </a:p>
        </p:txBody>
      </p:sp>
    </p:spTree>
    <p:extLst>
      <p:ext uri="{BB962C8B-B14F-4D97-AF65-F5344CB8AC3E}">
        <p14:creationId xmlns:p14="http://schemas.microsoft.com/office/powerpoint/2010/main" xmlns="" val="1392764880"/>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xmlns="" id="{8612B6C6-12D5-49A1-B688-91C869139E0E}"/>
              </a:ext>
            </a:extLst>
          </p:cNvPr>
          <p:cNvSpPr/>
          <p:nvPr userDrawn="1"/>
        </p:nvSpPr>
        <p:spPr>
          <a:xfrm>
            <a:off x="0" y="0"/>
            <a:ext cx="12192000" cy="3886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3" descr="D:\KBM-정애\014-Fullppt\PNG이미지\탭.png">
            <a:extLst>
              <a:ext uri="{FF2B5EF4-FFF2-40B4-BE49-F238E27FC236}">
                <a16:creationId xmlns:a16="http://schemas.microsoft.com/office/drawing/2014/main" xmlns="" id="{71CF212A-1782-49B4-8B17-581DC5D7B367}"/>
              </a:ext>
            </a:extLst>
          </p:cNvPr>
          <p:cNvPicPr>
            <a:picLocks noChangeAspect="1" noChangeArrowheads="1"/>
          </p:cNvPicPr>
          <p:nvPr userDrawn="1"/>
        </p:nvPicPr>
        <p:blipFill>
          <a:blip r:embed="rId2">
            <a:extLst>
              <a:ext uri="{28A0092B-C50C-407E-A947-70E740481C1C}">
                <a14:useLocalDpi xmlns:a14="http://schemas.microsoft.com/office/drawing/2010/main" xmlns="" val="0"/>
              </a:ext>
            </a:extLst>
          </a:blip>
          <a:srcRect/>
          <a:stretch>
            <a:fillRect/>
          </a:stretch>
        </p:blipFill>
        <p:spPr bwMode="auto">
          <a:xfrm>
            <a:off x="8086552" y="1709312"/>
            <a:ext cx="3530683" cy="4348525"/>
          </a:xfrm>
          <a:prstGeom prst="rect">
            <a:avLst/>
          </a:prstGeom>
          <a:noFill/>
          <a:extLst>
            <a:ext uri="{909E8E84-426E-40DD-AFC4-6F175D3DCCD1}">
              <a14:hiddenFill xmlns:a14="http://schemas.microsoft.com/office/drawing/2010/main" xmlns="">
                <a:solidFill>
                  <a:srgbClr val="FFFFFF"/>
                </a:solidFill>
              </a14:hiddenFill>
            </a:ext>
          </a:extLst>
        </p:spPr>
      </p:pic>
      <p:pic>
        <p:nvPicPr>
          <p:cNvPr id="4" name="Picture 4" descr="D:\KBM-정애\014-Fullppt\PNG이미지\핸드폰.png">
            <a:extLst>
              <a:ext uri="{FF2B5EF4-FFF2-40B4-BE49-F238E27FC236}">
                <a16:creationId xmlns:a16="http://schemas.microsoft.com/office/drawing/2014/main" xmlns="" id="{F6F9CC28-F54D-4BAA-BF10-18180D05E3DE}"/>
              </a:ext>
            </a:extLst>
          </p:cNvPr>
          <p:cNvPicPr>
            <a:picLocks noChangeAspect="1" noChangeArrowheads="1"/>
          </p:cNvPicPr>
          <p:nvPr userDrawn="1"/>
        </p:nvPicPr>
        <p:blipFill>
          <a:blip r:embed="rId3">
            <a:extLst>
              <a:ext uri="{28A0092B-C50C-407E-A947-70E740481C1C}">
                <a14:useLocalDpi xmlns:a14="http://schemas.microsoft.com/office/drawing/2010/main" xmlns="" val="0"/>
              </a:ext>
            </a:extLst>
          </a:blip>
          <a:srcRect/>
          <a:stretch>
            <a:fillRect/>
          </a:stretch>
        </p:blipFill>
        <p:spPr bwMode="auto">
          <a:xfrm>
            <a:off x="6210310" y="3259539"/>
            <a:ext cx="2660906" cy="3223724"/>
          </a:xfrm>
          <a:prstGeom prst="rect">
            <a:avLst/>
          </a:prstGeom>
          <a:noFill/>
          <a:extLst>
            <a:ext uri="{909E8E84-426E-40DD-AFC4-6F175D3DCCD1}">
              <a14:hiddenFill xmlns:a14="http://schemas.microsoft.com/office/drawing/2010/main" xmlns="">
                <a:solidFill>
                  <a:srgbClr val="FFFFFF"/>
                </a:solidFill>
              </a14:hiddenFill>
            </a:ext>
          </a:extLst>
        </p:spPr>
      </p:pic>
      <p:sp>
        <p:nvSpPr>
          <p:cNvPr id="5" name="Picture Placeholder 2">
            <a:extLst>
              <a:ext uri="{FF2B5EF4-FFF2-40B4-BE49-F238E27FC236}">
                <a16:creationId xmlns:a16="http://schemas.microsoft.com/office/drawing/2014/main" xmlns="" id="{510637AE-6F5C-4D3F-9611-7DA2098A8029}"/>
              </a:ext>
            </a:extLst>
          </p:cNvPr>
          <p:cNvSpPr>
            <a:spLocks noGrp="1"/>
          </p:cNvSpPr>
          <p:nvPr>
            <p:ph type="pic" idx="12" hasCustomPrompt="1"/>
          </p:nvPr>
        </p:nvSpPr>
        <p:spPr>
          <a:xfrm>
            <a:off x="8660866" y="2158177"/>
            <a:ext cx="2449154" cy="3125523"/>
          </a:xfrm>
          <a:prstGeom prst="rect">
            <a:avLst/>
          </a:prstGeom>
          <a:solidFill>
            <a:schemeClr val="bg1">
              <a:lumMod val="95000"/>
            </a:schemeClr>
          </a:solidFill>
        </p:spPr>
        <p:txBody>
          <a:bodyPr anchor="ctr"/>
          <a:lstStyle>
            <a:lvl1pPr marL="0" indent="0" algn="ctr">
              <a:buNone/>
              <a:defRPr sz="1200" baseline="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Insert Your Image</a:t>
            </a:r>
            <a:endParaRPr lang="ko-KR" altLang="en-US" dirty="0"/>
          </a:p>
        </p:txBody>
      </p:sp>
      <p:sp>
        <p:nvSpPr>
          <p:cNvPr id="6" name="Picture Placeholder 2">
            <a:extLst>
              <a:ext uri="{FF2B5EF4-FFF2-40B4-BE49-F238E27FC236}">
                <a16:creationId xmlns:a16="http://schemas.microsoft.com/office/drawing/2014/main" xmlns="" id="{296F8098-C31E-4554-BACD-2C26FE4D24E9}"/>
              </a:ext>
            </a:extLst>
          </p:cNvPr>
          <p:cNvSpPr>
            <a:spLocks noGrp="1"/>
          </p:cNvSpPr>
          <p:nvPr>
            <p:ph type="pic" idx="13" hasCustomPrompt="1"/>
          </p:nvPr>
        </p:nvSpPr>
        <p:spPr>
          <a:xfrm>
            <a:off x="6886576" y="3403405"/>
            <a:ext cx="1484457" cy="2330645"/>
          </a:xfrm>
          <a:prstGeom prst="rect">
            <a:avLst/>
          </a:prstGeom>
          <a:solidFill>
            <a:schemeClr val="bg1">
              <a:lumMod val="95000"/>
            </a:schemeClr>
          </a:solidFill>
        </p:spPr>
        <p:txBody>
          <a:bodyPr anchor="ctr"/>
          <a:lstStyle>
            <a:lvl1pPr marL="0" indent="0" algn="ctr">
              <a:buNone/>
              <a:defRPr sz="1200" baseline="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Insert Your Image</a:t>
            </a:r>
            <a:endParaRPr lang="ko-KR" altLang="en-US" dirty="0"/>
          </a:p>
        </p:txBody>
      </p:sp>
    </p:spTree>
    <p:extLst>
      <p:ext uri="{BB962C8B-B14F-4D97-AF65-F5344CB8AC3E}">
        <p14:creationId xmlns:p14="http://schemas.microsoft.com/office/powerpoint/2010/main" xmlns="" val="3751056585"/>
      </p:ext>
    </p:extLst>
  </p:cSld>
  <p:clrMapOvr>
    <a:masterClrMapping/>
  </p:clrMapOvr>
  <p:extLst>
    <p:ext uri="{DCECCB84-F9BA-43D5-87BE-67443E8EF086}">
      <p15:sldGuideLst xmlns:p15="http://schemas.microsoft.com/office/powerpoint/2012/main" xmlns="">
        <p15:guide id="1" orient="horz" pos="2160" userDrawn="1">
          <p15:clr>
            <a:srgbClr val="FBAE40"/>
          </p15:clr>
        </p15:guide>
        <p15:guide id="2" pos="3840" userDrawn="1">
          <p15:clr>
            <a:srgbClr val="FBAE4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userDrawn="1">
  <p:cSld name="11_Basic Layout">
    <p:bg>
      <p:bgPr>
        <a:solidFill>
          <a:schemeClr val="bg1"/>
        </a:solidFill>
        <a:effectLst/>
      </p:bgPr>
    </p:bg>
    <p:spTree>
      <p:nvGrpSpPr>
        <p:cNvPr id="1" name=""/>
        <p:cNvGrpSpPr/>
        <p:nvPr/>
      </p:nvGrpSpPr>
      <p:grpSpPr>
        <a:xfrm>
          <a:off x="0" y="0"/>
          <a:ext cx="0" cy="0"/>
          <a:chOff x="0" y="0"/>
          <a:chExt cx="0" cy="0"/>
        </a:xfrm>
      </p:grpSpPr>
      <p:sp>
        <p:nvSpPr>
          <p:cNvPr id="35" name="Freeform: Shape 34">
            <a:extLst>
              <a:ext uri="{FF2B5EF4-FFF2-40B4-BE49-F238E27FC236}">
                <a16:creationId xmlns:a16="http://schemas.microsoft.com/office/drawing/2014/main" xmlns="" id="{B8A14214-3597-4AAB-AF55-FEBB5D8FD698}"/>
              </a:ext>
            </a:extLst>
          </p:cNvPr>
          <p:cNvSpPr/>
          <p:nvPr userDrawn="1"/>
        </p:nvSpPr>
        <p:spPr>
          <a:xfrm>
            <a:off x="-20054" y="5839006"/>
            <a:ext cx="12212054" cy="794973"/>
          </a:xfrm>
          <a:custGeom>
            <a:avLst/>
            <a:gdLst>
              <a:gd name="connsiteX0" fmla="*/ 5579269 w 5600700"/>
              <a:gd name="connsiteY0" fmla="*/ 285274 h 409575"/>
              <a:gd name="connsiteX1" fmla="*/ 5285899 w 5600700"/>
              <a:gd name="connsiteY1" fmla="*/ 285274 h 409575"/>
              <a:gd name="connsiteX2" fmla="*/ 5258277 w 5600700"/>
              <a:gd name="connsiteY2" fmla="*/ 323374 h 409575"/>
              <a:gd name="connsiteX3" fmla="*/ 5218271 w 5600700"/>
              <a:gd name="connsiteY3" fmla="*/ 153829 h 409575"/>
              <a:gd name="connsiteX4" fmla="*/ 5182077 w 5600700"/>
              <a:gd name="connsiteY4" fmla="*/ 285274 h 409575"/>
              <a:gd name="connsiteX5" fmla="*/ 5094446 w 5600700"/>
              <a:gd name="connsiteY5" fmla="*/ 285274 h 409575"/>
              <a:gd name="connsiteX6" fmla="*/ 5081111 w 5600700"/>
              <a:gd name="connsiteY6" fmla="*/ 335756 h 409575"/>
              <a:gd name="connsiteX7" fmla="*/ 5057299 w 5600700"/>
              <a:gd name="connsiteY7" fmla="*/ 277654 h 409575"/>
              <a:gd name="connsiteX8" fmla="*/ 5033486 w 5600700"/>
              <a:gd name="connsiteY8" fmla="*/ 322421 h 409575"/>
              <a:gd name="connsiteX9" fmla="*/ 4988719 w 5600700"/>
              <a:gd name="connsiteY9" fmla="*/ 21431 h 409575"/>
              <a:gd name="connsiteX10" fmla="*/ 4933474 w 5600700"/>
              <a:gd name="connsiteY10" fmla="*/ 393859 h 409575"/>
              <a:gd name="connsiteX11" fmla="*/ 4912519 w 5600700"/>
              <a:gd name="connsiteY11" fmla="*/ 285274 h 409575"/>
              <a:gd name="connsiteX12" fmla="*/ 4686777 w 5600700"/>
              <a:gd name="connsiteY12" fmla="*/ 285274 h 409575"/>
              <a:gd name="connsiteX13" fmla="*/ 4657249 w 5600700"/>
              <a:gd name="connsiteY13" fmla="*/ 344329 h 409575"/>
              <a:gd name="connsiteX14" fmla="*/ 4622006 w 5600700"/>
              <a:gd name="connsiteY14" fmla="*/ 150971 h 409575"/>
              <a:gd name="connsiteX15" fmla="*/ 4579144 w 5600700"/>
              <a:gd name="connsiteY15" fmla="*/ 285274 h 409575"/>
              <a:gd name="connsiteX16" fmla="*/ 4492466 w 5600700"/>
              <a:gd name="connsiteY16" fmla="*/ 285274 h 409575"/>
              <a:gd name="connsiteX17" fmla="*/ 4467702 w 5600700"/>
              <a:gd name="connsiteY17" fmla="*/ 322421 h 409575"/>
              <a:gd name="connsiteX18" fmla="*/ 4441984 w 5600700"/>
              <a:gd name="connsiteY18" fmla="*/ 275749 h 409575"/>
              <a:gd name="connsiteX19" fmla="*/ 4408646 w 5600700"/>
              <a:gd name="connsiteY19" fmla="*/ 336709 h 409575"/>
              <a:gd name="connsiteX20" fmla="*/ 4377214 w 5600700"/>
              <a:gd name="connsiteY20" fmla="*/ 72866 h 409575"/>
              <a:gd name="connsiteX21" fmla="*/ 4336256 w 5600700"/>
              <a:gd name="connsiteY21" fmla="*/ 377666 h 409575"/>
              <a:gd name="connsiteX22" fmla="*/ 4308634 w 5600700"/>
              <a:gd name="connsiteY22" fmla="*/ 285274 h 409575"/>
              <a:gd name="connsiteX23" fmla="*/ 4239102 w 5600700"/>
              <a:gd name="connsiteY23" fmla="*/ 285274 h 409575"/>
              <a:gd name="connsiteX24" fmla="*/ 4210527 w 5600700"/>
              <a:gd name="connsiteY24" fmla="*/ 237649 h 409575"/>
              <a:gd name="connsiteX25" fmla="*/ 4178141 w 5600700"/>
              <a:gd name="connsiteY25" fmla="*/ 285274 h 409575"/>
              <a:gd name="connsiteX26" fmla="*/ 21431 w 5600700"/>
              <a:gd name="connsiteY26" fmla="*/ 285274 h 409575"/>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75874 h 372428"/>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63842 h 372428"/>
              <a:gd name="connsiteX0" fmla="*/ 5698543 w 5698543"/>
              <a:gd name="connsiteY0" fmla="*/ 252570 h 372428"/>
              <a:gd name="connsiteX1" fmla="*/ 4903521 w 5698543"/>
              <a:gd name="connsiteY1" fmla="*/ 263843 h 372428"/>
              <a:gd name="connsiteX2" fmla="*/ 4875899 w 5698543"/>
              <a:gd name="connsiteY2" fmla="*/ 301943 h 372428"/>
              <a:gd name="connsiteX3" fmla="*/ 4835893 w 5698543"/>
              <a:gd name="connsiteY3" fmla="*/ 132398 h 372428"/>
              <a:gd name="connsiteX4" fmla="*/ 4799699 w 5698543"/>
              <a:gd name="connsiteY4" fmla="*/ 263843 h 372428"/>
              <a:gd name="connsiteX5" fmla="*/ 4712068 w 5698543"/>
              <a:gd name="connsiteY5" fmla="*/ 263843 h 372428"/>
              <a:gd name="connsiteX6" fmla="*/ 4698733 w 5698543"/>
              <a:gd name="connsiteY6" fmla="*/ 314325 h 372428"/>
              <a:gd name="connsiteX7" fmla="*/ 4674921 w 5698543"/>
              <a:gd name="connsiteY7" fmla="*/ 256223 h 372428"/>
              <a:gd name="connsiteX8" fmla="*/ 4651108 w 5698543"/>
              <a:gd name="connsiteY8" fmla="*/ 300990 h 372428"/>
              <a:gd name="connsiteX9" fmla="*/ 4606341 w 5698543"/>
              <a:gd name="connsiteY9" fmla="*/ 0 h 372428"/>
              <a:gd name="connsiteX10" fmla="*/ 4551096 w 5698543"/>
              <a:gd name="connsiteY10" fmla="*/ 372428 h 372428"/>
              <a:gd name="connsiteX11" fmla="*/ 4530141 w 5698543"/>
              <a:gd name="connsiteY11" fmla="*/ 263843 h 372428"/>
              <a:gd name="connsiteX12" fmla="*/ 4304399 w 5698543"/>
              <a:gd name="connsiteY12" fmla="*/ 263843 h 372428"/>
              <a:gd name="connsiteX13" fmla="*/ 4274871 w 5698543"/>
              <a:gd name="connsiteY13" fmla="*/ 322898 h 372428"/>
              <a:gd name="connsiteX14" fmla="*/ 4239628 w 5698543"/>
              <a:gd name="connsiteY14" fmla="*/ 129540 h 372428"/>
              <a:gd name="connsiteX15" fmla="*/ 4196766 w 5698543"/>
              <a:gd name="connsiteY15" fmla="*/ 263843 h 372428"/>
              <a:gd name="connsiteX16" fmla="*/ 4110088 w 5698543"/>
              <a:gd name="connsiteY16" fmla="*/ 263843 h 372428"/>
              <a:gd name="connsiteX17" fmla="*/ 4085324 w 5698543"/>
              <a:gd name="connsiteY17" fmla="*/ 300990 h 372428"/>
              <a:gd name="connsiteX18" fmla="*/ 4059606 w 5698543"/>
              <a:gd name="connsiteY18" fmla="*/ 254318 h 372428"/>
              <a:gd name="connsiteX19" fmla="*/ 4026268 w 5698543"/>
              <a:gd name="connsiteY19" fmla="*/ 315278 h 372428"/>
              <a:gd name="connsiteX20" fmla="*/ 3994836 w 5698543"/>
              <a:gd name="connsiteY20" fmla="*/ 51435 h 372428"/>
              <a:gd name="connsiteX21" fmla="*/ 3953878 w 5698543"/>
              <a:gd name="connsiteY21" fmla="*/ 356235 h 372428"/>
              <a:gd name="connsiteX22" fmla="*/ 3926256 w 5698543"/>
              <a:gd name="connsiteY22" fmla="*/ 263843 h 372428"/>
              <a:gd name="connsiteX23" fmla="*/ 3856724 w 5698543"/>
              <a:gd name="connsiteY23" fmla="*/ 263843 h 372428"/>
              <a:gd name="connsiteX24" fmla="*/ 3828149 w 5698543"/>
              <a:gd name="connsiteY24" fmla="*/ 216218 h 372428"/>
              <a:gd name="connsiteX25" fmla="*/ 3795763 w 5698543"/>
              <a:gd name="connsiteY25" fmla="*/ 263843 h 372428"/>
              <a:gd name="connsiteX26" fmla="*/ 0 w 5698543"/>
              <a:gd name="connsiteY26" fmla="*/ 263842 h 372428"/>
              <a:gd name="connsiteX0" fmla="*/ 5506901 w 5506901"/>
              <a:gd name="connsiteY0" fmla="*/ 252570 h 372428"/>
              <a:gd name="connsiteX1" fmla="*/ 4903521 w 5506901"/>
              <a:gd name="connsiteY1" fmla="*/ 263843 h 372428"/>
              <a:gd name="connsiteX2" fmla="*/ 4875899 w 5506901"/>
              <a:gd name="connsiteY2" fmla="*/ 301943 h 372428"/>
              <a:gd name="connsiteX3" fmla="*/ 4835893 w 5506901"/>
              <a:gd name="connsiteY3" fmla="*/ 132398 h 372428"/>
              <a:gd name="connsiteX4" fmla="*/ 4799699 w 5506901"/>
              <a:gd name="connsiteY4" fmla="*/ 263843 h 372428"/>
              <a:gd name="connsiteX5" fmla="*/ 4712068 w 5506901"/>
              <a:gd name="connsiteY5" fmla="*/ 263843 h 372428"/>
              <a:gd name="connsiteX6" fmla="*/ 4698733 w 5506901"/>
              <a:gd name="connsiteY6" fmla="*/ 314325 h 372428"/>
              <a:gd name="connsiteX7" fmla="*/ 4674921 w 5506901"/>
              <a:gd name="connsiteY7" fmla="*/ 256223 h 372428"/>
              <a:gd name="connsiteX8" fmla="*/ 4651108 w 5506901"/>
              <a:gd name="connsiteY8" fmla="*/ 300990 h 372428"/>
              <a:gd name="connsiteX9" fmla="*/ 4606341 w 5506901"/>
              <a:gd name="connsiteY9" fmla="*/ 0 h 372428"/>
              <a:gd name="connsiteX10" fmla="*/ 4551096 w 5506901"/>
              <a:gd name="connsiteY10" fmla="*/ 372428 h 372428"/>
              <a:gd name="connsiteX11" fmla="*/ 4530141 w 5506901"/>
              <a:gd name="connsiteY11" fmla="*/ 263843 h 372428"/>
              <a:gd name="connsiteX12" fmla="*/ 4304399 w 5506901"/>
              <a:gd name="connsiteY12" fmla="*/ 263843 h 372428"/>
              <a:gd name="connsiteX13" fmla="*/ 4274871 w 5506901"/>
              <a:gd name="connsiteY13" fmla="*/ 322898 h 372428"/>
              <a:gd name="connsiteX14" fmla="*/ 4239628 w 5506901"/>
              <a:gd name="connsiteY14" fmla="*/ 129540 h 372428"/>
              <a:gd name="connsiteX15" fmla="*/ 4196766 w 5506901"/>
              <a:gd name="connsiteY15" fmla="*/ 263843 h 372428"/>
              <a:gd name="connsiteX16" fmla="*/ 4110088 w 5506901"/>
              <a:gd name="connsiteY16" fmla="*/ 263843 h 372428"/>
              <a:gd name="connsiteX17" fmla="*/ 4085324 w 5506901"/>
              <a:gd name="connsiteY17" fmla="*/ 300990 h 372428"/>
              <a:gd name="connsiteX18" fmla="*/ 4059606 w 5506901"/>
              <a:gd name="connsiteY18" fmla="*/ 254318 h 372428"/>
              <a:gd name="connsiteX19" fmla="*/ 4026268 w 5506901"/>
              <a:gd name="connsiteY19" fmla="*/ 315278 h 372428"/>
              <a:gd name="connsiteX20" fmla="*/ 3994836 w 5506901"/>
              <a:gd name="connsiteY20" fmla="*/ 51435 h 372428"/>
              <a:gd name="connsiteX21" fmla="*/ 3953878 w 5506901"/>
              <a:gd name="connsiteY21" fmla="*/ 356235 h 372428"/>
              <a:gd name="connsiteX22" fmla="*/ 3926256 w 5506901"/>
              <a:gd name="connsiteY22" fmla="*/ 263843 h 372428"/>
              <a:gd name="connsiteX23" fmla="*/ 3856724 w 5506901"/>
              <a:gd name="connsiteY23" fmla="*/ 263843 h 372428"/>
              <a:gd name="connsiteX24" fmla="*/ 3828149 w 5506901"/>
              <a:gd name="connsiteY24" fmla="*/ 216218 h 372428"/>
              <a:gd name="connsiteX25" fmla="*/ 3795763 w 5506901"/>
              <a:gd name="connsiteY25" fmla="*/ 263843 h 372428"/>
              <a:gd name="connsiteX26" fmla="*/ 0 w 5506901"/>
              <a:gd name="connsiteY26" fmla="*/ 263842 h 372428"/>
              <a:gd name="connsiteX0" fmla="*/ 5721090 w 5721090"/>
              <a:gd name="connsiteY0" fmla="*/ 252570 h 372428"/>
              <a:gd name="connsiteX1" fmla="*/ 5117710 w 5721090"/>
              <a:gd name="connsiteY1" fmla="*/ 263843 h 372428"/>
              <a:gd name="connsiteX2" fmla="*/ 5090088 w 5721090"/>
              <a:gd name="connsiteY2" fmla="*/ 301943 h 372428"/>
              <a:gd name="connsiteX3" fmla="*/ 5050082 w 5721090"/>
              <a:gd name="connsiteY3" fmla="*/ 132398 h 372428"/>
              <a:gd name="connsiteX4" fmla="*/ 5013888 w 5721090"/>
              <a:gd name="connsiteY4" fmla="*/ 263843 h 372428"/>
              <a:gd name="connsiteX5" fmla="*/ 4926257 w 5721090"/>
              <a:gd name="connsiteY5" fmla="*/ 263843 h 372428"/>
              <a:gd name="connsiteX6" fmla="*/ 4912922 w 5721090"/>
              <a:gd name="connsiteY6" fmla="*/ 314325 h 372428"/>
              <a:gd name="connsiteX7" fmla="*/ 4889110 w 5721090"/>
              <a:gd name="connsiteY7" fmla="*/ 256223 h 372428"/>
              <a:gd name="connsiteX8" fmla="*/ 4865297 w 5721090"/>
              <a:gd name="connsiteY8" fmla="*/ 300990 h 372428"/>
              <a:gd name="connsiteX9" fmla="*/ 4820530 w 5721090"/>
              <a:gd name="connsiteY9" fmla="*/ 0 h 372428"/>
              <a:gd name="connsiteX10" fmla="*/ 4765285 w 5721090"/>
              <a:gd name="connsiteY10" fmla="*/ 372428 h 372428"/>
              <a:gd name="connsiteX11" fmla="*/ 4744330 w 5721090"/>
              <a:gd name="connsiteY11" fmla="*/ 263843 h 372428"/>
              <a:gd name="connsiteX12" fmla="*/ 4518588 w 5721090"/>
              <a:gd name="connsiteY12" fmla="*/ 263843 h 372428"/>
              <a:gd name="connsiteX13" fmla="*/ 4489060 w 5721090"/>
              <a:gd name="connsiteY13" fmla="*/ 322898 h 372428"/>
              <a:gd name="connsiteX14" fmla="*/ 4453817 w 5721090"/>
              <a:gd name="connsiteY14" fmla="*/ 129540 h 372428"/>
              <a:gd name="connsiteX15" fmla="*/ 4410955 w 5721090"/>
              <a:gd name="connsiteY15" fmla="*/ 263843 h 372428"/>
              <a:gd name="connsiteX16" fmla="*/ 4324277 w 5721090"/>
              <a:gd name="connsiteY16" fmla="*/ 263843 h 372428"/>
              <a:gd name="connsiteX17" fmla="*/ 4299513 w 5721090"/>
              <a:gd name="connsiteY17" fmla="*/ 300990 h 372428"/>
              <a:gd name="connsiteX18" fmla="*/ 4273795 w 5721090"/>
              <a:gd name="connsiteY18" fmla="*/ 254318 h 372428"/>
              <a:gd name="connsiteX19" fmla="*/ 4240457 w 5721090"/>
              <a:gd name="connsiteY19" fmla="*/ 315278 h 372428"/>
              <a:gd name="connsiteX20" fmla="*/ 4209025 w 5721090"/>
              <a:gd name="connsiteY20" fmla="*/ 51435 h 372428"/>
              <a:gd name="connsiteX21" fmla="*/ 4168067 w 5721090"/>
              <a:gd name="connsiteY21" fmla="*/ 356235 h 372428"/>
              <a:gd name="connsiteX22" fmla="*/ 4140445 w 5721090"/>
              <a:gd name="connsiteY22" fmla="*/ 263843 h 372428"/>
              <a:gd name="connsiteX23" fmla="*/ 4070913 w 5721090"/>
              <a:gd name="connsiteY23" fmla="*/ 263843 h 372428"/>
              <a:gd name="connsiteX24" fmla="*/ 4042338 w 5721090"/>
              <a:gd name="connsiteY24" fmla="*/ 216218 h 372428"/>
              <a:gd name="connsiteX25" fmla="*/ 4009952 w 5721090"/>
              <a:gd name="connsiteY25" fmla="*/ 263843 h 372428"/>
              <a:gd name="connsiteX26" fmla="*/ 0 w 5721090"/>
              <a:gd name="connsiteY26" fmla="*/ 258205 h 372428"/>
              <a:gd name="connsiteX0" fmla="*/ 5721090 w 5721090"/>
              <a:gd name="connsiteY0" fmla="*/ 258207 h 372428"/>
              <a:gd name="connsiteX1" fmla="*/ 5117710 w 5721090"/>
              <a:gd name="connsiteY1" fmla="*/ 263843 h 372428"/>
              <a:gd name="connsiteX2" fmla="*/ 5090088 w 5721090"/>
              <a:gd name="connsiteY2" fmla="*/ 301943 h 372428"/>
              <a:gd name="connsiteX3" fmla="*/ 5050082 w 5721090"/>
              <a:gd name="connsiteY3" fmla="*/ 132398 h 372428"/>
              <a:gd name="connsiteX4" fmla="*/ 5013888 w 5721090"/>
              <a:gd name="connsiteY4" fmla="*/ 263843 h 372428"/>
              <a:gd name="connsiteX5" fmla="*/ 4926257 w 5721090"/>
              <a:gd name="connsiteY5" fmla="*/ 263843 h 372428"/>
              <a:gd name="connsiteX6" fmla="*/ 4912922 w 5721090"/>
              <a:gd name="connsiteY6" fmla="*/ 314325 h 372428"/>
              <a:gd name="connsiteX7" fmla="*/ 4889110 w 5721090"/>
              <a:gd name="connsiteY7" fmla="*/ 256223 h 372428"/>
              <a:gd name="connsiteX8" fmla="*/ 4865297 w 5721090"/>
              <a:gd name="connsiteY8" fmla="*/ 300990 h 372428"/>
              <a:gd name="connsiteX9" fmla="*/ 4820530 w 5721090"/>
              <a:gd name="connsiteY9" fmla="*/ 0 h 372428"/>
              <a:gd name="connsiteX10" fmla="*/ 4765285 w 5721090"/>
              <a:gd name="connsiteY10" fmla="*/ 372428 h 372428"/>
              <a:gd name="connsiteX11" fmla="*/ 4744330 w 5721090"/>
              <a:gd name="connsiteY11" fmla="*/ 263843 h 372428"/>
              <a:gd name="connsiteX12" fmla="*/ 4518588 w 5721090"/>
              <a:gd name="connsiteY12" fmla="*/ 263843 h 372428"/>
              <a:gd name="connsiteX13" fmla="*/ 4489060 w 5721090"/>
              <a:gd name="connsiteY13" fmla="*/ 322898 h 372428"/>
              <a:gd name="connsiteX14" fmla="*/ 4453817 w 5721090"/>
              <a:gd name="connsiteY14" fmla="*/ 129540 h 372428"/>
              <a:gd name="connsiteX15" fmla="*/ 4410955 w 5721090"/>
              <a:gd name="connsiteY15" fmla="*/ 263843 h 372428"/>
              <a:gd name="connsiteX16" fmla="*/ 4324277 w 5721090"/>
              <a:gd name="connsiteY16" fmla="*/ 263843 h 372428"/>
              <a:gd name="connsiteX17" fmla="*/ 4299513 w 5721090"/>
              <a:gd name="connsiteY17" fmla="*/ 300990 h 372428"/>
              <a:gd name="connsiteX18" fmla="*/ 4273795 w 5721090"/>
              <a:gd name="connsiteY18" fmla="*/ 254318 h 372428"/>
              <a:gd name="connsiteX19" fmla="*/ 4240457 w 5721090"/>
              <a:gd name="connsiteY19" fmla="*/ 315278 h 372428"/>
              <a:gd name="connsiteX20" fmla="*/ 4209025 w 5721090"/>
              <a:gd name="connsiteY20" fmla="*/ 51435 h 372428"/>
              <a:gd name="connsiteX21" fmla="*/ 4168067 w 5721090"/>
              <a:gd name="connsiteY21" fmla="*/ 356235 h 372428"/>
              <a:gd name="connsiteX22" fmla="*/ 4140445 w 5721090"/>
              <a:gd name="connsiteY22" fmla="*/ 263843 h 372428"/>
              <a:gd name="connsiteX23" fmla="*/ 4070913 w 5721090"/>
              <a:gd name="connsiteY23" fmla="*/ 263843 h 372428"/>
              <a:gd name="connsiteX24" fmla="*/ 4042338 w 5721090"/>
              <a:gd name="connsiteY24" fmla="*/ 216218 h 372428"/>
              <a:gd name="connsiteX25" fmla="*/ 4009952 w 5721090"/>
              <a:gd name="connsiteY25" fmla="*/ 263843 h 372428"/>
              <a:gd name="connsiteX26" fmla="*/ 0 w 5721090"/>
              <a:gd name="connsiteY26" fmla="*/ 258205 h 372428"/>
              <a:gd name="connsiteX0" fmla="*/ 5721090 w 5721090"/>
              <a:gd name="connsiteY0" fmla="*/ 258207 h 372428"/>
              <a:gd name="connsiteX1" fmla="*/ 5117710 w 5721090"/>
              <a:gd name="connsiteY1" fmla="*/ 263843 h 372428"/>
              <a:gd name="connsiteX2" fmla="*/ 5090088 w 5721090"/>
              <a:gd name="connsiteY2" fmla="*/ 301943 h 372428"/>
              <a:gd name="connsiteX3" fmla="*/ 5050082 w 5721090"/>
              <a:gd name="connsiteY3" fmla="*/ 132398 h 372428"/>
              <a:gd name="connsiteX4" fmla="*/ 5013888 w 5721090"/>
              <a:gd name="connsiteY4" fmla="*/ 263843 h 372428"/>
              <a:gd name="connsiteX5" fmla="*/ 4926257 w 5721090"/>
              <a:gd name="connsiteY5" fmla="*/ 263843 h 372428"/>
              <a:gd name="connsiteX6" fmla="*/ 4912922 w 5721090"/>
              <a:gd name="connsiteY6" fmla="*/ 314325 h 372428"/>
              <a:gd name="connsiteX7" fmla="*/ 4889110 w 5721090"/>
              <a:gd name="connsiteY7" fmla="*/ 256223 h 372428"/>
              <a:gd name="connsiteX8" fmla="*/ 4865297 w 5721090"/>
              <a:gd name="connsiteY8" fmla="*/ 300990 h 372428"/>
              <a:gd name="connsiteX9" fmla="*/ 4820530 w 5721090"/>
              <a:gd name="connsiteY9" fmla="*/ 0 h 372428"/>
              <a:gd name="connsiteX10" fmla="*/ 4765285 w 5721090"/>
              <a:gd name="connsiteY10" fmla="*/ 372428 h 372428"/>
              <a:gd name="connsiteX11" fmla="*/ 4744330 w 5721090"/>
              <a:gd name="connsiteY11" fmla="*/ 263843 h 372428"/>
              <a:gd name="connsiteX12" fmla="*/ 4518588 w 5721090"/>
              <a:gd name="connsiteY12" fmla="*/ 263843 h 372428"/>
              <a:gd name="connsiteX13" fmla="*/ 4489060 w 5721090"/>
              <a:gd name="connsiteY13" fmla="*/ 322898 h 372428"/>
              <a:gd name="connsiteX14" fmla="*/ 4453817 w 5721090"/>
              <a:gd name="connsiteY14" fmla="*/ 129540 h 372428"/>
              <a:gd name="connsiteX15" fmla="*/ 4410955 w 5721090"/>
              <a:gd name="connsiteY15" fmla="*/ 263843 h 372428"/>
              <a:gd name="connsiteX16" fmla="*/ 4324277 w 5721090"/>
              <a:gd name="connsiteY16" fmla="*/ 263843 h 372428"/>
              <a:gd name="connsiteX17" fmla="*/ 4299513 w 5721090"/>
              <a:gd name="connsiteY17" fmla="*/ 300990 h 372428"/>
              <a:gd name="connsiteX18" fmla="*/ 4273795 w 5721090"/>
              <a:gd name="connsiteY18" fmla="*/ 254318 h 372428"/>
              <a:gd name="connsiteX19" fmla="*/ 4240457 w 5721090"/>
              <a:gd name="connsiteY19" fmla="*/ 315278 h 372428"/>
              <a:gd name="connsiteX20" fmla="*/ 4209025 w 5721090"/>
              <a:gd name="connsiteY20" fmla="*/ 51435 h 372428"/>
              <a:gd name="connsiteX21" fmla="*/ 4168067 w 5721090"/>
              <a:gd name="connsiteY21" fmla="*/ 356235 h 372428"/>
              <a:gd name="connsiteX22" fmla="*/ 4140445 w 5721090"/>
              <a:gd name="connsiteY22" fmla="*/ 263843 h 372428"/>
              <a:gd name="connsiteX23" fmla="*/ 4070913 w 5721090"/>
              <a:gd name="connsiteY23" fmla="*/ 263843 h 372428"/>
              <a:gd name="connsiteX24" fmla="*/ 4042338 w 5721090"/>
              <a:gd name="connsiteY24" fmla="*/ 216218 h 372428"/>
              <a:gd name="connsiteX25" fmla="*/ 4009952 w 5721090"/>
              <a:gd name="connsiteY25" fmla="*/ 263843 h 372428"/>
              <a:gd name="connsiteX26" fmla="*/ 0 w 5721090"/>
              <a:gd name="connsiteY26" fmla="*/ 269478 h 372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721090" h="372428">
                <a:moveTo>
                  <a:pt x="5721090" y="258207"/>
                </a:moveTo>
                <a:lnTo>
                  <a:pt x="5117710" y="263843"/>
                </a:lnTo>
                <a:lnTo>
                  <a:pt x="5090088" y="301943"/>
                </a:lnTo>
                <a:lnTo>
                  <a:pt x="5050082" y="132398"/>
                </a:lnTo>
                <a:lnTo>
                  <a:pt x="5013888" y="263843"/>
                </a:lnTo>
                <a:lnTo>
                  <a:pt x="4926257" y="263843"/>
                </a:lnTo>
                <a:lnTo>
                  <a:pt x="4912922" y="314325"/>
                </a:lnTo>
                <a:lnTo>
                  <a:pt x="4889110" y="256223"/>
                </a:lnTo>
                <a:lnTo>
                  <a:pt x="4865297" y="300990"/>
                </a:lnTo>
                <a:lnTo>
                  <a:pt x="4820530" y="0"/>
                </a:lnTo>
                <a:lnTo>
                  <a:pt x="4765285" y="372428"/>
                </a:lnTo>
                <a:lnTo>
                  <a:pt x="4744330" y="263843"/>
                </a:lnTo>
                <a:lnTo>
                  <a:pt x="4518588" y="263843"/>
                </a:lnTo>
                <a:lnTo>
                  <a:pt x="4489060" y="322898"/>
                </a:lnTo>
                <a:lnTo>
                  <a:pt x="4453817" y="129540"/>
                </a:lnTo>
                <a:lnTo>
                  <a:pt x="4410955" y="263843"/>
                </a:lnTo>
                <a:lnTo>
                  <a:pt x="4324277" y="263843"/>
                </a:lnTo>
                <a:lnTo>
                  <a:pt x="4299513" y="300990"/>
                </a:lnTo>
                <a:lnTo>
                  <a:pt x="4273795" y="254318"/>
                </a:lnTo>
                <a:lnTo>
                  <a:pt x="4240457" y="315278"/>
                </a:lnTo>
                <a:lnTo>
                  <a:pt x="4209025" y="51435"/>
                </a:lnTo>
                <a:lnTo>
                  <a:pt x="4168067" y="356235"/>
                </a:lnTo>
                <a:lnTo>
                  <a:pt x="4140445" y="263843"/>
                </a:lnTo>
                <a:lnTo>
                  <a:pt x="4070913" y="263843"/>
                </a:lnTo>
                <a:lnTo>
                  <a:pt x="4042338" y="216218"/>
                </a:lnTo>
                <a:lnTo>
                  <a:pt x="4009952" y="263843"/>
                </a:lnTo>
                <a:lnTo>
                  <a:pt x="0" y="269478"/>
                </a:lnTo>
              </a:path>
            </a:pathLst>
          </a:custGeom>
          <a:noFill/>
          <a:ln w="28575" cap="rnd">
            <a:solidFill>
              <a:schemeClr val="accent1"/>
            </a:solidFill>
            <a:prstDash val="solid"/>
            <a:round/>
          </a:ln>
        </p:spPr>
        <p:txBody>
          <a:bodyPr rtlCol="0" anchor="ctr"/>
          <a:lstStyle/>
          <a:p>
            <a:endParaRPr lang="en-US"/>
          </a:p>
        </p:txBody>
      </p:sp>
      <p:sp>
        <p:nvSpPr>
          <p:cNvPr id="39" name="Right Triangle 38">
            <a:extLst>
              <a:ext uri="{FF2B5EF4-FFF2-40B4-BE49-F238E27FC236}">
                <a16:creationId xmlns:a16="http://schemas.microsoft.com/office/drawing/2014/main" xmlns="" id="{59C2908B-EF34-4DBE-978B-CDE49FAFD52F}"/>
              </a:ext>
            </a:extLst>
          </p:cNvPr>
          <p:cNvSpPr/>
          <p:nvPr userDrawn="1"/>
        </p:nvSpPr>
        <p:spPr>
          <a:xfrm>
            <a:off x="-10152" y="0"/>
            <a:ext cx="1546199" cy="6858000"/>
          </a:xfrm>
          <a:prstGeom prst="rtTriangl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0" name="Right Triangle 39">
            <a:extLst>
              <a:ext uri="{FF2B5EF4-FFF2-40B4-BE49-F238E27FC236}">
                <a16:creationId xmlns:a16="http://schemas.microsoft.com/office/drawing/2014/main" xmlns="" id="{C97F2111-7610-4948-BBB5-C217E5C6D28C}"/>
              </a:ext>
            </a:extLst>
          </p:cNvPr>
          <p:cNvSpPr/>
          <p:nvPr userDrawn="1"/>
        </p:nvSpPr>
        <p:spPr>
          <a:xfrm flipH="1" flipV="1">
            <a:off x="11280575" y="7851"/>
            <a:ext cx="911424" cy="6858000"/>
          </a:xfrm>
          <a:prstGeom prst="rtTriangl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1" name="Text Placeholder 9">
            <a:extLst>
              <a:ext uri="{FF2B5EF4-FFF2-40B4-BE49-F238E27FC236}">
                <a16:creationId xmlns:a16="http://schemas.microsoft.com/office/drawing/2014/main" xmlns="" id="{C83338C7-ECF6-4EFC-91D6-98F67A23BD5B}"/>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
        <p:nvSpPr>
          <p:cNvPr id="36" name="막힌 원호 14">
            <a:extLst>
              <a:ext uri="{FF2B5EF4-FFF2-40B4-BE49-F238E27FC236}">
                <a16:creationId xmlns:a16="http://schemas.microsoft.com/office/drawing/2014/main" xmlns="" id="{539A5EA1-4E21-44E3-A228-3288DE217C72}"/>
              </a:ext>
            </a:extLst>
          </p:cNvPr>
          <p:cNvSpPr/>
          <p:nvPr userDrawn="1"/>
        </p:nvSpPr>
        <p:spPr>
          <a:xfrm>
            <a:off x="4329288" y="1661219"/>
            <a:ext cx="3960000" cy="3960000"/>
          </a:xfrm>
          <a:prstGeom prst="blockArc">
            <a:avLst>
              <a:gd name="adj1" fmla="val 13812800"/>
              <a:gd name="adj2" fmla="val 7644143"/>
              <a:gd name="adj3" fmla="val 1399"/>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pic>
        <p:nvPicPr>
          <p:cNvPr id="37" name="그림 12">
            <a:extLst>
              <a:ext uri="{FF2B5EF4-FFF2-40B4-BE49-F238E27FC236}">
                <a16:creationId xmlns:a16="http://schemas.microsoft.com/office/drawing/2014/main" xmlns="" id="{1444ED57-CCCA-4F16-9ED6-C28E39B78D1C}"/>
              </a:ext>
            </a:extLst>
          </p:cNvPr>
          <p:cNvPicPr>
            <a:picLocks noChangeAspect="1"/>
          </p:cNvPicPr>
          <p:nvPr userDrawn="1"/>
        </p:nvPicPr>
        <p:blipFill>
          <a:blip r:embed="rId2">
            <a:extLst>
              <a:ext uri="{28A0092B-C50C-407E-A947-70E740481C1C}">
                <a14:useLocalDpi xmlns:a14="http://schemas.microsoft.com/office/drawing/2010/main" xmlns="" val="0"/>
              </a:ext>
            </a:extLst>
          </a:blip>
          <a:stretch>
            <a:fillRect/>
          </a:stretch>
        </p:blipFill>
        <p:spPr>
          <a:xfrm>
            <a:off x="920053" y="2081880"/>
            <a:ext cx="4505652" cy="3937837"/>
          </a:xfrm>
          <a:prstGeom prst="rect">
            <a:avLst/>
          </a:prstGeom>
        </p:spPr>
      </p:pic>
      <p:sp>
        <p:nvSpPr>
          <p:cNvPr id="38" name="그림 개체 틀 2">
            <a:extLst>
              <a:ext uri="{FF2B5EF4-FFF2-40B4-BE49-F238E27FC236}">
                <a16:creationId xmlns:a16="http://schemas.microsoft.com/office/drawing/2014/main" xmlns="" id="{56022160-776B-46D5-93AB-4105F49135C0}"/>
              </a:ext>
            </a:extLst>
          </p:cNvPr>
          <p:cNvSpPr>
            <a:spLocks noGrp="1"/>
          </p:cNvSpPr>
          <p:nvPr>
            <p:ph type="pic" sz="quarter" idx="42" hasCustomPrompt="1"/>
          </p:nvPr>
        </p:nvSpPr>
        <p:spPr>
          <a:xfrm>
            <a:off x="1063434" y="2240518"/>
            <a:ext cx="4198167" cy="2460474"/>
          </a:xfrm>
          <a:prstGeom prst="rect">
            <a:avLst/>
          </a:prstGeom>
          <a:solidFill>
            <a:schemeClr val="bg1">
              <a:lumMod val="95000"/>
            </a:schemeClr>
          </a:solidFill>
        </p:spPr>
        <p:txBody>
          <a:bodyPr tIns="540000" anchor="ctr"/>
          <a:lstStyle>
            <a:lvl1pPr marL="0" indent="0" algn="ctr">
              <a:buNone/>
              <a:defRPr sz="1200">
                <a:latin typeface="+mn-lt"/>
                <a:cs typeface="Arial" pitchFamily="34" charset="0"/>
              </a:defRPr>
            </a:lvl1pPr>
          </a:lstStyle>
          <a:p>
            <a:r>
              <a:rPr lang="en-US" altLang="ko-KR" dirty="0"/>
              <a:t>Insert Your Image</a:t>
            </a:r>
            <a:endParaRPr lang="ko-KR" altLang="en-US" dirty="0"/>
          </a:p>
        </p:txBody>
      </p:sp>
    </p:spTree>
    <p:extLst>
      <p:ext uri="{BB962C8B-B14F-4D97-AF65-F5344CB8AC3E}">
        <p14:creationId xmlns:p14="http://schemas.microsoft.com/office/powerpoint/2010/main" xmlns="" val="2883610530"/>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PNG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245392"/>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PNG &amp; Shapes Layout</a:t>
            </a:r>
          </a:p>
        </p:txBody>
      </p:sp>
    </p:spTree>
    <p:extLst>
      <p:ext uri="{BB962C8B-B14F-4D97-AF65-F5344CB8AC3E}">
        <p14:creationId xmlns:p14="http://schemas.microsoft.com/office/powerpoint/2010/main" xmlns="" val="3489078219"/>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userDrawn="1">
  <p:cSld name="1_Icon sets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123478"/>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Icon Sets Layout</a:t>
            </a:r>
          </a:p>
        </p:txBody>
      </p:sp>
      <p:sp>
        <p:nvSpPr>
          <p:cNvPr id="3" name="Rounded Rectangle 2"/>
          <p:cNvSpPr/>
          <p:nvPr userDrawn="1"/>
        </p:nvSpPr>
        <p:spPr>
          <a:xfrm>
            <a:off x="354010" y="1131591"/>
            <a:ext cx="3560767" cy="540256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p>
        </p:txBody>
      </p:sp>
      <p:sp>
        <p:nvSpPr>
          <p:cNvPr id="4" name="Rounded Rectangle 3"/>
          <p:cNvSpPr/>
          <p:nvPr userDrawn="1"/>
        </p:nvSpPr>
        <p:spPr>
          <a:xfrm>
            <a:off x="531933" y="1347500"/>
            <a:ext cx="153868" cy="5015200"/>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bg1"/>
              </a:solidFill>
            </a:endParaRPr>
          </a:p>
        </p:txBody>
      </p:sp>
      <p:sp>
        <p:nvSpPr>
          <p:cNvPr id="5" name="Half Frame 4"/>
          <p:cNvSpPr/>
          <p:nvPr userDrawn="1"/>
        </p:nvSpPr>
        <p:spPr>
          <a:xfrm rot="5400000">
            <a:off x="3057177" y="1276653"/>
            <a:ext cx="685849" cy="685148"/>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tx1">
                  <a:lumMod val="85000"/>
                  <a:lumOff val="15000"/>
                </a:schemeClr>
              </a:solidFill>
            </a:endParaRPr>
          </a:p>
        </p:txBody>
      </p:sp>
      <p:sp>
        <p:nvSpPr>
          <p:cNvPr id="58" name="TextBox 57">
            <a:extLst>
              <a:ext uri="{FF2B5EF4-FFF2-40B4-BE49-F238E27FC236}">
                <a16:creationId xmlns:a16="http://schemas.microsoft.com/office/drawing/2014/main" xmlns="" id="{5644E8BB-F13A-4AE0-889E-633DE4143787}"/>
              </a:ext>
            </a:extLst>
          </p:cNvPr>
          <p:cNvSpPr txBox="1"/>
          <p:nvPr userDrawn="1"/>
        </p:nvSpPr>
        <p:spPr>
          <a:xfrm>
            <a:off x="711704" y="1637214"/>
            <a:ext cx="2232248" cy="523220"/>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Resize without losing quality</a:t>
            </a:r>
            <a:endParaRPr lang="ko-KR" altLang="en-US" sz="1400" b="1" dirty="0">
              <a:solidFill>
                <a:schemeClr val="bg1"/>
              </a:solidFill>
              <a:latin typeface="Arial" pitchFamily="34" charset="0"/>
              <a:cs typeface="Arial" pitchFamily="34" charset="0"/>
            </a:endParaRPr>
          </a:p>
        </p:txBody>
      </p:sp>
      <p:sp>
        <p:nvSpPr>
          <p:cNvPr id="59" name="TextBox 58">
            <a:extLst>
              <a:ext uri="{FF2B5EF4-FFF2-40B4-BE49-F238E27FC236}">
                <a16:creationId xmlns:a16="http://schemas.microsoft.com/office/drawing/2014/main" xmlns="" id="{F2CE2B8B-ED32-491A-95B2-D28904BC432C}"/>
              </a:ext>
            </a:extLst>
          </p:cNvPr>
          <p:cNvSpPr txBox="1"/>
          <p:nvPr userDrawn="1"/>
        </p:nvSpPr>
        <p:spPr>
          <a:xfrm>
            <a:off x="711704" y="2127463"/>
            <a:ext cx="2232248" cy="738664"/>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Change Fill Color &amp;</a:t>
            </a:r>
          </a:p>
          <a:p>
            <a:r>
              <a:rPr lang="en-US" altLang="ko-KR" sz="1400" b="1" dirty="0">
                <a:solidFill>
                  <a:schemeClr val="bg1"/>
                </a:solidFill>
                <a:latin typeface="Arial" pitchFamily="34" charset="0"/>
                <a:cs typeface="Arial" pitchFamily="34" charset="0"/>
              </a:rPr>
              <a:t>Line Color</a:t>
            </a:r>
            <a:endParaRPr lang="ko-KR" altLang="en-US" sz="1400" b="1" dirty="0">
              <a:solidFill>
                <a:schemeClr val="bg1"/>
              </a:solidFill>
              <a:latin typeface="Arial" pitchFamily="34" charset="0"/>
              <a:cs typeface="Arial" pitchFamily="34" charset="0"/>
            </a:endParaRPr>
          </a:p>
        </p:txBody>
      </p:sp>
      <p:sp>
        <p:nvSpPr>
          <p:cNvPr id="60" name="TextBox 59">
            <a:extLst>
              <a:ext uri="{FF2B5EF4-FFF2-40B4-BE49-F238E27FC236}">
                <a16:creationId xmlns:a16="http://schemas.microsoft.com/office/drawing/2014/main" xmlns="" id="{962A52DF-2523-4479-BFA3-B5ACE9887E1C}"/>
              </a:ext>
            </a:extLst>
          </p:cNvPr>
          <p:cNvSpPr txBox="1"/>
          <p:nvPr userDrawn="1"/>
        </p:nvSpPr>
        <p:spPr>
          <a:xfrm>
            <a:off x="721229" y="5808438"/>
            <a:ext cx="2232000" cy="307777"/>
          </a:xfrm>
          <a:prstGeom prst="rect">
            <a:avLst/>
          </a:prstGeom>
          <a:noFill/>
        </p:spPr>
        <p:txBody>
          <a:bodyPr wrap="square" rtlCol="0" anchor="ctr">
            <a:spAutoFit/>
          </a:bodyPr>
          <a:lstStyle/>
          <a:p>
            <a:r>
              <a:rPr lang="en-US" altLang="ko-KR" sz="1400" dirty="0">
                <a:solidFill>
                  <a:schemeClr val="bg1"/>
                </a:solidFill>
                <a:latin typeface="Arial" pitchFamily="34" charset="0"/>
                <a:cs typeface="Arial" pitchFamily="34" charset="0"/>
              </a:rPr>
              <a:t>www.allppt.com</a:t>
            </a:r>
            <a:endParaRPr lang="ko-KR" altLang="en-US" sz="1400" dirty="0">
              <a:solidFill>
                <a:schemeClr val="bg1"/>
              </a:solidFill>
              <a:latin typeface="Arial" pitchFamily="34" charset="0"/>
              <a:cs typeface="Arial" pitchFamily="34" charset="0"/>
            </a:endParaRPr>
          </a:p>
        </p:txBody>
      </p:sp>
      <p:sp>
        <p:nvSpPr>
          <p:cNvPr id="61" name="TextBox 60">
            <a:extLst>
              <a:ext uri="{FF2B5EF4-FFF2-40B4-BE49-F238E27FC236}">
                <a16:creationId xmlns:a16="http://schemas.microsoft.com/office/drawing/2014/main" xmlns="" id="{BAAC314F-E96A-4408-95DE-A70E9ED054AF}"/>
              </a:ext>
            </a:extLst>
          </p:cNvPr>
          <p:cNvSpPr txBox="1"/>
          <p:nvPr userDrawn="1"/>
        </p:nvSpPr>
        <p:spPr>
          <a:xfrm>
            <a:off x="721229" y="4450324"/>
            <a:ext cx="2717296" cy="1384995"/>
          </a:xfrm>
          <a:prstGeom prst="rect">
            <a:avLst/>
          </a:prstGeom>
          <a:noFill/>
        </p:spPr>
        <p:txBody>
          <a:bodyPr wrap="square" rtlCol="0" anchor="ctr">
            <a:spAutoFit/>
          </a:bodyPr>
          <a:lstStyle/>
          <a:p>
            <a:r>
              <a:rPr lang="en-US" altLang="ko-KR" sz="2800" b="1" dirty="0">
                <a:solidFill>
                  <a:schemeClr val="bg1"/>
                </a:solidFill>
                <a:latin typeface="+mn-lt"/>
                <a:ea typeface="+mn-ea"/>
                <a:cs typeface="Arial" pitchFamily="34" charset="0"/>
              </a:rPr>
              <a:t>FREE </a:t>
            </a:r>
          </a:p>
          <a:p>
            <a:r>
              <a:rPr lang="en-US" altLang="ko-KR" sz="2800" b="1" dirty="0">
                <a:solidFill>
                  <a:schemeClr val="bg1"/>
                </a:solidFill>
                <a:latin typeface="+mn-lt"/>
                <a:ea typeface="+mn-ea"/>
                <a:cs typeface="Arial" pitchFamily="34" charset="0"/>
              </a:rPr>
              <a:t>PPT TEMPLATES</a:t>
            </a:r>
          </a:p>
        </p:txBody>
      </p:sp>
    </p:spTree>
    <p:extLst>
      <p:ext uri="{BB962C8B-B14F-4D97-AF65-F5344CB8AC3E}">
        <p14:creationId xmlns:p14="http://schemas.microsoft.com/office/powerpoint/2010/main" xmlns="" val="2852074685"/>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userDrawn="1">
  <p:cSld name="14_Images &amp; Contents Layout">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5039883" y="404664"/>
            <a:ext cx="7152117" cy="13681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2" name="제목 1"/>
          <p:cNvSpPr>
            <a:spLocks noGrp="1"/>
          </p:cNvSpPr>
          <p:nvPr>
            <p:ph type="title" hasCustomPrompt="1"/>
          </p:nvPr>
        </p:nvSpPr>
        <p:spPr>
          <a:xfrm>
            <a:off x="5641856" y="733302"/>
            <a:ext cx="5966670" cy="710877"/>
          </a:xfrm>
          <a:prstGeom prst="rect">
            <a:avLst/>
          </a:prstGeom>
        </p:spPr>
        <p:txBody>
          <a:bodyPr anchor="ctr">
            <a:noAutofit/>
          </a:bodyPr>
          <a:lstStyle>
            <a:lvl1pPr algn="l">
              <a:defRPr sz="4000" b="0" baseline="0">
                <a:solidFill>
                  <a:schemeClr val="bg1"/>
                </a:solidFill>
                <a:latin typeface="Arial" pitchFamily="34" charset="0"/>
                <a:cs typeface="Arial" pitchFamily="34" charset="0"/>
              </a:defRPr>
            </a:lvl1pPr>
          </a:lstStyle>
          <a:p>
            <a:r>
              <a:rPr lang="en-US" altLang="ko-KR" dirty="0"/>
              <a:t>Images &amp; Contents</a:t>
            </a:r>
            <a:endParaRPr lang="ko-KR" altLang="en-US" dirty="0"/>
          </a:p>
        </p:txBody>
      </p:sp>
      <p:sp>
        <p:nvSpPr>
          <p:cNvPr id="3" name="그림 개체 틀 2"/>
          <p:cNvSpPr>
            <a:spLocks noGrp="1"/>
          </p:cNvSpPr>
          <p:nvPr>
            <p:ph type="pic" sz="quarter" idx="14" hasCustomPrompt="1"/>
          </p:nvPr>
        </p:nvSpPr>
        <p:spPr>
          <a:xfrm>
            <a:off x="0" y="0"/>
            <a:ext cx="5039883" cy="6858000"/>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68000" rIns="91440" bIns="45720" numCol="1" spcCol="0" rtlCol="0" fromWordArt="0" anchor="ctr" anchorCtr="0" forceAA="0" compatLnSpc="1">
            <a:prstTxWarp prst="textNoShape">
              <a:avLst/>
            </a:prstTxWarp>
            <a:noAutofit/>
          </a:bodyPr>
          <a:lstStyle>
            <a:lvl1pPr marL="0" indent="0">
              <a:buFontTx/>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5" name="Rectangle 4"/>
          <p:cNvSpPr/>
          <p:nvPr userDrawn="1"/>
        </p:nvSpPr>
        <p:spPr>
          <a:xfrm>
            <a:off x="5353824" y="733302"/>
            <a:ext cx="203696" cy="7227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nvGrpSpPr>
          <p:cNvPr id="6" name="Group 8">
            <a:extLst>
              <a:ext uri="{FF2B5EF4-FFF2-40B4-BE49-F238E27FC236}">
                <a16:creationId xmlns:a16="http://schemas.microsoft.com/office/drawing/2014/main" xmlns="" id="{F98C2D50-3619-48EA-833C-CBFA42C474ED}"/>
              </a:ext>
            </a:extLst>
          </p:cNvPr>
          <p:cNvGrpSpPr/>
          <p:nvPr userDrawn="1"/>
        </p:nvGrpSpPr>
        <p:grpSpPr>
          <a:xfrm rot="10800000" flipH="1" flipV="1">
            <a:off x="5688624" y="5899288"/>
            <a:ext cx="6170002" cy="862288"/>
            <a:chOff x="-711608" y="4905446"/>
            <a:chExt cx="12267395" cy="1714429"/>
          </a:xfrm>
        </p:grpSpPr>
        <p:sp>
          <p:nvSpPr>
            <p:cNvPr id="10" name="Freeform: Shape 9">
              <a:extLst>
                <a:ext uri="{FF2B5EF4-FFF2-40B4-BE49-F238E27FC236}">
                  <a16:creationId xmlns:a16="http://schemas.microsoft.com/office/drawing/2014/main" xmlns="" id="{6BE6F97E-237C-4F49-BF74-07AD0A30E4A6}"/>
                </a:ext>
              </a:extLst>
            </p:cNvPr>
            <p:cNvSpPr/>
            <p:nvPr/>
          </p:nvSpPr>
          <p:spPr>
            <a:xfrm>
              <a:off x="6913640" y="4905446"/>
              <a:ext cx="4642147" cy="1714429"/>
            </a:xfrm>
            <a:custGeom>
              <a:avLst/>
              <a:gdLst>
                <a:gd name="connsiteX0" fmla="*/ 4794342 w 4797505"/>
                <a:gd name="connsiteY0" fmla="*/ 184721 h 1771805"/>
                <a:gd name="connsiteX1" fmla="*/ 4759588 w 4797505"/>
                <a:gd name="connsiteY1" fmla="*/ 70236 h 1771805"/>
                <a:gd name="connsiteX2" fmla="*/ 4668953 w 4797505"/>
                <a:gd name="connsiteY2" fmla="*/ 27303 h 1771805"/>
                <a:gd name="connsiteX3" fmla="*/ 4624657 w 4797505"/>
                <a:gd name="connsiteY3" fmla="*/ 6178 h 1771805"/>
                <a:gd name="connsiteX4" fmla="*/ 4564007 w 4797505"/>
                <a:gd name="connsiteY4" fmla="*/ 39570 h 1771805"/>
                <a:gd name="connsiteX5" fmla="*/ 4616480 w 4797505"/>
                <a:gd name="connsiteY5" fmla="*/ 84546 h 1771805"/>
                <a:gd name="connsiteX6" fmla="*/ 4665545 w 4797505"/>
                <a:gd name="connsiteY6" fmla="*/ 71598 h 1771805"/>
                <a:gd name="connsiteX7" fmla="*/ 4727559 w 4797505"/>
                <a:gd name="connsiteY7" fmla="*/ 101583 h 1771805"/>
                <a:gd name="connsiteX8" fmla="*/ 4750047 w 4797505"/>
                <a:gd name="connsiteY8" fmla="*/ 180633 h 1771805"/>
                <a:gd name="connsiteX9" fmla="*/ 4663501 w 4797505"/>
                <a:gd name="connsiteY9" fmla="*/ 456625 h 1771805"/>
                <a:gd name="connsiteX10" fmla="*/ 4638968 w 4797505"/>
                <a:gd name="connsiteY10" fmla="*/ 494787 h 1771805"/>
                <a:gd name="connsiteX11" fmla="*/ 4613073 w 4797505"/>
                <a:gd name="connsiteY11" fmla="*/ 507054 h 1771805"/>
                <a:gd name="connsiteX12" fmla="*/ 4430440 w 4797505"/>
                <a:gd name="connsiteY12" fmla="*/ 593600 h 1771805"/>
                <a:gd name="connsiteX13" fmla="*/ 4257349 w 4797505"/>
                <a:gd name="connsiteY13" fmla="*/ 504328 h 1771805"/>
                <a:gd name="connsiteX14" fmla="*/ 4231453 w 4797505"/>
                <a:gd name="connsiteY14" fmla="*/ 492062 h 1771805"/>
                <a:gd name="connsiteX15" fmla="*/ 4206920 w 4797505"/>
                <a:gd name="connsiteY15" fmla="*/ 453900 h 1771805"/>
                <a:gd name="connsiteX16" fmla="*/ 4119011 w 4797505"/>
                <a:gd name="connsiteY16" fmla="*/ 178588 h 1771805"/>
                <a:gd name="connsiteX17" fmla="*/ 4140818 w 4797505"/>
                <a:gd name="connsiteY17" fmla="*/ 99538 h 1771805"/>
                <a:gd name="connsiteX18" fmla="*/ 4203513 w 4797505"/>
                <a:gd name="connsiteY18" fmla="*/ 69554 h 1771805"/>
                <a:gd name="connsiteX19" fmla="*/ 4252578 w 4797505"/>
                <a:gd name="connsiteY19" fmla="*/ 82502 h 1771805"/>
                <a:gd name="connsiteX20" fmla="*/ 4305051 w 4797505"/>
                <a:gd name="connsiteY20" fmla="*/ 37525 h 1771805"/>
                <a:gd name="connsiteX21" fmla="*/ 4244401 w 4797505"/>
                <a:gd name="connsiteY21" fmla="*/ 4134 h 1771805"/>
                <a:gd name="connsiteX22" fmla="*/ 4199424 w 4797505"/>
                <a:gd name="connsiteY22" fmla="*/ 25259 h 1771805"/>
                <a:gd name="connsiteX23" fmla="*/ 4109471 w 4797505"/>
                <a:gd name="connsiteY23" fmla="*/ 68191 h 1771805"/>
                <a:gd name="connsiteX24" fmla="*/ 4075398 w 4797505"/>
                <a:gd name="connsiteY24" fmla="*/ 183359 h 1771805"/>
                <a:gd name="connsiteX25" fmla="*/ 4196698 w 4797505"/>
                <a:gd name="connsiteY25" fmla="*/ 520002 h 1771805"/>
                <a:gd name="connsiteX26" fmla="*/ 4204195 w 4797505"/>
                <a:gd name="connsiteY26" fmla="*/ 549986 h 1771805"/>
                <a:gd name="connsiteX27" fmla="*/ 4391597 w 4797505"/>
                <a:gd name="connsiteY27" fmla="*/ 660383 h 1771805"/>
                <a:gd name="connsiteX28" fmla="*/ 4391597 w 4797505"/>
                <a:gd name="connsiteY28" fmla="*/ 928880 h 1771805"/>
                <a:gd name="connsiteX29" fmla="*/ 4318680 w 4797505"/>
                <a:gd name="connsiteY29" fmla="*/ 1031099 h 1771805"/>
                <a:gd name="connsiteX30" fmla="*/ 3718992 w 4797505"/>
                <a:gd name="connsiteY30" fmla="*/ 1031099 h 1771805"/>
                <a:gd name="connsiteX31" fmla="*/ 3638579 w 4797505"/>
                <a:gd name="connsiteY31" fmla="*/ 673331 h 1771805"/>
                <a:gd name="connsiteX32" fmla="*/ 3626313 w 4797505"/>
                <a:gd name="connsiteY32" fmla="*/ 654250 h 1771805"/>
                <a:gd name="connsiteX33" fmla="*/ 3604506 w 4797505"/>
                <a:gd name="connsiteY33" fmla="*/ 646754 h 1771805"/>
                <a:gd name="connsiteX34" fmla="*/ 3603825 w 4797505"/>
                <a:gd name="connsiteY34" fmla="*/ 646754 h 1771805"/>
                <a:gd name="connsiteX35" fmla="*/ 3582018 w 4797505"/>
                <a:gd name="connsiteY35" fmla="*/ 654931 h 1771805"/>
                <a:gd name="connsiteX36" fmla="*/ 3570433 w 4797505"/>
                <a:gd name="connsiteY36" fmla="*/ 674694 h 1771805"/>
                <a:gd name="connsiteX37" fmla="*/ 3504331 w 4797505"/>
                <a:gd name="connsiteY37" fmla="*/ 1030418 h 1771805"/>
                <a:gd name="connsiteX38" fmla="*/ 3404837 w 4797505"/>
                <a:gd name="connsiteY38" fmla="*/ 1030418 h 1771805"/>
                <a:gd name="connsiteX39" fmla="*/ 3272633 w 4797505"/>
                <a:gd name="connsiteY39" fmla="*/ 319651 h 1771805"/>
                <a:gd name="connsiteX40" fmla="*/ 3261048 w 4797505"/>
                <a:gd name="connsiteY40" fmla="*/ 298526 h 1771805"/>
                <a:gd name="connsiteX41" fmla="*/ 3238560 w 4797505"/>
                <a:gd name="connsiteY41" fmla="*/ 290348 h 1771805"/>
                <a:gd name="connsiteX42" fmla="*/ 3216072 w 4797505"/>
                <a:gd name="connsiteY42" fmla="*/ 298526 h 1771805"/>
                <a:gd name="connsiteX43" fmla="*/ 3204487 w 4797505"/>
                <a:gd name="connsiteY43" fmla="*/ 319651 h 1771805"/>
                <a:gd name="connsiteX44" fmla="*/ 3060016 w 4797505"/>
                <a:gd name="connsiteY44" fmla="*/ 1199421 h 1771805"/>
                <a:gd name="connsiteX45" fmla="*/ 3046387 w 4797505"/>
                <a:gd name="connsiteY45" fmla="*/ 1041321 h 1771805"/>
                <a:gd name="connsiteX46" fmla="*/ 3035484 w 4797505"/>
                <a:gd name="connsiteY46" fmla="*/ 1018833 h 1771805"/>
                <a:gd name="connsiteX47" fmla="*/ 3012314 w 4797505"/>
                <a:gd name="connsiteY47" fmla="*/ 1009293 h 1771805"/>
                <a:gd name="connsiteX48" fmla="*/ 2970745 w 4797505"/>
                <a:gd name="connsiteY48" fmla="*/ 1009293 h 1771805"/>
                <a:gd name="connsiteX49" fmla="*/ 2970745 w 4797505"/>
                <a:gd name="connsiteY49" fmla="*/ 1008611 h 1771805"/>
                <a:gd name="connsiteX50" fmla="*/ 2938716 w 4797505"/>
                <a:gd name="connsiteY50" fmla="*/ 1008611 h 1771805"/>
                <a:gd name="connsiteX51" fmla="*/ 2909413 w 4797505"/>
                <a:gd name="connsiteY51" fmla="*/ 1008611 h 1771805"/>
                <a:gd name="connsiteX52" fmla="*/ 1420414 w 4797505"/>
                <a:gd name="connsiteY52" fmla="*/ 1008611 h 1771805"/>
                <a:gd name="connsiteX53" fmla="*/ 1399289 w 4797505"/>
                <a:gd name="connsiteY53" fmla="*/ 1008611 h 1771805"/>
                <a:gd name="connsiteX54" fmla="*/ 1380889 w 4797505"/>
                <a:gd name="connsiteY54" fmla="*/ 1008611 h 1771805"/>
                <a:gd name="connsiteX55" fmla="*/ 1358401 w 4797505"/>
                <a:gd name="connsiteY55" fmla="*/ 1016789 h 1771805"/>
                <a:gd name="connsiteX56" fmla="*/ 1346816 w 4797505"/>
                <a:gd name="connsiteY56" fmla="*/ 1037914 h 1771805"/>
                <a:gd name="connsiteX57" fmla="*/ 1250048 w 4797505"/>
                <a:gd name="connsiteY57" fmla="*/ 1495176 h 1771805"/>
                <a:gd name="connsiteX58" fmla="*/ 1083771 w 4797505"/>
                <a:gd name="connsiteY58" fmla="*/ 567023 h 1771805"/>
                <a:gd name="connsiteX59" fmla="*/ 1072186 w 4797505"/>
                <a:gd name="connsiteY59" fmla="*/ 545897 h 1771805"/>
                <a:gd name="connsiteX60" fmla="*/ 1049698 w 4797505"/>
                <a:gd name="connsiteY60" fmla="*/ 537720 h 1771805"/>
                <a:gd name="connsiteX61" fmla="*/ 1049016 w 4797505"/>
                <a:gd name="connsiteY61" fmla="*/ 537720 h 1771805"/>
                <a:gd name="connsiteX62" fmla="*/ 1048335 w 4797505"/>
                <a:gd name="connsiteY62" fmla="*/ 537720 h 1771805"/>
                <a:gd name="connsiteX63" fmla="*/ 1025847 w 4797505"/>
                <a:gd name="connsiteY63" fmla="*/ 547260 h 1771805"/>
                <a:gd name="connsiteX64" fmla="*/ 1014943 w 4797505"/>
                <a:gd name="connsiteY64" fmla="*/ 569748 h 1771805"/>
                <a:gd name="connsiteX65" fmla="*/ 978144 w 4797505"/>
                <a:gd name="connsiteY65" fmla="*/ 1009293 h 1771805"/>
                <a:gd name="connsiteX66" fmla="*/ 899094 w 4797505"/>
                <a:gd name="connsiteY66" fmla="*/ 1009293 h 1771805"/>
                <a:gd name="connsiteX67" fmla="*/ 876606 w 4797505"/>
                <a:gd name="connsiteY67" fmla="*/ 1017470 h 1771805"/>
                <a:gd name="connsiteX68" fmla="*/ 865021 w 4797505"/>
                <a:gd name="connsiteY68" fmla="*/ 1038595 h 1771805"/>
                <a:gd name="connsiteX69" fmla="*/ 805052 w 4797505"/>
                <a:gd name="connsiteY69" fmla="*/ 1289374 h 1771805"/>
                <a:gd name="connsiteX70" fmla="*/ 775068 w 4797505"/>
                <a:gd name="connsiteY70" fmla="*/ 1052906 h 1771805"/>
                <a:gd name="connsiteX71" fmla="*/ 762801 w 4797505"/>
                <a:gd name="connsiteY71" fmla="*/ 1033144 h 1771805"/>
                <a:gd name="connsiteX72" fmla="*/ 740995 w 4797505"/>
                <a:gd name="connsiteY72" fmla="*/ 1025648 h 1771805"/>
                <a:gd name="connsiteX73" fmla="*/ 3651 w 4797505"/>
                <a:gd name="connsiteY73" fmla="*/ 1025648 h 1771805"/>
                <a:gd name="connsiteX74" fmla="*/ 3651 w 4797505"/>
                <a:gd name="connsiteY74" fmla="*/ 1095157 h 1771805"/>
                <a:gd name="connsiteX75" fmla="*/ 713055 w 4797505"/>
                <a:gd name="connsiteY75" fmla="*/ 1095157 h 1771805"/>
                <a:gd name="connsiteX76" fmla="*/ 775749 w 4797505"/>
                <a:gd name="connsiteY76" fmla="*/ 1486999 h 1771805"/>
                <a:gd name="connsiteX77" fmla="*/ 788016 w 4797505"/>
                <a:gd name="connsiteY77" fmla="*/ 1506761 h 1771805"/>
                <a:gd name="connsiteX78" fmla="*/ 810504 w 4797505"/>
                <a:gd name="connsiteY78" fmla="*/ 1514257 h 1771805"/>
                <a:gd name="connsiteX79" fmla="*/ 810504 w 4797505"/>
                <a:gd name="connsiteY79" fmla="*/ 1514257 h 1771805"/>
                <a:gd name="connsiteX80" fmla="*/ 832311 w 4797505"/>
                <a:gd name="connsiteY80" fmla="*/ 1506080 h 1771805"/>
                <a:gd name="connsiteX81" fmla="*/ 843896 w 4797505"/>
                <a:gd name="connsiteY81" fmla="*/ 1485636 h 1771805"/>
                <a:gd name="connsiteX82" fmla="*/ 929079 w 4797505"/>
                <a:gd name="connsiteY82" fmla="*/ 1080165 h 1771805"/>
                <a:gd name="connsiteX83" fmla="*/ 1010173 w 4797505"/>
                <a:gd name="connsiteY83" fmla="*/ 1080165 h 1771805"/>
                <a:gd name="connsiteX84" fmla="*/ 1033343 w 4797505"/>
                <a:gd name="connsiteY84" fmla="*/ 1071306 h 1771805"/>
                <a:gd name="connsiteX85" fmla="*/ 1044246 w 4797505"/>
                <a:gd name="connsiteY85" fmla="*/ 1048817 h 1771805"/>
                <a:gd name="connsiteX86" fmla="*/ 1057875 w 4797505"/>
                <a:gd name="connsiteY86" fmla="*/ 890036 h 1771805"/>
                <a:gd name="connsiteX87" fmla="*/ 1216656 w 4797505"/>
                <a:gd name="connsiteY87" fmla="*/ 1740503 h 1771805"/>
                <a:gd name="connsiteX88" fmla="*/ 1228241 w 4797505"/>
                <a:gd name="connsiteY88" fmla="*/ 1761629 h 1771805"/>
                <a:gd name="connsiteX89" fmla="*/ 1250730 w 4797505"/>
                <a:gd name="connsiteY89" fmla="*/ 1769806 h 1771805"/>
                <a:gd name="connsiteX90" fmla="*/ 1273218 w 4797505"/>
                <a:gd name="connsiteY90" fmla="*/ 1760947 h 1771805"/>
                <a:gd name="connsiteX91" fmla="*/ 1284803 w 4797505"/>
                <a:gd name="connsiteY91" fmla="*/ 1739822 h 1771805"/>
                <a:gd name="connsiteX92" fmla="*/ 1410192 w 4797505"/>
                <a:gd name="connsiteY92" fmla="*/ 1078802 h 1771805"/>
                <a:gd name="connsiteX93" fmla="*/ 2907369 w 4797505"/>
                <a:gd name="connsiteY93" fmla="*/ 1078802 h 1771805"/>
                <a:gd name="connsiteX94" fmla="*/ 2936671 w 4797505"/>
                <a:gd name="connsiteY94" fmla="*/ 1078802 h 1771805"/>
                <a:gd name="connsiteX95" fmla="*/ 2968700 w 4797505"/>
                <a:gd name="connsiteY95" fmla="*/ 1078802 h 1771805"/>
                <a:gd name="connsiteX96" fmla="*/ 2968700 w 4797505"/>
                <a:gd name="connsiteY96" fmla="*/ 1078120 h 1771805"/>
                <a:gd name="connsiteX97" fmla="*/ 2978922 w 4797505"/>
                <a:gd name="connsiteY97" fmla="*/ 1078120 h 1771805"/>
                <a:gd name="connsiteX98" fmla="*/ 3015721 w 4797505"/>
                <a:gd name="connsiteY98" fmla="*/ 1497221 h 1771805"/>
                <a:gd name="connsiteX99" fmla="*/ 3026625 w 4797505"/>
                <a:gd name="connsiteY99" fmla="*/ 1519027 h 1771805"/>
                <a:gd name="connsiteX100" fmla="*/ 3049113 w 4797505"/>
                <a:gd name="connsiteY100" fmla="*/ 1528568 h 1771805"/>
                <a:gd name="connsiteX101" fmla="*/ 3049794 w 4797505"/>
                <a:gd name="connsiteY101" fmla="*/ 1528568 h 1771805"/>
                <a:gd name="connsiteX102" fmla="*/ 3050476 w 4797505"/>
                <a:gd name="connsiteY102" fmla="*/ 1528568 h 1771805"/>
                <a:gd name="connsiteX103" fmla="*/ 3072964 w 4797505"/>
                <a:gd name="connsiteY103" fmla="*/ 1520390 h 1771805"/>
                <a:gd name="connsiteX104" fmla="*/ 3084549 w 4797505"/>
                <a:gd name="connsiteY104" fmla="*/ 1499265 h 1771805"/>
                <a:gd name="connsiteX105" fmla="*/ 3237197 w 4797505"/>
                <a:gd name="connsiteY105" fmla="*/ 563615 h 1771805"/>
                <a:gd name="connsiteX106" fmla="*/ 3340098 w 4797505"/>
                <a:gd name="connsiteY106" fmla="*/ 1068580 h 1771805"/>
                <a:gd name="connsiteX107" fmla="*/ 3340098 w 4797505"/>
                <a:gd name="connsiteY107" fmla="*/ 1068580 h 1771805"/>
                <a:gd name="connsiteX108" fmla="*/ 3351683 w 4797505"/>
                <a:gd name="connsiteY108" fmla="*/ 1089705 h 1771805"/>
                <a:gd name="connsiteX109" fmla="*/ 3374171 w 4797505"/>
                <a:gd name="connsiteY109" fmla="*/ 1098564 h 1771805"/>
                <a:gd name="connsiteX110" fmla="*/ 3533634 w 4797505"/>
                <a:gd name="connsiteY110" fmla="*/ 1098564 h 1771805"/>
                <a:gd name="connsiteX111" fmla="*/ 3555441 w 4797505"/>
                <a:gd name="connsiteY111" fmla="*/ 1090387 h 1771805"/>
                <a:gd name="connsiteX112" fmla="*/ 3567026 w 4797505"/>
                <a:gd name="connsiteY112" fmla="*/ 1069943 h 1771805"/>
                <a:gd name="connsiteX113" fmla="*/ 3607232 w 4797505"/>
                <a:gd name="connsiteY113" fmla="*/ 842334 h 1771805"/>
                <a:gd name="connsiteX114" fmla="*/ 3656979 w 4797505"/>
                <a:gd name="connsiteY114" fmla="*/ 1071987 h 1771805"/>
                <a:gd name="connsiteX115" fmla="*/ 3669245 w 4797505"/>
                <a:gd name="connsiteY115" fmla="*/ 1091068 h 1771805"/>
                <a:gd name="connsiteX116" fmla="*/ 3690371 w 4797505"/>
                <a:gd name="connsiteY116" fmla="*/ 1098564 h 1771805"/>
                <a:gd name="connsiteX117" fmla="*/ 4326858 w 4797505"/>
                <a:gd name="connsiteY117" fmla="*/ 1098564 h 1771805"/>
                <a:gd name="connsiteX118" fmla="*/ 4368427 w 4797505"/>
                <a:gd name="connsiteY118" fmla="*/ 1098564 h 1771805"/>
                <a:gd name="connsiteX119" fmla="*/ 4459744 w 4797505"/>
                <a:gd name="connsiteY119" fmla="*/ 1015426 h 1771805"/>
                <a:gd name="connsiteX120" fmla="*/ 4459744 w 4797505"/>
                <a:gd name="connsiteY120" fmla="*/ 659020 h 1771805"/>
                <a:gd name="connsiteX121" fmla="*/ 4665545 w 4797505"/>
                <a:gd name="connsiteY121" fmla="*/ 552030 h 1771805"/>
                <a:gd name="connsiteX122" fmla="*/ 4673042 w 4797505"/>
                <a:gd name="connsiteY122" fmla="*/ 522046 h 1771805"/>
                <a:gd name="connsiteX123" fmla="*/ 4794342 w 4797505"/>
                <a:gd name="connsiteY123" fmla="*/ 184721 h 1771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Lst>
              <a:rect l="l" t="t" r="r" b="b"/>
              <a:pathLst>
                <a:path w="4797505" h="1771805">
                  <a:moveTo>
                    <a:pt x="4794342" y="184721"/>
                  </a:moveTo>
                  <a:cubicBezTo>
                    <a:pt x="4799112" y="137019"/>
                    <a:pt x="4787527" y="98176"/>
                    <a:pt x="4759588" y="70236"/>
                  </a:cubicBezTo>
                  <a:cubicBezTo>
                    <a:pt x="4733692" y="43658"/>
                    <a:pt x="4698256" y="32074"/>
                    <a:pt x="4668953" y="27303"/>
                  </a:cubicBezTo>
                  <a:cubicBezTo>
                    <a:pt x="4659412" y="16400"/>
                    <a:pt x="4643739" y="8222"/>
                    <a:pt x="4624657" y="6178"/>
                  </a:cubicBezTo>
                  <a:cubicBezTo>
                    <a:pt x="4593310" y="2771"/>
                    <a:pt x="4566052" y="18444"/>
                    <a:pt x="4564007" y="39570"/>
                  </a:cubicBezTo>
                  <a:cubicBezTo>
                    <a:pt x="4561963" y="61377"/>
                    <a:pt x="4585814" y="81820"/>
                    <a:pt x="4616480" y="84546"/>
                  </a:cubicBezTo>
                  <a:cubicBezTo>
                    <a:pt x="4636242" y="86591"/>
                    <a:pt x="4653961" y="81139"/>
                    <a:pt x="4665545" y="71598"/>
                  </a:cubicBezTo>
                  <a:cubicBezTo>
                    <a:pt x="4686671" y="75687"/>
                    <a:pt x="4711203" y="83865"/>
                    <a:pt x="4727559" y="101583"/>
                  </a:cubicBezTo>
                  <a:cubicBezTo>
                    <a:pt x="4745958" y="119982"/>
                    <a:pt x="4753454" y="145878"/>
                    <a:pt x="4750047" y="180633"/>
                  </a:cubicBezTo>
                  <a:cubicBezTo>
                    <a:pt x="4742551" y="254912"/>
                    <a:pt x="4715974" y="366672"/>
                    <a:pt x="4663501" y="456625"/>
                  </a:cubicBezTo>
                  <a:cubicBezTo>
                    <a:pt x="4655323" y="470255"/>
                    <a:pt x="4647146" y="483203"/>
                    <a:pt x="4638968" y="494787"/>
                  </a:cubicBezTo>
                  <a:cubicBezTo>
                    <a:pt x="4629428" y="494787"/>
                    <a:pt x="4619888" y="499558"/>
                    <a:pt x="4613073" y="507054"/>
                  </a:cubicBezTo>
                  <a:cubicBezTo>
                    <a:pt x="4561963" y="567023"/>
                    <a:pt x="4499268" y="593600"/>
                    <a:pt x="4430440" y="593600"/>
                  </a:cubicBezTo>
                  <a:cubicBezTo>
                    <a:pt x="4365020" y="591555"/>
                    <a:pt x="4306414" y="562252"/>
                    <a:pt x="4257349" y="504328"/>
                  </a:cubicBezTo>
                  <a:cubicBezTo>
                    <a:pt x="4250534" y="496150"/>
                    <a:pt x="4240993" y="492062"/>
                    <a:pt x="4231453" y="492062"/>
                  </a:cubicBezTo>
                  <a:cubicBezTo>
                    <a:pt x="4223275" y="480477"/>
                    <a:pt x="4214417" y="467529"/>
                    <a:pt x="4206920" y="453900"/>
                  </a:cubicBezTo>
                  <a:cubicBezTo>
                    <a:pt x="4153766" y="363946"/>
                    <a:pt x="4126507" y="252186"/>
                    <a:pt x="4119011" y="178588"/>
                  </a:cubicBezTo>
                  <a:cubicBezTo>
                    <a:pt x="4115604" y="143834"/>
                    <a:pt x="4122419" y="117938"/>
                    <a:pt x="4140818" y="99538"/>
                  </a:cubicBezTo>
                  <a:cubicBezTo>
                    <a:pt x="4157855" y="81820"/>
                    <a:pt x="4181706" y="73643"/>
                    <a:pt x="4203513" y="69554"/>
                  </a:cubicBezTo>
                  <a:cubicBezTo>
                    <a:pt x="4214417" y="79095"/>
                    <a:pt x="4232816" y="84546"/>
                    <a:pt x="4252578" y="82502"/>
                  </a:cubicBezTo>
                  <a:cubicBezTo>
                    <a:pt x="4283926" y="79095"/>
                    <a:pt x="4307777" y="59332"/>
                    <a:pt x="4305051" y="37525"/>
                  </a:cubicBezTo>
                  <a:cubicBezTo>
                    <a:pt x="4303007" y="15718"/>
                    <a:pt x="4275748" y="726"/>
                    <a:pt x="4244401" y="4134"/>
                  </a:cubicBezTo>
                  <a:cubicBezTo>
                    <a:pt x="4225320" y="6178"/>
                    <a:pt x="4208964" y="14356"/>
                    <a:pt x="4199424" y="25259"/>
                  </a:cubicBezTo>
                  <a:cubicBezTo>
                    <a:pt x="4170121" y="30029"/>
                    <a:pt x="4135366" y="42296"/>
                    <a:pt x="4109471" y="68191"/>
                  </a:cubicBezTo>
                  <a:cubicBezTo>
                    <a:pt x="4081531" y="96131"/>
                    <a:pt x="4069946" y="134975"/>
                    <a:pt x="4075398" y="183359"/>
                  </a:cubicBezTo>
                  <a:cubicBezTo>
                    <a:pt x="4083575" y="262408"/>
                    <a:pt x="4118330" y="413012"/>
                    <a:pt x="4196698" y="520002"/>
                  </a:cubicBezTo>
                  <a:cubicBezTo>
                    <a:pt x="4194654" y="530224"/>
                    <a:pt x="4197380" y="541127"/>
                    <a:pt x="4204195" y="549986"/>
                  </a:cubicBezTo>
                  <a:cubicBezTo>
                    <a:pt x="4258712" y="614044"/>
                    <a:pt x="4319362" y="647435"/>
                    <a:pt x="4391597" y="660383"/>
                  </a:cubicBezTo>
                  <a:lnTo>
                    <a:pt x="4391597" y="928880"/>
                  </a:lnTo>
                  <a:cubicBezTo>
                    <a:pt x="4392960" y="972494"/>
                    <a:pt x="4385464" y="1027011"/>
                    <a:pt x="4318680" y="1031099"/>
                  </a:cubicBezTo>
                  <a:lnTo>
                    <a:pt x="3718992" y="1031099"/>
                  </a:lnTo>
                  <a:lnTo>
                    <a:pt x="3638579" y="673331"/>
                  </a:lnTo>
                  <a:cubicBezTo>
                    <a:pt x="3636535" y="665153"/>
                    <a:pt x="3632446" y="659020"/>
                    <a:pt x="3626313" y="654250"/>
                  </a:cubicBezTo>
                  <a:cubicBezTo>
                    <a:pt x="3620861" y="649480"/>
                    <a:pt x="3613365" y="647435"/>
                    <a:pt x="3604506" y="646754"/>
                  </a:cubicBezTo>
                  <a:lnTo>
                    <a:pt x="3603825" y="646754"/>
                  </a:lnTo>
                  <a:cubicBezTo>
                    <a:pt x="3595647" y="646754"/>
                    <a:pt x="3588151" y="649480"/>
                    <a:pt x="3582018" y="654931"/>
                  </a:cubicBezTo>
                  <a:cubicBezTo>
                    <a:pt x="3576566" y="659702"/>
                    <a:pt x="3571796" y="666516"/>
                    <a:pt x="3570433" y="674694"/>
                  </a:cubicBezTo>
                  <a:lnTo>
                    <a:pt x="3504331" y="1030418"/>
                  </a:lnTo>
                  <a:lnTo>
                    <a:pt x="3404837" y="1030418"/>
                  </a:lnTo>
                  <a:lnTo>
                    <a:pt x="3272633" y="319651"/>
                  </a:lnTo>
                  <a:cubicBezTo>
                    <a:pt x="3271270" y="311474"/>
                    <a:pt x="3267182" y="303978"/>
                    <a:pt x="3261048" y="298526"/>
                  </a:cubicBezTo>
                  <a:cubicBezTo>
                    <a:pt x="3254915" y="293074"/>
                    <a:pt x="3246738" y="290348"/>
                    <a:pt x="3238560" y="290348"/>
                  </a:cubicBezTo>
                  <a:cubicBezTo>
                    <a:pt x="3230382" y="290348"/>
                    <a:pt x="3222205" y="293756"/>
                    <a:pt x="3216072" y="298526"/>
                  </a:cubicBezTo>
                  <a:cubicBezTo>
                    <a:pt x="3209938" y="303978"/>
                    <a:pt x="3205850" y="311474"/>
                    <a:pt x="3204487" y="319651"/>
                  </a:cubicBezTo>
                  <a:lnTo>
                    <a:pt x="3060016" y="1199421"/>
                  </a:lnTo>
                  <a:lnTo>
                    <a:pt x="3046387" y="1041321"/>
                  </a:lnTo>
                  <a:cubicBezTo>
                    <a:pt x="3045706" y="1032462"/>
                    <a:pt x="3041617" y="1024285"/>
                    <a:pt x="3035484" y="1018833"/>
                  </a:cubicBezTo>
                  <a:cubicBezTo>
                    <a:pt x="3029351" y="1013381"/>
                    <a:pt x="3021173" y="1009293"/>
                    <a:pt x="3012314" y="1009293"/>
                  </a:cubicBezTo>
                  <a:lnTo>
                    <a:pt x="2970745" y="1009293"/>
                  </a:lnTo>
                  <a:lnTo>
                    <a:pt x="2970745" y="1008611"/>
                  </a:lnTo>
                  <a:lnTo>
                    <a:pt x="2938716" y="1008611"/>
                  </a:lnTo>
                  <a:lnTo>
                    <a:pt x="2909413" y="1008611"/>
                  </a:lnTo>
                  <a:lnTo>
                    <a:pt x="1420414" y="1008611"/>
                  </a:lnTo>
                  <a:lnTo>
                    <a:pt x="1399289" y="1008611"/>
                  </a:lnTo>
                  <a:lnTo>
                    <a:pt x="1380889" y="1008611"/>
                  </a:lnTo>
                  <a:cubicBezTo>
                    <a:pt x="1372030" y="1008611"/>
                    <a:pt x="1363853" y="1012018"/>
                    <a:pt x="1358401" y="1016789"/>
                  </a:cubicBezTo>
                  <a:cubicBezTo>
                    <a:pt x="1352268" y="1022240"/>
                    <a:pt x="1347498" y="1029736"/>
                    <a:pt x="1346816" y="1037914"/>
                  </a:cubicBezTo>
                  <a:lnTo>
                    <a:pt x="1250048" y="1495176"/>
                  </a:lnTo>
                  <a:lnTo>
                    <a:pt x="1083771" y="567023"/>
                  </a:lnTo>
                  <a:cubicBezTo>
                    <a:pt x="1082408" y="558845"/>
                    <a:pt x="1078319" y="551349"/>
                    <a:pt x="1072186" y="545897"/>
                  </a:cubicBezTo>
                  <a:cubicBezTo>
                    <a:pt x="1066053" y="540446"/>
                    <a:pt x="1058557" y="537720"/>
                    <a:pt x="1049698" y="537720"/>
                  </a:cubicBezTo>
                  <a:lnTo>
                    <a:pt x="1049016" y="537720"/>
                  </a:lnTo>
                  <a:lnTo>
                    <a:pt x="1048335" y="537720"/>
                  </a:lnTo>
                  <a:cubicBezTo>
                    <a:pt x="1040157" y="537720"/>
                    <a:pt x="1031980" y="541808"/>
                    <a:pt x="1025847" y="547260"/>
                  </a:cubicBezTo>
                  <a:cubicBezTo>
                    <a:pt x="1019713" y="552712"/>
                    <a:pt x="1015625" y="560889"/>
                    <a:pt x="1014943" y="569748"/>
                  </a:cubicBezTo>
                  <a:lnTo>
                    <a:pt x="978144" y="1009293"/>
                  </a:lnTo>
                  <a:lnTo>
                    <a:pt x="899094" y="1009293"/>
                  </a:lnTo>
                  <a:cubicBezTo>
                    <a:pt x="890235" y="1009293"/>
                    <a:pt x="882739" y="1012700"/>
                    <a:pt x="876606" y="1017470"/>
                  </a:cubicBezTo>
                  <a:cubicBezTo>
                    <a:pt x="870473" y="1022922"/>
                    <a:pt x="866384" y="1029736"/>
                    <a:pt x="865021" y="1038595"/>
                  </a:cubicBezTo>
                  <a:lnTo>
                    <a:pt x="805052" y="1289374"/>
                  </a:lnTo>
                  <a:lnTo>
                    <a:pt x="775068" y="1052906"/>
                  </a:lnTo>
                  <a:cubicBezTo>
                    <a:pt x="773705" y="1044729"/>
                    <a:pt x="768935" y="1037914"/>
                    <a:pt x="762801" y="1033144"/>
                  </a:cubicBezTo>
                  <a:cubicBezTo>
                    <a:pt x="756668" y="1028374"/>
                    <a:pt x="749172" y="1025648"/>
                    <a:pt x="740995" y="1025648"/>
                  </a:cubicBezTo>
                  <a:lnTo>
                    <a:pt x="3651" y="1025648"/>
                  </a:lnTo>
                  <a:lnTo>
                    <a:pt x="3651" y="1095157"/>
                  </a:lnTo>
                  <a:lnTo>
                    <a:pt x="713055" y="1095157"/>
                  </a:lnTo>
                  <a:lnTo>
                    <a:pt x="775749" y="1486999"/>
                  </a:lnTo>
                  <a:cubicBezTo>
                    <a:pt x="777794" y="1495176"/>
                    <a:pt x="781882" y="1501991"/>
                    <a:pt x="788016" y="1506761"/>
                  </a:cubicBezTo>
                  <a:cubicBezTo>
                    <a:pt x="794149" y="1511531"/>
                    <a:pt x="802326" y="1514257"/>
                    <a:pt x="810504" y="1514257"/>
                  </a:cubicBezTo>
                  <a:lnTo>
                    <a:pt x="810504" y="1514257"/>
                  </a:lnTo>
                  <a:cubicBezTo>
                    <a:pt x="818682" y="1514257"/>
                    <a:pt x="826178" y="1510850"/>
                    <a:pt x="832311" y="1506080"/>
                  </a:cubicBezTo>
                  <a:cubicBezTo>
                    <a:pt x="838444" y="1500628"/>
                    <a:pt x="842533" y="1493813"/>
                    <a:pt x="843896" y="1485636"/>
                  </a:cubicBezTo>
                  <a:lnTo>
                    <a:pt x="929079" y="1080165"/>
                  </a:lnTo>
                  <a:lnTo>
                    <a:pt x="1010173" y="1080165"/>
                  </a:lnTo>
                  <a:cubicBezTo>
                    <a:pt x="1019032" y="1080165"/>
                    <a:pt x="1027209" y="1076758"/>
                    <a:pt x="1033343" y="1071306"/>
                  </a:cubicBezTo>
                  <a:cubicBezTo>
                    <a:pt x="1039476" y="1065854"/>
                    <a:pt x="1043565" y="1057677"/>
                    <a:pt x="1044246" y="1048817"/>
                  </a:cubicBezTo>
                  <a:lnTo>
                    <a:pt x="1057875" y="890036"/>
                  </a:lnTo>
                  <a:lnTo>
                    <a:pt x="1216656" y="1740503"/>
                  </a:lnTo>
                  <a:cubicBezTo>
                    <a:pt x="1218019" y="1748681"/>
                    <a:pt x="1222108" y="1756177"/>
                    <a:pt x="1228241" y="1761629"/>
                  </a:cubicBezTo>
                  <a:cubicBezTo>
                    <a:pt x="1234375" y="1767080"/>
                    <a:pt x="1241871" y="1769806"/>
                    <a:pt x="1250730" y="1769806"/>
                  </a:cubicBezTo>
                  <a:cubicBezTo>
                    <a:pt x="1259589" y="1769806"/>
                    <a:pt x="1267085" y="1766399"/>
                    <a:pt x="1273218" y="1760947"/>
                  </a:cubicBezTo>
                  <a:cubicBezTo>
                    <a:pt x="1279351" y="1755495"/>
                    <a:pt x="1283440" y="1747999"/>
                    <a:pt x="1284803" y="1739822"/>
                  </a:cubicBezTo>
                  <a:lnTo>
                    <a:pt x="1410192" y="1078802"/>
                  </a:lnTo>
                  <a:lnTo>
                    <a:pt x="2907369" y="1078802"/>
                  </a:lnTo>
                  <a:lnTo>
                    <a:pt x="2936671" y="1078802"/>
                  </a:lnTo>
                  <a:lnTo>
                    <a:pt x="2968700" y="1078802"/>
                  </a:lnTo>
                  <a:lnTo>
                    <a:pt x="2968700" y="1078120"/>
                  </a:lnTo>
                  <a:lnTo>
                    <a:pt x="2978922" y="1078120"/>
                  </a:lnTo>
                  <a:lnTo>
                    <a:pt x="3015721" y="1497221"/>
                  </a:lnTo>
                  <a:cubicBezTo>
                    <a:pt x="3016403" y="1505398"/>
                    <a:pt x="3020492" y="1513576"/>
                    <a:pt x="3026625" y="1519027"/>
                  </a:cubicBezTo>
                  <a:cubicBezTo>
                    <a:pt x="3032758" y="1524479"/>
                    <a:pt x="3040254" y="1528568"/>
                    <a:pt x="3049113" y="1528568"/>
                  </a:cubicBezTo>
                  <a:lnTo>
                    <a:pt x="3049794" y="1528568"/>
                  </a:lnTo>
                  <a:lnTo>
                    <a:pt x="3050476" y="1528568"/>
                  </a:lnTo>
                  <a:cubicBezTo>
                    <a:pt x="3059335" y="1528568"/>
                    <a:pt x="3066831" y="1525161"/>
                    <a:pt x="3072964" y="1520390"/>
                  </a:cubicBezTo>
                  <a:cubicBezTo>
                    <a:pt x="3079097" y="1514939"/>
                    <a:pt x="3083186" y="1507443"/>
                    <a:pt x="3084549" y="1499265"/>
                  </a:cubicBezTo>
                  <a:lnTo>
                    <a:pt x="3237197" y="563615"/>
                  </a:lnTo>
                  <a:lnTo>
                    <a:pt x="3340098" y="1068580"/>
                  </a:lnTo>
                  <a:lnTo>
                    <a:pt x="3340098" y="1068580"/>
                  </a:lnTo>
                  <a:cubicBezTo>
                    <a:pt x="3341461" y="1076758"/>
                    <a:pt x="3345550" y="1084254"/>
                    <a:pt x="3351683" y="1089705"/>
                  </a:cubicBezTo>
                  <a:cubicBezTo>
                    <a:pt x="3357816" y="1095157"/>
                    <a:pt x="3365994" y="1098564"/>
                    <a:pt x="3374171" y="1098564"/>
                  </a:cubicBezTo>
                  <a:lnTo>
                    <a:pt x="3533634" y="1098564"/>
                  </a:lnTo>
                  <a:cubicBezTo>
                    <a:pt x="3541811" y="1098564"/>
                    <a:pt x="3549307" y="1095157"/>
                    <a:pt x="3555441" y="1090387"/>
                  </a:cubicBezTo>
                  <a:cubicBezTo>
                    <a:pt x="3561574" y="1085616"/>
                    <a:pt x="3565663" y="1078802"/>
                    <a:pt x="3567026" y="1069943"/>
                  </a:cubicBezTo>
                  <a:lnTo>
                    <a:pt x="3607232" y="842334"/>
                  </a:lnTo>
                  <a:lnTo>
                    <a:pt x="3656979" y="1071987"/>
                  </a:lnTo>
                  <a:cubicBezTo>
                    <a:pt x="3659023" y="1079483"/>
                    <a:pt x="3663112" y="1086298"/>
                    <a:pt x="3669245" y="1091068"/>
                  </a:cubicBezTo>
                  <a:cubicBezTo>
                    <a:pt x="3675378" y="1095838"/>
                    <a:pt x="3682875" y="1098564"/>
                    <a:pt x="3690371" y="1098564"/>
                  </a:cubicBezTo>
                  <a:cubicBezTo>
                    <a:pt x="3854603" y="1098564"/>
                    <a:pt x="4162625" y="1098564"/>
                    <a:pt x="4326858" y="1098564"/>
                  </a:cubicBezTo>
                  <a:cubicBezTo>
                    <a:pt x="4340487" y="1098564"/>
                    <a:pt x="4354798" y="1098564"/>
                    <a:pt x="4368427" y="1098564"/>
                  </a:cubicBezTo>
                  <a:cubicBezTo>
                    <a:pt x="4405226" y="1098564"/>
                    <a:pt x="4459744" y="1066536"/>
                    <a:pt x="4459744" y="1015426"/>
                  </a:cubicBezTo>
                  <a:lnTo>
                    <a:pt x="4459744" y="659020"/>
                  </a:lnTo>
                  <a:cubicBezTo>
                    <a:pt x="4532660" y="646072"/>
                    <a:pt x="4611710" y="615407"/>
                    <a:pt x="4665545" y="552030"/>
                  </a:cubicBezTo>
                  <a:cubicBezTo>
                    <a:pt x="4672360" y="543171"/>
                    <a:pt x="4675086" y="532268"/>
                    <a:pt x="4673042" y="522046"/>
                  </a:cubicBezTo>
                  <a:cubicBezTo>
                    <a:pt x="4752091" y="414375"/>
                    <a:pt x="4786846" y="264453"/>
                    <a:pt x="4794342" y="184721"/>
                  </a:cubicBezTo>
                  <a:close/>
                </a:path>
              </a:pathLst>
            </a:custGeom>
            <a:solidFill>
              <a:schemeClr val="accent1"/>
            </a:solidFill>
            <a:ln w="6804" cap="flat">
              <a:noFill/>
              <a:prstDash val="solid"/>
              <a:miter/>
            </a:ln>
          </p:spPr>
          <p:txBody>
            <a:bodyPr rtlCol="0" anchor="ctr"/>
            <a:lstStyle/>
            <a:p>
              <a:endParaRPr lang="en-US"/>
            </a:p>
          </p:txBody>
        </p:sp>
        <p:grpSp>
          <p:nvGrpSpPr>
            <p:cNvPr id="7" name="Group 13">
              <a:extLst>
                <a:ext uri="{FF2B5EF4-FFF2-40B4-BE49-F238E27FC236}">
                  <a16:creationId xmlns:a16="http://schemas.microsoft.com/office/drawing/2014/main" xmlns="" id="{1F3C37DB-B814-413E-B87E-66D173097D3F}"/>
                </a:ext>
              </a:extLst>
            </p:cNvPr>
            <p:cNvGrpSpPr/>
            <p:nvPr/>
          </p:nvGrpSpPr>
          <p:grpSpPr>
            <a:xfrm>
              <a:off x="-711608" y="5658084"/>
              <a:ext cx="655351" cy="517912"/>
              <a:chOff x="5268098" y="5667609"/>
              <a:chExt cx="655351" cy="517912"/>
            </a:xfrm>
          </p:grpSpPr>
          <p:sp>
            <p:nvSpPr>
              <p:cNvPr id="16" name="Freeform: Shape 15">
                <a:extLst>
                  <a:ext uri="{FF2B5EF4-FFF2-40B4-BE49-F238E27FC236}">
                    <a16:creationId xmlns:a16="http://schemas.microsoft.com/office/drawing/2014/main" xmlns="" id="{7EB85841-20E3-4B2B-8973-E00BEF9845D4}"/>
                  </a:ext>
                </a:extLst>
              </p:cNvPr>
              <p:cNvSpPr/>
              <p:nvPr/>
            </p:nvSpPr>
            <p:spPr>
              <a:xfrm>
                <a:off x="5268098" y="5667609"/>
                <a:ext cx="517912" cy="517912"/>
              </a:xfrm>
              <a:custGeom>
                <a:avLst/>
                <a:gdLst>
                  <a:gd name="connsiteX0" fmla="*/ 460475 w 517912"/>
                  <a:gd name="connsiteY0" fmla="*/ 259443 h 517912"/>
                  <a:gd name="connsiteX1" fmla="*/ 259443 w 517912"/>
                  <a:gd name="connsiteY1" fmla="*/ 460475 h 517912"/>
                  <a:gd name="connsiteX2" fmla="*/ 58411 w 517912"/>
                  <a:gd name="connsiteY2" fmla="*/ 259443 h 517912"/>
                  <a:gd name="connsiteX3" fmla="*/ 259443 w 517912"/>
                  <a:gd name="connsiteY3" fmla="*/ 58411 h 517912"/>
                  <a:gd name="connsiteX4" fmla="*/ 460475 w 517912"/>
                  <a:gd name="connsiteY4" fmla="*/ 259443 h 5179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912" h="517912">
                    <a:moveTo>
                      <a:pt x="460475" y="259443"/>
                    </a:moveTo>
                    <a:cubicBezTo>
                      <a:pt x="460475" y="370470"/>
                      <a:pt x="370470" y="460475"/>
                      <a:pt x="259443" y="460475"/>
                    </a:cubicBezTo>
                    <a:cubicBezTo>
                      <a:pt x="148416" y="460475"/>
                      <a:pt x="58411" y="370470"/>
                      <a:pt x="58411" y="259443"/>
                    </a:cubicBezTo>
                    <a:cubicBezTo>
                      <a:pt x="58411" y="148416"/>
                      <a:pt x="148416" y="58411"/>
                      <a:pt x="259443" y="58411"/>
                    </a:cubicBezTo>
                    <a:cubicBezTo>
                      <a:pt x="370470" y="58411"/>
                      <a:pt x="460475" y="148416"/>
                      <a:pt x="460475" y="259443"/>
                    </a:cubicBezTo>
                    <a:close/>
                  </a:path>
                </a:pathLst>
              </a:custGeom>
              <a:noFill/>
              <a:ln w="108857" cap="flat">
                <a:solidFill>
                  <a:schemeClr val="accent1"/>
                </a:solidFill>
                <a:prstDash val="solid"/>
                <a:miter/>
              </a:ln>
            </p:spPr>
            <p:txBody>
              <a:bodyPr rtlCol="0" anchor="ctr"/>
              <a:lstStyle/>
              <a:p>
                <a:endParaRPr lang="en-US"/>
              </a:p>
            </p:txBody>
          </p:sp>
          <p:sp>
            <p:nvSpPr>
              <p:cNvPr id="17" name="Rectangle: Rounded Corners 16">
                <a:extLst>
                  <a:ext uri="{FF2B5EF4-FFF2-40B4-BE49-F238E27FC236}">
                    <a16:creationId xmlns:a16="http://schemas.microsoft.com/office/drawing/2014/main" xmlns="" id="{50CB10DD-AABC-4EC4-BAD8-E9E469ADD706}"/>
                  </a:ext>
                </a:extLst>
              </p:cNvPr>
              <p:cNvSpPr/>
              <p:nvPr/>
            </p:nvSpPr>
            <p:spPr>
              <a:xfrm>
                <a:off x="5724922" y="5874289"/>
                <a:ext cx="198527" cy="129468"/>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xmlns="" id="{3EB82D89-C9A8-4B16-9538-883DA044007E}"/>
                </a:ext>
              </a:extLst>
            </p:cNvPr>
            <p:cNvSpPr/>
            <p:nvPr/>
          </p:nvSpPr>
          <p:spPr>
            <a:xfrm>
              <a:off x="-343344" y="5898145"/>
              <a:ext cx="7817569" cy="6533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xmlns="" val="20400613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23_Images &amp; Contents Layout">
    <p:spTree>
      <p:nvGrpSpPr>
        <p:cNvPr id="1" name=""/>
        <p:cNvGrpSpPr/>
        <p:nvPr/>
      </p:nvGrpSpPr>
      <p:grpSpPr>
        <a:xfrm>
          <a:off x="0" y="0"/>
          <a:ext cx="0" cy="0"/>
          <a:chOff x="0" y="0"/>
          <a:chExt cx="0" cy="0"/>
        </a:xfrm>
      </p:grpSpPr>
      <p:sp>
        <p:nvSpPr>
          <p:cNvPr id="3" name="Picture Placeholder 2"/>
          <p:cNvSpPr>
            <a:spLocks noGrp="1"/>
          </p:cNvSpPr>
          <p:nvPr>
            <p:ph type="pic" idx="12" hasCustomPrompt="1"/>
          </p:nvPr>
        </p:nvSpPr>
        <p:spPr>
          <a:xfrm>
            <a:off x="3728244" y="2682240"/>
            <a:ext cx="3600000" cy="4175760"/>
          </a:xfrm>
          <a:prstGeom prst="rect">
            <a:avLst/>
          </a:prstGeom>
          <a:solidFill>
            <a:schemeClr val="bg1">
              <a:lumMod val="95000"/>
            </a:schemeClr>
          </a:solidFill>
        </p:spPr>
        <p:txBody>
          <a:bodyPr lIns="91438" tIns="45719" rIns="91438" bIns="45719" anchor="ctr"/>
          <a:lstStyle>
            <a:lvl1pPr marL="0" indent="0" algn="ctr">
              <a:buNone/>
              <a:defRPr sz="1500">
                <a:latin typeface="+mn-lt"/>
                <a:cs typeface="Arial" pitchFamily="34"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altLang="ko-KR" dirty="0"/>
              <a:t>Your Picture Here</a:t>
            </a:r>
            <a:endParaRPr lang="ko-KR" altLang="en-US" dirty="0"/>
          </a:p>
        </p:txBody>
      </p:sp>
      <p:sp>
        <p:nvSpPr>
          <p:cNvPr id="4" name="Picture Placeholder 2"/>
          <p:cNvSpPr>
            <a:spLocks noGrp="1"/>
          </p:cNvSpPr>
          <p:nvPr>
            <p:ph type="pic" idx="13" hasCustomPrompt="1"/>
          </p:nvPr>
        </p:nvSpPr>
        <p:spPr>
          <a:xfrm>
            <a:off x="0" y="2682240"/>
            <a:ext cx="3600000" cy="4175760"/>
          </a:xfrm>
          <a:prstGeom prst="rect">
            <a:avLst/>
          </a:prstGeom>
          <a:solidFill>
            <a:schemeClr val="bg1">
              <a:lumMod val="95000"/>
            </a:schemeClr>
          </a:solidFill>
        </p:spPr>
        <p:txBody>
          <a:bodyPr lIns="91438" tIns="45719" rIns="91438" bIns="45719" anchor="ctr"/>
          <a:lstStyle>
            <a:lvl1pPr marL="0" indent="0" algn="ctr">
              <a:buNone/>
              <a:defRPr sz="1500">
                <a:latin typeface="+mn-lt"/>
                <a:cs typeface="Arial" pitchFamily="34"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altLang="ko-KR" dirty="0"/>
              <a:t>Your Picture Here</a:t>
            </a:r>
            <a:endParaRPr lang="ko-KR" altLang="en-US" dirty="0"/>
          </a:p>
        </p:txBody>
      </p:sp>
      <p:grpSp>
        <p:nvGrpSpPr>
          <p:cNvPr id="2" name="Group 1">
            <a:extLst>
              <a:ext uri="{FF2B5EF4-FFF2-40B4-BE49-F238E27FC236}">
                <a16:creationId xmlns:a16="http://schemas.microsoft.com/office/drawing/2014/main" xmlns="" id="{7B32648F-D2D9-4800-A52A-5BAC2CD19214}"/>
              </a:ext>
            </a:extLst>
          </p:cNvPr>
          <p:cNvGrpSpPr/>
          <p:nvPr userDrawn="1"/>
        </p:nvGrpSpPr>
        <p:grpSpPr>
          <a:xfrm>
            <a:off x="11766624" y="0"/>
            <a:ext cx="425376" cy="6858000"/>
            <a:chOff x="11760629" y="0"/>
            <a:chExt cx="425376" cy="6858000"/>
          </a:xfrm>
        </p:grpSpPr>
        <p:sp>
          <p:nvSpPr>
            <p:cNvPr id="7" name="Rectangle 4">
              <a:extLst>
                <a:ext uri="{FF2B5EF4-FFF2-40B4-BE49-F238E27FC236}">
                  <a16:creationId xmlns:a16="http://schemas.microsoft.com/office/drawing/2014/main" xmlns="" id="{21817B51-CDC2-4F69-A281-89B84C29BEC1}"/>
                </a:ext>
              </a:extLst>
            </p:cNvPr>
            <p:cNvSpPr/>
            <p:nvPr userDrawn="1"/>
          </p:nvSpPr>
          <p:spPr>
            <a:xfrm>
              <a:off x="11973317" y="0"/>
              <a:ext cx="21268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00" dirty="0"/>
            </a:p>
          </p:txBody>
        </p:sp>
        <p:sp>
          <p:nvSpPr>
            <p:cNvPr id="8" name="Rectangle 5">
              <a:extLst>
                <a:ext uri="{FF2B5EF4-FFF2-40B4-BE49-F238E27FC236}">
                  <a16:creationId xmlns:a16="http://schemas.microsoft.com/office/drawing/2014/main" xmlns="" id="{3D01B805-68A9-4B26-9376-83768382CD27}"/>
                </a:ext>
              </a:extLst>
            </p:cNvPr>
            <p:cNvSpPr/>
            <p:nvPr userDrawn="1"/>
          </p:nvSpPr>
          <p:spPr>
            <a:xfrm>
              <a:off x="11760629" y="0"/>
              <a:ext cx="212688"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00" dirty="0"/>
            </a:p>
          </p:txBody>
        </p:sp>
      </p:grpSp>
    </p:spTree>
    <p:extLst>
      <p:ext uri="{BB962C8B-B14F-4D97-AF65-F5344CB8AC3E}">
        <p14:creationId xmlns:p14="http://schemas.microsoft.com/office/powerpoint/2010/main" xmlns="" val="171447388"/>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userDrawn="1">
  <p:cSld name="26_Images &amp; Contents Layout">
    <p:spTree>
      <p:nvGrpSpPr>
        <p:cNvPr id="1" name=""/>
        <p:cNvGrpSpPr/>
        <p:nvPr/>
      </p:nvGrpSpPr>
      <p:grpSpPr>
        <a:xfrm>
          <a:off x="0" y="0"/>
          <a:ext cx="0" cy="0"/>
          <a:chOff x="0" y="0"/>
          <a:chExt cx="0" cy="0"/>
        </a:xfrm>
      </p:grpSpPr>
      <p:sp>
        <p:nvSpPr>
          <p:cNvPr id="10" name="Picture Placeholder 10">
            <a:extLst>
              <a:ext uri="{FF2B5EF4-FFF2-40B4-BE49-F238E27FC236}">
                <a16:creationId xmlns:a16="http://schemas.microsoft.com/office/drawing/2014/main" xmlns="" id="{037E98C1-EDB9-4998-B244-222AB3F04CD0}"/>
              </a:ext>
            </a:extLst>
          </p:cNvPr>
          <p:cNvSpPr>
            <a:spLocks noGrp="1"/>
          </p:cNvSpPr>
          <p:nvPr>
            <p:ph type="pic" sz="quarter" idx="10" hasCustomPrompt="1"/>
          </p:nvPr>
        </p:nvSpPr>
        <p:spPr>
          <a:xfrm>
            <a:off x="0" y="1455235"/>
            <a:ext cx="12192000" cy="2908535"/>
          </a:xfrm>
          <a:prstGeom prst="rect">
            <a:avLst/>
          </a:prstGeom>
          <a:solidFill>
            <a:srgbClr val="BEBFBF">
              <a:alpha val="30000"/>
            </a:srgbClr>
          </a:solidFill>
        </p:spPr>
        <p:txBody>
          <a:bodyPr tIns="324000" anchor="ctr"/>
          <a:lstStyle>
            <a:lvl1pPr marL="0" marR="0" indent="0" algn="ctr" defTabSz="914400" rtl="0" eaLnBrk="1" fontAlgn="auto" latinLnBrk="1" hangingPunct="1">
              <a:lnSpc>
                <a:spcPct val="100000"/>
              </a:lnSpc>
              <a:spcBef>
                <a:spcPct val="20000"/>
              </a:spcBef>
              <a:spcAft>
                <a:spcPts val="0"/>
              </a:spcAft>
              <a:buClrTx/>
              <a:buSzTx/>
              <a:buFont typeface="Arial" pitchFamily="34" charset="0"/>
              <a:buNone/>
              <a:tabLst/>
              <a:defRPr sz="1200">
                <a:latin typeface="+mn-lt"/>
                <a:cs typeface="Arial" pitchFamily="34" charset="0"/>
              </a:defRPr>
            </a:lvl1pPr>
          </a:lstStyle>
          <a:p>
            <a:r>
              <a:rPr lang="en-US" altLang="ko-KR" dirty="0"/>
              <a:t>Insert Your Image and Sent to Back</a:t>
            </a:r>
            <a:endParaRPr lang="ko-KR" altLang="en-US" dirty="0"/>
          </a:p>
          <a:p>
            <a:endParaRPr lang="ko-KR" altLang="en-US" dirty="0"/>
          </a:p>
        </p:txBody>
      </p:sp>
      <p:sp>
        <p:nvSpPr>
          <p:cNvPr id="4" name="Rectangle 3"/>
          <p:cNvSpPr/>
          <p:nvPr userDrawn="1"/>
        </p:nvSpPr>
        <p:spPr>
          <a:xfrm>
            <a:off x="0" y="1255759"/>
            <a:ext cx="12192000" cy="21381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ko-KR" sz="1800" dirty="0"/>
              <a:t>                     </a:t>
            </a:r>
            <a:endParaRPr lang="ko-KR" altLang="en-US" sz="1800" dirty="0"/>
          </a:p>
        </p:txBody>
      </p:sp>
      <p:sp>
        <p:nvSpPr>
          <p:cNvPr id="11" name="Freeform: Shape 10">
            <a:extLst>
              <a:ext uri="{FF2B5EF4-FFF2-40B4-BE49-F238E27FC236}">
                <a16:creationId xmlns:a16="http://schemas.microsoft.com/office/drawing/2014/main" xmlns="" id="{EDA2D9C9-F129-4617-B03C-AC1669105869}"/>
              </a:ext>
            </a:extLst>
          </p:cNvPr>
          <p:cNvSpPr/>
          <p:nvPr userDrawn="1"/>
        </p:nvSpPr>
        <p:spPr>
          <a:xfrm>
            <a:off x="-20054" y="5839006"/>
            <a:ext cx="12212054" cy="794973"/>
          </a:xfrm>
          <a:custGeom>
            <a:avLst/>
            <a:gdLst>
              <a:gd name="connsiteX0" fmla="*/ 5579269 w 5600700"/>
              <a:gd name="connsiteY0" fmla="*/ 285274 h 409575"/>
              <a:gd name="connsiteX1" fmla="*/ 5285899 w 5600700"/>
              <a:gd name="connsiteY1" fmla="*/ 285274 h 409575"/>
              <a:gd name="connsiteX2" fmla="*/ 5258277 w 5600700"/>
              <a:gd name="connsiteY2" fmla="*/ 323374 h 409575"/>
              <a:gd name="connsiteX3" fmla="*/ 5218271 w 5600700"/>
              <a:gd name="connsiteY3" fmla="*/ 153829 h 409575"/>
              <a:gd name="connsiteX4" fmla="*/ 5182077 w 5600700"/>
              <a:gd name="connsiteY4" fmla="*/ 285274 h 409575"/>
              <a:gd name="connsiteX5" fmla="*/ 5094446 w 5600700"/>
              <a:gd name="connsiteY5" fmla="*/ 285274 h 409575"/>
              <a:gd name="connsiteX6" fmla="*/ 5081111 w 5600700"/>
              <a:gd name="connsiteY6" fmla="*/ 335756 h 409575"/>
              <a:gd name="connsiteX7" fmla="*/ 5057299 w 5600700"/>
              <a:gd name="connsiteY7" fmla="*/ 277654 h 409575"/>
              <a:gd name="connsiteX8" fmla="*/ 5033486 w 5600700"/>
              <a:gd name="connsiteY8" fmla="*/ 322421 h 409575"/>
              <a:gd name="connsiteX9" fmla="*/ 4988719 w 5600700"/>
              <a:gd name="connsiteY9" fmla="*/ 21431 h 409575"/>
              <a:gd name="connsiteX10" fmla="*/ 4933474 w 5600700"/>
              <a:gd name="connsiteY10" fmla="*/ 393859 h 409575"/>
              <a:gd name="connsiteX11" fmla="*/ 4912519 w 5600700"/>
              <a:gd name="connsiteY11" fmla="*/ 285274 h 409575"/>
              <a:gd name="connsiteX12" fmla="*/ 4686777 w 5600700"/>
              <a:gd name="connsiteY12" fmla="*/ 285274 h 409575"/>
              <a:gd name="connsiteX13" fmla="*/ 4657249 w 5600700"/>
              <a:gd name="connsiteY13" fmla="*/ 344329 h 409575"/>
              <a:gd name="connsiteX14" fmla="*/ 4622006 w 5600700"/>
              <a:gd name="connsiteY14" fmla="*/ 150971 h 409575"/>
              <a:gd name="connsiteX15" fmla="*/ 4579144 w 5600700"/>
              <a:gd name="connsiteY15" fmla="*/ 285274 h 409575"/>
              <a:gd name="connsiteX16" fmla="*/ 4492466 w 5600700"/>
              <a:gd name="connsiteY16" fmla="*/ 285274 h 409575"/>
              <a:gd name="connsiteX17" fmla="*/ 4467702 w 5600700"/>
              <a:gd name="connsiteY17" fmla="*/ 322421 h 409575"/>
              <a:gd name="connsiteX18" fmla="*/ 4441984 w 5600700"/>
              <a:gd name="connsiteY18" fmla="*/ 275749 h 409575"/>
              <a:gd name="connsiteX19" fmla="*/ 4408646 w 5600700"/>
              <a:gd name="connsiteY19" fmla="*/ 336709 h 409575"/>
              <a:gd name="connsiteX20" fmla="*/ 4377214 w 5600700"/>
              <a:gd name="connsiteY20" fmla="*/ 72866 h 409575"/>
              <a:gd name="connsiteX21" fmla="*/ 4336256 w 5600700"/>
              <a:gd name="connsiteY21" fmla="*/ 377666 h 409575"/>
              <a:gd name="connsiteX22" fmla="*/ 4308634 w 5600700"/>
              <a:gd name="connsiteY22" fmla="*/ 285274 h 409575"/>
              <a:gd name="connsiteX23" fmla="*/ 4239102 w 5600700"/>
              <a:gd name="connsiteY23" fmla="*/ 285274 h 409575"/>
              <a:gd name="connsiteX24" fmla="*/ 4210527 w 5600700"/>
              <a:gd name="connsiteY24" fmla="*/ 237649 h 409575"/>
              <a:gd name="connsiteX25" fmla="*/ 4178141 w 5600700"/>
              <a:gd name="connsiteY25" fmla="*/ 285274 h 409575"/>
              <a:gd name="connsiteX26" fmla="*/ 21431 w 5600700"/>
              <a:gd name="connsiteY26" fmla="*/ 285274 h 409575"/>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75874 h 372428"/>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63842 h 372428"/>
              <a:gd name="connsiteX0" fmla="*/ 5698543 w 5698543"/>
              <a:gd name="connsiteY0" fmla="*/ 252570 h 372428"/>
              <a:gd name="connsiteX1" fmla="*/ 4903521 w 5698543"/>
              <a:gd name="connsiteY1" fmla="*/ 263843 h 372428"/>
              <a:gd name="connsiteX2" fmla="*/ 4875899 w 5698543"/>
              <a:gd name="connsiteY2" fmla="*/ 301943 h 372428"/>
              <a:gd name="connsiteX3" fmla="*/ 4835893 w 5698543"/>
              <a:gd name="connsiteY3" fmla="*/ 132398 h 372428"/>
              <a:gd name="connsiteX4" fmla="*/ 4799699 w 5698543"/>
              <a:gd name="connsiteY4" fmla="*/ 263843 h 372428"/>
              <a:gd name="connsiteX5" fmla="*/ 4712068 w 5698543"/>
              <a:gd name="connsiteY5" fmla="*/ 263843 h 372428"/>
              <a:gd name="connsiteX6" fmla="*/ 4698733 w 5698543"/>
              <a:gd name="connsiteY6" fmla="*/ 314325 h 372428"/>
              <a:gd name="connsiteX7" fmla="*/ 4674921 w 5698543"/>
              <a:gd name="connsiteY7" fmla="*/ 256223 h 372428"/>
              <a:gd name="connsiteX8" fmla="*/ 4651108 w 5698543"/>
              <a:gd name="connsiteY8" fmla="*/ 300990 h 372428"/>
              <a:gd name="connsiteX9" fmla="*/ 4606341 w 5698543"/>
              <a:gd name="connsiteY9" fmla="*/ 0 h 372428"/>
              <a:gd name="connsiteX10" fmla="*/ 4551096 w 5698543"/>
              <a:gd name="connsiteY10" fmla="*/ 372428 h 372428"/>
              <a:gd name="connsiteX11" fmla="*/ 4530141 w 5698543"/>
              <a:gd name="connsiteY11" fmla="*/ 263843 h 372428"/>
              <a:gd name="connsiteX12" fmla="*/ 4304399 w 5698543"/>
              <a:gd name="connsiteY12" fmla="*/ 263843 h 372428"/>
              <a:gd name="connsiteX13" fmla="*/ 4274871 w 5698543"/>
              <a:gd name="connsiteY13" fmla="*/ 322898 h 372428"/>
              <a:gd name="connsiteX14" fmla="*/ 4239628 w 5698543"/>
              <a:gd name="connsiteY14" fmla="*/ 129540 h 372428"/>
              <a:gd name="connsiteX15" fmla="*/ 4196766 w 5698543"/>
              <a:gd name="connsiteY15" fmla="*/ 263843 h 372428"/>
              <a:gd name="connsiteX16" fmla="*/ 4110088 w 5698543"/>
              <a:gd name="connsiteY16" fmla="*/ 263843 h 372428"/>
              <a:gd name="connsiteX17" fmla="*/ 4085324 w 5698543"/>
              <a:gd name="connsiteY17" fmla="*/ 300990 h 372428"/>
              <a:gd name="connsiteX18" fmla="*/ 4059606 w 5698543"/>
              <a:gd name="connsiteY18" fmla="*/ 254318 h 372428"/>
              <a:gd name="connsiteX19" fmla="*/ 4026268 w 5698543"/>
              <a:gd name="connsiteY19" fmla="*/ 315278 h 372428"/>
              <a:gd name="connsiteX20" fmla="*/ 3994836 w 5698543"/>
              <a:gd name="connsiteY20" fmla="*/ 51435 h 372428"/>
              <a:gd name="connsiteX21" fmla="*/ 3953878 w 5698543"/>
              <a:gd name="connsiteY21" fmla="*/ 356235 h 372428"/>
              <a:gd name="connsiteX22" fmla="*/ 3926256 w 5698543"/>
              <a:gd name="connsiteY22" fmla="*/ 263843 h 372428"/>
              <a:gd name="connsiteX23" fmla="*/ 3856724 w 5698543"/>
              <a:gd name="connsiteY23" fmla="*/ 263843 h 372428"/>
              <a:gd name="connsiteX24" fmla="*/ 3828149 w 5698543"/>
              <a:gd name="connsiteY24" fmla="*/ 216218 h 372428"/>
              <a:gd name="connsiteX25" fmla="*/ 3795763 w 5698543"/>
              <a:gd name="connsiteY25" fmla="*/ 263843 h 372428"/>
              <a:gd name="connsiteX26" fmla="*/ 0 w 5698543"/>
              <a:gd name="connsiteY26" fmla="*/ 263842 h 372428"/>
              <a:gd name="connsiteX0" fmla="*/ 5506901 w 5506901"/>
              <a:gd name="connsiteY0" fmla="*/ 252570 h 372428"/>
              <a:gd name="connsiteX1" fmla="*/ 4903521 w 5506901"/>
              <a:gd name="connsiteY1" fmla="*/ 263843 h 372428"/>
              <a:gd name="connsiteX2" fmla="*/ 4875899 w 5506901"/>
              <a:gd name="connsiteY2" fmla="*/ 301943 h 372428"/>
              <a:gd name="connsiteX3" fmla="*/ 4835893 w 5506901"/>
              <a:gd name="connsiteY3" fmla="*/ 132398 h 372428"/>
              <a:gd name="connsiteX4" fmla="*/ 4799699 w 5506901"/>
              <a:gd name="connsiteY4" fmla="*/ 263843 h 372428"/>
              <a:gd name="connsiteX5" fmla="*/ 4712068 w 5506901"/>
              <a:gd name="connsiteY5" fmla="*/ 263843 h 372428"/>
              <a:gd name="connsiteX6" fmla="*/ 4698733 w 5506901"/>
              <a:gd name="connsiteY6" fmla="*/ 314325 h 372428"/>
              <a:gd name="connsiteX7" fmla="*/ 4674921 w 5506901"/>
              <a:gd name="connsiteY7" fmla="*/ 256223 h 372428"/>
              <a:gd name="connsiteX8" fmla="*/ 4651108 w 5506901"/>
              <a:gd name="connsiteY8" fmla="*/ 300990 h 372428"/>
              <a:gd name="connsiteX9" fmla="*/ 4606341 w 5506901"/>
              <a:gd name="connsiteY9" fmla="*/ 0 h 372428"/>
              <a:gd name="connsiteX10" fmla="*/ 4551096 w 5506901"/>
              <a:gd name="connsiteY10" fmla="*/ 372428 h 372428"/>
              <a:gd name="connsiteX11" fmla="*/ 4530141 w 5506901"/>
              <a:gd name="connsiteY11" fmla="*/ 263843 h 372428"/>
              <a:gd name="connsiteX12" fmla="*/ 4304399 w 5506901"/>
              <a:gd name="connsiteY12" fmla="*/ 263843 h 372428"/>
              <a:gd name="connsiteX13" fmla="*/ 4274871 w 5506901"/>
              <a:gd name="connsiteY13" fmla="*/ 322898 h 372428"/>
              <a:gd name="connsiteX14" fmla="*/ 4239628 w 5506901"/>
              <a:gd name="connsiteY14" fmla="*/ 129540 h 372428"/>
              <a:gd name="connsiteX15" fmla="*/ 4196766 w 5506901"/>
              <a:gd name="connsiteY15" fmla="*/ 263843 h 372428"/>
              <a:gd name="connsiteX16" fmla="*/ 4110088 w 5506901"/>
              <a:gd name="connsiteY16" fmla="*/ 263843 h 372428"/>
              <a:gd name="connsiteX17" fmla="*/ 4085324 w 5506901"/>
              <a:gd name="connsiteY17" fmla="*/ 300990 h 372428"/>
              <a:gd name="connsiteX18" fmla="*/ 4059606 w 5506901"/>
              <a:gd name="connsiteY18" fmla="*/ 254318 h 372428"/>
              <a:gd name="connsiteX19" fmla="*/ 4026268 w 5506901"/>
              <a:gd name="connsiteY19" fmla="*/ 315278 h 372428"/>
              <a:gd name="connsiteX20" fmla="*/ 3994836 w 5506901"/>
              <a:gd name="connsiteY20" fmla="*/ 51435 h 372428"/>
              <a:gd name="connsiteX21" fmla="*/ 3953878 w 5506901"/>
              <a:gd name="connsiteY21" fmla="*/ 356235 h 372428"/>
              <a:gd name="connsiteX22" fmla="*/ 3926256 w 5506901"/>
              <a:gd name="connsiteY22" fmla="*/ 263843 h 372428"/>
              <a:gd name="connsiteX23" fmla="*/ 3856724 w 5506901"/>
              <a:gd name="connsiteY23" fmla="*/ 263843 h 372428"/>
              <a:gd name="connsiteX24" fmla="*/ 3828149 w 5506901"/>
              <a:gd name="connsiteY24" fmla="*/ 216218 h 372428"/>
              <a:gd name="connsiteX25" fmla="*/ 3795763 w 5506901"/>
              <a:gd name="connsiteY25" fmla="*/ 263843 h 372428"/>
              <a:gd name="connsiteX26" fmla="*/ 0 w 5506901"/>
              <a:gd name="connsiteY26" fmla="*/ 263842 h 372428"/>
              <a:gd name="connsiteX0" fmla="*/ 5721090 w 5721090"/>
              <a:gd name="connsiteY0" fmla="*/ 252570 h 372428"/>
              <a:gd name="connsiteX1" fmla="*/ 5117710 w 5721090"/>
              <a:gd name="connsiteY1" fmla="*/ 263843 h 372428"/>
              <a:gd name="connsiteX2" fmla="*/ 5090088 w 5721090"/>
              <a:gd name="connsiteY2" fmla="*/ 301943 h 372428"/>
              <a:gd name="connsiteX3" fmla="*/ 5050082 w 5721090"/>
              <a:gd name="connsiteY3" fmla="*/ 132398 h 372428"/>
              <a:gd name="connsiteX4" fmla="*/ 5013888 w 5721090"/>
              <a:gd name="connsiteY4" fmla="*/ 263843 h 372428"/>
              <a:gd name="connsiteX5" fmla="*/ 4926257 w 5721090"/>
              <a:gd name="connsiteY5" fmla="*/ 263843 h 372428"/>
              <a:gd name="connsiteX6" fmla="*/ 4912922 w 5721090"/>
              <a:gd name="connsiteY6" fmla="*/ 314325 h 372428"/>
              <a:gd name="connsiteX7" fmla="*/ 4889110 w 5721090"/>
              <a:gd name="connsiteY7" fmla="*/ 256223 h 372428"/>
              <a:gd name="connsiteX8" fmla="*/ 4865297 w 5721090"/>
              <a:gd name="connsiteY8" fmla="*/ 300990 h 372428"/>
              <a:gd name="connsiteX9" fmla="*/ 4820530 w 5721090"/>
              <a:gd name="connsiteY9" fmla="*/ 0 h 372428"/>
              <a:gd name="connsiteX10" fmla="*/ 4765285 w 5721090"/>
              <a:gd name="connsiteY10" fmla="*/ 372428 h 372428"/>
              <a:gd name="connsiteX11" fmla="*/ 4744330 w 5721090"/>
              <a:gd name="connsiteY11" fmla="*/ 263843 h 372428"/>
              <a:gd name="connsiteX12" fmla="*/ 4518588 w 5721090"/>
              <a:gd name="connsiteY12" fmla="*/ 263843 h 372428"/>
              <a:gd name="connsiteX13" fmla="*/ 4489060 w 5721090"/>
              <a:gd name="connsiteY13" fmla="*/ 322898 h 372428"/>
              <a:gd name="connsiteX14" fmla="*/ 4453817 w 5721090"/>
              <a:gd name="connsiteY14" fmla="*/ 129540 h 372428"/>
              <a:gd name="connsiteX15" fmla="*/ 4410955 w 5721090"/>
              <a:gd name="connsiteY15" fmla="*/ 263843 h 372428"/>
              <a:gd name="connsiteX16" fmla="*/ 4324277 w 5721090"/>
              <a:gd name="connsiteY16" fmla="*/ 263843 h 372428"/>
              <a:gd name="connsiteX17" fmla="*/ 4299513 w 5721090"/>
              <a:gd name="connsiteY17" fmla="*/ 300990 h 372428"/>
              <a:gd name="connsiteX18" fmla="*/ 4273795 w 5721090"/>
              <a:gd name="connsiteY18" fmla="*/ 254318 h 372428"/>
              <a:gd name="connsiteX19" fmla="*/ 4240457 w 5721090"/>
              <a:gd name="connsiteY19" fmla="*/ 315278 h 372428"/>
              <a:gd name="connsiteX20" fmla="*/ 4209025 w 5721090"/>
              <a:gd name="connsiteY20" fmla="*/ 51435 h 372428"/>
              <a:gd name="connsiteX21" fmla="*/ 4168067 w 5721090"/>
              <a:gd name="connsiteY21" fmla="*/ 356235 h 372428"/>
              <a:gd name="connsiteX22" fmla="*/ 4140445 w 5721090"/>
              <a:gd name="connsiteY22" fmla="*/ 263843 h 372428"/>
              <a:gd name="connsiteX23" fmla="*/ 4070913 w 5721090"/>
              <a:gd name="connsiteY23" fmla="*/ 263843 h 372428"/>
              <a:gd name="connsiteX24" fmla="*/ 4042338 w 5721090"/>
              <a:gd name="connsiteY24" fmla="*/ 216218 h 372428"/>
              <a:gd name="connsiteX25" fmla="*/ 4009952 w 5721090"/>
              <a:gd name="connsiteY25" fmla="*/ 263843 h 372428"/>
              <a:gd name="connsiteX26" fmla="*/ 0 w 5721090"/>
              <a:gd name="connsiteY26" fmla="*/ 258205 h 372428"/>
              <a:gd name="connsiteX0" fmla="*/ 5721090 w 5721090"/>
              <a:gd name="connsiteY0" fmla="*/ 258207 h 372428"/>
              <a:gd name="connsiteX1" fmla="*/ 5117710 w 5721090"/>
              <a:gd name="connsiteY1" fmla="*/ 263843 h 372428"/>
              <a:gd name="connsiteX2" fmla="*/ 5090088 w 5721090"/>
              <a:gd name="connsiteY2" fmla="*/ 301943 h 372428"/>
              <a:gd name="connsiteX3" fmla="*/ 5050082 w 5721090"/>
              <a:gd name="connsiteY3" fmla="*/ 132398 h 372428"/>
              <a:gd name="connsiteX4" fmla="*/ 5013888 w 5721090"/>
              <a:gd name="connsiteY4" fmla="*/ 263843 h 372428"/>
              <a:gd name="connsiteX5" fmla="*/ 4926257 w 5721090"/>
              <a:gd name="connsiteY5" fmla="*/ 263843 h 372428"/>
              <a:gd name="connsiteX6" fmla="*/ 4912922 w 5721090"/>
              <a:gd name="connsiteY6" fmla="*/ 314325 h 372428"/>
              <a:gd name="connsiteX7" fmla="*/ 4889110 w 5721090"/>
              <a:gd name="connsiteY7" fmla="*/ 256223 h 372428"/>
              <a:gd name="connsiteX8" fmla="*/ 4865297 w 5721090"/>
              <a:gd name="connsiteY8" fmla="*/ 300990 h 372428"/>
              <a:gd name="connsiteX9" fmla="*/ 4820530 w 5721090"/>
              <a:gd name="connsiteY9" fmla="*/ 0 h 372428"/>
              <a:gd name="connsiteX10" fmla="*/ 4765285 w 5721090"/>
              <a:gd name="connsiteY10" fmla="*/ 372428 h 372428"/>
              <a:gd name="connsiteX11" fmla="*/ 4744330 w 5721090"/>
              <a:gd name="connsiteY11" fmla="*/ 263843 h 372428"/>
              <a:gd name="connsiteX12" fmla="*/ 4518588 w 5721090"/>
              <a:gd name="connsiteY12" fmla="*/ 263843 h 372428"/>
              <a:gd name="connsiteX13" fmla="*/ 4489060 w 5721090"/>
              <a:gd name="connsiteY13" fmla="*/ 322898 h 372428"/>
              <a:gd name="connsiteX14" fmla="*/ 4453817 w 5721090"/>
              <a:gd name="connsiteY14" fmla="*/ 129540 h 372428"/>
              <a:gd name="connsiteX15" fmla="*/ 4410955 w 5721090"/>
              <a:gd name="connsiteY15" fmla="*/ 263843 h 372428"/>
              <a:gd name="connsiteX16" fmla="*/ 4324277 w 5721090"/>
              <a:gd name="connsiteY16" fmla="*/ 263843 h 372428"/>
              <a:gd name="connsiteX17" fmla="*/ 4299513 w 5721090"/>
              <a:gd name="connsiteY17" fmla="*/ 300990 h 372428"/>
              <a:gd name="connsiteX18" fmla="*/ 4273795 w 5721090"/>
              <a:gd name="connsiteY18" fmla="*/ 254318 h 372428"/>
              <a:gd name="connsiteX19" fmla="*/ 4240457 w 5721090"/>
              <a:gd name="connsiteY19" fmla="*/ 315278 h 372428"/>
              <a:gd name="connsiteX20" fmla="*/ 4209025 w 5721090"/>
              <a:gd name="connsiteY20" fmla="*/ 51435 h 372428"/>
              <a:gd name="connsiteX21" fmla="*/ 4168067 w 5721090"/>
              <a:gd name="connsiteY21" fmla="*/ 356235 h 372428"/>
              <a:gd name="connsiteX22" fmla="*/ 4140445 w 5721090"/>
              <a:gd name="connsiteY22" fmla="*/ 263843 h 372428"/>
              <a:gd name="connsiteX23" fmla="*/ 4070913 w 5721090"/>
              <a:gd name="connsiteY23" fmla="*/ 263843 h 372428"/>
              <a:gd name="connsiteX24" fmla="*/ 4042338 w 5721090"/>
              <a:gd name="connsiteY24" fmla="*/ 216218 h 372428"/>
              <a:gd name="connsiteX25" fmla="*/ 4009952 w 5721090"/>
              <a:gd name="connsiteY25" fmla="*/ 263843 h 372428"/>
              <a:gd name="connsiteX26" fmla="*/ 0 w 5721090"/>
              <a:gd name="connsiteY26" fmla="*/ 258205 h 372428"/>
              <a:gd name="connsiteX0" fmla="*/ 5721090 w 5721090"/>
              <a:gd name="connsiteY0" fmla="*/ 258207 h 372428"/>
              <a:gd name="connsiteX1" fmla="*/ 5117710 w 5721090"/>
              <a:gd name="connsiteY1" fmla="*/ 263843 h 372428"/>
              <a:gd name="connsiteX2" fmla="*/ 5090088 w 5721090"/>
              <a:gd name="connsiteY2" fmla="*/ 301943 h 372428"/>
              <a:gd name="connsiteX3" fmla="*/ 5050082 w 5721090"/>
              <a:gd name="connsiteY3" fmla="*/ 132398 h 372428"/>
              <a:gd name="connsiteX4" fmla="*/ 5013888 w 5721090"/>
              <a:gd name="connsiteY4" fmla="*/ 263843 h 372428"/>
              <a:gd name="connsiteX5" fmla="*/ 4926257 w 5721090"/>
              <a:gd name="connsiteY5" fmla="*/ 263843 h 372428"/>
              <a:gd name="connsiteX6" fmla="*/ 4912922 w 5721090"/>
              <a:gd name="connsiteY6" fmla="*/ 314325 h 372428"/>
              <a:gd name="connsiteX7" fmla="*/ 4889110 w 5721090"/>
              <a:gd name="connsiteY7" fmla="*/ 256223 h 372428"/>
              <a:gd name="connsiteX8" fmla="*/ 4865297 w 5721090"/>
              <a:gd name="connsiteY8" fmla="*/ 300990 h 372428"/>
              <a:gd name="connsiteX9" fmla="*/ 4820530 w 5721090"/>
              <a:gd name="connsiteY9" fmla="*/ 0 h 372428"/>
              <a:gd name="connsiteX10" fmla="*/ 4765285 w 5721090"/>
              <a:gd name="connsiteY10" fmla="*/ 372428 h 372428"/>
              <a:gd name="connsiteX11" fmla="*/ 4744330 w 5721090"/>
              <a:gd name="connsiteY11" fmla="*/ 263843 h 372428"/>
              <a:gd name="connsiteX12" fmla="*/ 4518588 w 5721090"/>
              <a:gd name="connsiteY12" fmla="*/ 263843 h 372428"/>
              <a:gd name="connsiteX13" fmla="*/ 4489060 w 5721090"/>
              <a:gd name="connsiteY13" fmla="*/ 322898 h 372428"/>
              <a:gd name="connsiteX14" fmla="*/ 4453817 w 5721090"/>
              <a:gd name="connsiteY14" fmla="*/ 129540 h 372428"/>
              <a:gd name="connsiteX15" fmla="*/ 4410955 w 5721090"/>
              <a:gd name="connsiteY15" fmla="*/ 263843 h 372428"/>
              <a:gd name="connsiteX16" fmla="*/ 4324277 w 5721090"/>
              <a:gd name="connsiteY16" fmla="*/ 263843 h 372428"/>
              <a:gd name="connsiteX17" fmla="*/ 4299513 w 5721090"/>
              <a:gd name="connsiteY17" fmla="*/ 300990 h 372428"/>
              <a:gd name="connsiteX18" fmla="*/ 4273795 w 5721090"/>
              <a:gd name="connsiteY18" fmla="*/ 254318 h 372428"/>
              <a:gd name="connsiteX19" fmla="*/ 4240457 w 5721090"/>
              <a:gd name="connsiteY19" fmla="*/ 315278 h 372428"/>
              <a:gd name="connsiteX20" fmla="*/ 4209025 w 5721090"/>
              <a:gd name="connsiteY20" fmla="*/ 51435 h 372428"/>
              <a:gd name="connsiteX21" fmla="*/ 4168067 w 5721090"/>
              <a:gd name="connsiteY21" fmla="*/ 356235 h 372428"/>
              <a:gd name="connsiteX22" fmla="*/ 4140445 w 5721090"/>
              <a:gd name="connsiteY22" fmla="*/ 263843 h 372428"/>
              <a:gd name="connsiteX23" fmla="*/ 4070913 w 5721090"/>
              <a:gd name="connsiteY23" fmla="*/ 263843 h 372428"/>
              <a:gd name="connsiteX24" fmla="*/ 4042338 w 5721090"/>
              <a:gd name="connsiteY24" fmla="*/ 216218 h 372428"/>
              <a:gd name="connsiteX25" fmla="*/ 4009952 w 5721090"/>
              <a:gd name="connsiteY25" fmla="*/ 263843 h 372428"/>
              <a:gd name="connsiteX26" fmla="*/ 0 w 5721090"/>
              <a:gd name="connsiteY26" fmla="*/ 269478 h 372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721090" h="372428">
                <a:moveTo>
                  <a:pt x="5721090" y="258207"/>
                </a:moveTo>
                <a:lnTo>
                  <a:pt x="5117710" y="263843"/>
                </a:lnTo>
                <a:lnTo>
                  <a:pt x="5090088" y="301943"/>
                </a:lnTo>
                <a:lnTo>
                  <a:pt x="5050082" y="132398"/>
                </a:lnTo>
                <a:lnTo>
                  <a:pt x="5013888" y="263843"/>
                </a:lnTo>
                <a:lnTo>
                  <a:pt x="4926257" y="263843"/>
                </a:lnTo>
                <a:lnTo>
                  <a:pt x="4912922" y="314325"/>
                </a:lnTo>
                <a:lnTo>
                  <a:pt x="4889110" y="256223"/>
                </a:lnTo>
                <a:lnTo>
                  <a:pt x="4865297" y="300990"/>
                </a:lnTo>
                <a:lnTo>
                  <a:pt x="4820530" y="0"/>
                </a:lnTo>
                <a:lnTo>
                  <a:pt x="4765285" y="372428"/>
                </a:lnTo>
                <a:lnTo>
                  <a:pt x="4744330" y="263843"/>
                </a:lnTo>
                <a:lnTo>
                  <a:pt x="4518588" y="263843"/>
                </a:lnTo>
                <a:lnTo>
                  <a:pt x="4489060" y="322898"/>
                </a:lnTo>
                <a:lnTo>
                  <a:pt x="4453817" y="129540"/>
                </a:lnTo>
                <a:lnTo>
                  <a:pt x="4410955" y="263843"/>
                </a:lnTo>
                <a:lnTo>
                  <a:pt x="4324277" y="263843"/>
                </a:lnTo>
                <a:lnTo>
                  <a:pt x="4299513" y="300990"/>
                </a:lnTo>
                <a:lnTo>
                  <a:pt x="4273795" y="254318"/>
                </a:lnTo>
                <a:lnTo>
                  <a:pt x="4240457" y="315278"/>
                </a:lnTo>
                <a:lnTo>
                  <a:pt x="4209025" y="51435"/>
                </a:lnTo>
                <a:lnTo>
                  <a:pt x="4168067" y="356235"/>
                </a:lnTo>
                <a:lnTo>
                  <a:pt x="4140445" y="263843"/>
                </a:lnTo>
                <a:lnTo>
                  <a:pt x="4070913" y="263843"/>
                </a:lnTo>
                <a:lnTo>
                  <a:pt x="4042338" y="216218"/>
                </a:lnTo>
                <a:lnTo>
                  <a:pt x="4009952" y="263843"/>
                </a:lnTo>
                <a:lnTo>
                  <a:pt x="0" y="269478"/>
                </a:lnTo>
              </a:path>
            </a:pathLst>
          </a:custGeom>
          <a:noFill/>
          <a:ln w="28575" cap="rnd">
            <a:solidFill>
              <a:schemeClr val="accent1"/>
            </a:solidFill>
            <a:prstDash val="solid"/>
            <a:round/>
          </a:ln>
        </p:spPr>
        <p:txBody>
          <a:bodyPr rtlCol="0" anchor="ctr"/>
          <a:lstStyle/>
          <a:p>
            <a:endParaRPr lang="en-US"/>
          </a:p>
        </p:txBody>
      </p:sp>
    </p:spTree>
    <p:extLst>
      <p:ext uri="{BB962C8B-B14F-4D97-AF65-F5344CB8AC3E}">
        <p14:creationId xmlns:p14="http://schemas.microsoft.com/office/powerpoint/2010/main" xmlns="" val="3514778707"/>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userDrawn="1">
  <p:cSld name="27_Images &amp; Contents Layout">
    <p:spTree>
      <p:nvGrpSpPr>
        <p:cNvPr id="1" name=""/>
        <p:cNvGrpSpPr/>
        <p:nvPr/>
      </p:nvGrpSpPr>
      <p:grpSpPr>
        <a:xfrm>
          <a:off x="0" y="0"/>
          <a:ext cx="0" cy="0"/>
          <a:chOff x="0" y="0"/>
          <a:chExt cx="0" cy="0"/>
        </a:xfrm>
      </p:grpSpPr>
      <p:sp>
        <p:nvSpPr>
          <p:cNvPr id="13" name="Rectangle 6">
            <a:extLst>
              <a:ext uri="{FF2B5EF4-FFF2-40B4-BE49-F238E27FC236}">
                <a16:creationId xmlns:a16="http://schemas.microsoft.com/office/drawing/2014/main" xmlns="" id="{72920181-2924-4E1F-891D-E75A99509C25}"/>
              </a:ext>
            </a:extLst>
          </p:cNvPr>
          <p:cNvSpPr/>
          <p:nvPr userDrawn="1"/>
        </p:nvSpPr>
        <p:spPr>
          <a:xfrm>
            <a:off x="-1" y="0"/>
            <a:ext cx="428723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6" name="Picture Placeholder 5"/>
          <p:cNvSpPr>
            <a:spLocks noGrp="1"/>
          </p:cNvSpPr>
          <p:nvPr>
            <p:ph type="pic" sz="quarter" idx="10" hasCustomPrompt="1"/>
          </p:nvPr>
        </p:nvSpPr>
        <p:spPr>
          <a:xfrm>
            <a:off x="3205315" y="535021"/>
            <a:ext cx="3889913" cy="3542051"/>
          </a:xfrm>
          <a:prstGeom prst="rect">
            <a:avLst/>
          </a:prstGeom>
          <a:solidFill>
            <a:schemeClr val="bg1">
              <a:lumMod val="95000"/>
            </a:schemeClr>
          </a:solidFill>
        </p:spPr>
        <p:txBody>
          <a:bodyPr tIns="540000" anchor="ctr"/>
          <a:lstStyle>
            <a:lvl1pPr marL="0" marR="0" indent="0" algn="ctr" defTabSz="914400" rtl="0" eaLnBrk="1" fontAlgn="auto" latinLnBrk="1" hangingPunct="1">
              <a:lnSpc>
                <a:spcPct val="100000"/>
              </a:lnSpc>
              <a:spcBef>
                <a:spcPct val="20000"/>
              </a:spcBef>
              <a:spcAft>
                <a:spcPts val="0"/>
              </a:spcAft>
              <a:buClrTx/>
              <a:buSzTx/>
              <a:buFont typeface="Arial" pitchFamily="34" charset="0"/>
              <a:buNone/>
              <a:tabLst/>
              <a:defRPr sz="1200">
                <a:latin typeface="+mn-lt"/>
                <a:cs typeface="Arial" pitchFamily="34" charset="0"/>
              </a:defRPr>
            </a:lvl1pPr>
          </a:lstStyle>
          <a:p>
            <a:r>
              <a:rPr lang="en-US" altLang="ko-KR" dirty="0"/>
              <a:t>Insert Your Image</a:t>
            </a:r>
            <a:endParaRPr lang="ko-KR" altLang="en-US" dirty="0"/>
          </a:p>
          <a:p>
            <a:endParaRPr lang="ko-KR" altLang="en-US" dirty="0"/>
          </a:p>
        </p:txBody>
      </p:sp>
      <p:sp>
        <p:nvSpPr>
          <p:cNvPr id="16" name="Picture Placeholder 5"/>
          <p:cNvSpPr>
            <a:spLocks noGrp="1"/>
          </p:cNvSpPr>
          <p:nvPr>
            <p:ph type="pic" sz="quarter" idx="12" hasCustomPrompt="1"/>
          </p:nvPr>
        </p:nvSpPr>
        <p:spPr>
          <a:xfrm>
            <a:off x="7244568" y="2025072"/>
            <a:ext cx="2628000" cy="2052000"/>
          </a:xfrm>
          <a:prstGeom prst="rect">
            <a:avLst/>
          </a:prstGeom>
          <a:solidFill>
            <a:schemeClr val="bg1">
              <a:lumMod val="95000"/>
            </a:schemeClr>
          </a:solidFill>
        </p:spPr>
        <p:txBody>
          <a:bodyPr tIns="360000" anchor="ctr"/>
          <a:lstStyle>
            <a:lvl1pPr marL="0" marR="0" indent="0" algn="ctr" defTabSz="914400" rtl="0" eaLnBrk="1" fontAlgn="auto" latinLnBrk="1" hangingPunct="1">
              <a:lnSpc>
                <a:spcPct val="100000"/>
              </a:lnSpc>
              <a:spcBef>
                <a:spcPct val="20000"/>
              </a:spcBef>
              <a:spcAft>
                <a:spcPts val="0"/>
              </a:spcAft>
              <a:buClrTx/>
              <a:buSzTx/>
              <a:buFont typeface="Arial" pitchFamily="34" charset="0"/>
              <a:buNone/>
              <a:tabLst/>
              <a:defRPr sz="1200">
                <a:latin typeface="+mn-lt"/>
                <a:cs typeface="Arial" pitchFamily="34" charset="0"/>
              </a:defRPr>
            </a:lvl1pPr>
          </a:lstStyle>
          <a:p>
            <a:r>
              <a:rPr lang="en-US" altLang="ko-KR" dirty="0"/>
              <a:t>Insert Your Image</a:t>
            </a:r>
            <a:endParaRPr lang="ko-KR" altLang="en-US" dirty="0"/>
          </a:p>
          <a:p>
            <a:endParaRPr lang="ko-KR" altLang="en-US" dirty="0"/>
          </a:p>
        </p:txBody>
      </p:sp>
      <p:sp>
        <p:nvSpPr>
          <p:cNvPr id="14" name="Picture Placeholder 5"/>
          <p:cNvSpPr>
            <a:spLocks noGrp="1"/>
          </p:cNvSpPr>
          <p:nvPr>
            <p:ph type="pic" sz="quarter" idx="11" hasCustomPrompt="1"/>
          </p:nvPr>
        </p:nvSpPr>
        <p:spPr>
          <a:xfrm>
            <a:off x="4467228" y="4260714"/>
            <a:ext cx="2628000" cy="2052000"/>
          </a:xfrm>
          <a:prstGeom prst="rect">
            <a:avLst/>
          </a:prstGeom>
          <a:solidFill>
            <a:schemeClr val="bg1">
              <a:lumMod val="95000"/>
            </a:schemeClr>
          </a:solidFill>
        </p:spPr>
        <p:txBody>
          <a:bodyPr tIns="360000" anchor="ctr"/>
          <a:lstStyle>
            <a:lvl1pPr marL="0" marR="0" indent="0" algn="ctr" defTabSz="914400" rtl="0" eaLnBrk="1" fontAlgn="auto" latinLnBrk="1" hangingPunct="1">
              <a:lnSpc>
                <a:spcPct val="100000"/>
              </a:lnSpc>
              <a:spcBef>
                <a:spcPct val="20000"/>
              </a:spcBef>
              <a:spcAft>
                <a:spcPts val="0"/>
              </a:spcAft>
              <a:buClrTx/>
              <a:buSzTx/>
              <a:buFont typeface="Arial" pitchFamily="34" charset="0"/>
              <a:buNone/>
              <a:tabLst/>
              <a:defRPr sz="1200">
                <a:latin typeface="+mn-lt"/>
                <a:cs typeface="Arial" pitchFamily="34" charset="0"/>
              </a:defRPr>
            </a:lvl1pPr>
          </a:lstStyle>
          <a:p>
            <a:r>
              <a:rPr lang="en-US" altLang="ko-KR" dirty="0"/>
              <a:t>Insert Your Image</a:t>
            </a:r>
            <a:endParaRPr lang="ko-KR" altLang="en-US" dirty="0"/>
          </a:p>
          <a:p>
            <a:endParaRPr lang="ko-KR" altLang="en-US" dirty="0"/>
          </a:p>
        </p:txBody>
      </p:sp>
    </p:spTree>
    <p:extLst>
      <p:ext uri="{BB962C8B-B14F-4D97-AF65-F5344CB8AC3E}">
        <p14:creationId xmlns:p14="http://schemas.microsoft.com/office/powerpoint/2010/main" xmlns="" val="217888130"/>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userDrawn="1">
  <p:cSld name="5_캡션 있는 콘텐츠">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xmlns="" id="{42ADD304-27A2-4440-9E8E-8F11D3F9CA18}"/>
              </a:ext>
            </a:extLst>
          </p:cNvPr>
          <p:cNvSpPr>
            <a:spLocks noGrp="1"/>
          </p:cNvSpPr>
          <p:nvPr>
            <p:ph type="pic" idx="16" hasCustomPrompt="1"/>
          </p:nvPr>
        </p:nvSpPr>
        <p:spPr>
          <a:xfrm>
            <a:off x="0" y="0"/>
            <a:ext cx="8265502" cy="6858000"/>
          </a:xfrm>
          <a:custGeom>
            <a:avLst/>
            <a:gdLst>
              <a:gd name="connsiteX0" fmla="*/ 5195456 w 8265502"/>
              <a:gd name="connsiteY0" fmla="*/ 6338077 h 6858000"/>
              <a:gd name="connsiteX1" fmla="*/ 5918072 w 8265502"/>
              <a:gd name="connsiteY1" fmla="*/ 6338077 h 6858000"/>
              <a:gd name="connsiteX2" fmla="*/ 6178034 w 8265502"/>
              <a:gd name="connsiteY2" fmla="*/ 6858000 h 6858000"/>
              <a:gd name="connsiteX3" fmla="*/ 4935495 w 8265502"/>
              <a:gd name="connsiteY3" fmla="*/ 6858000 h 6858000"/>
              <a:gd name="connsiteX4" fmla="*/ 3119745 w 8265502"/>
              <a:gd name="connsiteY4" fmla="*/ 6338077 h 6858000"/>
              <a:gd name="connsiteX5" fmla="*/ 3842362 w 8265502"/>
              <a:gd name="connsiteY5" fmla="*/ 6338077 h 6858000"/>
              <a:gd name="connsiteX6" fmla="*/ 4102323 w 8265502"/>
              <a:gd name="connsiteY6" fmla="*/ 6858000 h 6858000"/>
              <a:gd name="connsiteX7" fmla="*/ 2859785 w 8265502"/>
              <a:gd name="connsiteY7" fmla="*/ 6858000 h 6858000"/>
              <a:gd name="connsiteX8" fmla="*/ 1044037 w 8265502"/>
              <a:gd name="connsiteY8" fmla="*/ 6338077 h 6858000"/>
              <a:gd name="connsiteX9" fmla="*/ 1766653 w 8265502"/>
              <a:gd name="connsiteY9" fmla="*/ 6338077 h 6858000"/>
              <a:gd name="connsiteX10" fmla="*/ 2026615 w 8265502"/>
              <a:gd name="connsiteY10" fmla="*/ 6858000 h 6858000"/>
              <a:gd name="connsiteX11" fmla="*/ 784076 w 8265502"/>
              <a:gd name="connsiteY11" fmla="*/ 6858000 h 6858000"/>
              <a:gd name="connsiteX12" fmla="*/ 3179 w 8265502"/>
              <a:gd name="connsiteY12" fmla="*/ 5766324 h 6858000"/>
              <a:gd name="connsiteX13" fmla="*/ 725796 w 8265502"/>
              <a:gd name="connsiteY13" fmla="*/ 5766324 h 6858000"/>
              <a:gd name="connsiteX14" fmla="*/ 999515 w 8265502"/>
              <a:gd name="connsiteY14" fmla="*/ 6313762 h 6858000"/>
              <a:gd name="connsiteX15" fmla="*/ 727396 w 8265502"/>
              <a:gd name="connsiteY15" fmla="*/ 6858000 h 6858000"/>
              <a:gd name="connsiteX16" fmla="*/ 1580 w 8265502"/>
              <a:gd name="connsiteY16" fmla="*/ 6858000 h 6858000"/>
              <a:gd name="connsiteX17" fmla="*/ 0 w 8265502"/>
              <a:gd name="connsiteY17" fmla="*/ 6854841 h 6858000"/>
              <a:gd name="connsiteX18" fmla="*/ 0 w 8265502"/>
              <a:gd name="connsiteY18" fmla="*/ 5772682 h 6858000"/>
              <a:gd name="connsiteX19" fmla="*/ 6243369 w 8265502"/>
              <a:gd name="connsiteY19" fmla="*/ 5763125 h 6858000"/>
              <a:gd name="connsiteX20" fmla="*/ 6965986 w 8265502"/>
              <a:gd name="connsiteY20" fmla="*/ 5763125 h 6858000"/>
              <a:gd name="connsiteX21" fmla="*/ 7239705 w 8265502"/>
              <a:gd name="connsiteY21" fmla="*/ 6310563 h 6858000"/>
              <a:gd name="connsiteX22" fmla="*/ 6965986 w 8265502"/>
              <a:gd name="connsiteY22" fmla="*/ 6858000 h 6858000"/>
              <a:gd name="connsiteX23" fmla="*/ 6243369 w 8265502"/>
              <a:gd name="connsiteY23" fmla="*/ 6858000 h 6858000"/>
              <a:gd name="connsiteX24" fmla="*/ 5969650 w 8265502"/>
              <a:gd name="connsiteY24" fmla="*/ 6310563 h 6858000"/>
              <a:gd name="connsiteX25" fmla="*/ 4154596 w 8265502"/>
              <a:gd name="connsiteY25" fmla="*/ 5763125 h 6858000"/>
              <a:gd name="connsiteX26" fmla="*/ 4877213 w 8265502"/>
              <a:gd name="connsiteY26" fmla="*/ 5763125 h 6858000"/>
              <a:gd name="connsiteX27" fmla="*/ 5150931 w 8265502"/>
              <a:gd name="connsiteY27" fmla="*/ 6310563 h 6858000"/>
              <a:gd name="connsiteX28" fmla="*/ 4877213 w 8265502"/>
              <a:gd name="connsiteY28" fmla="*/ 6858000 h 6858000"/>
              <a:gd name="connsiteX29" fmla="*/ 4154596 w 8265502"/>
              <a:gd name="connsiteY29" fmla="*/ 6858000 h 6858000"/>
              <a:gd name="connsiteX30" fmla="*/ 3880878 w 8265502"/>
              <a:gd name="connsiteY30" fmla="*/ 6310563 h 6858000"/>
              <a:gd name="connsiteX31" fmla="*/ 2078889 w 8265502"/>
              <a:gd name="connsiteY31" fmla="*/ 5763125 h 6858000"/>
              <a:gd name="connsiteX32" fmla="*/ 2801506 w 8265502"/>
              <a:gd name="connsiteY32" fmla="*/ 5763125 h 6858000"/>
              <a:gd name="connsiteX33" fmla="*/ 3075225 w 8265502"/>
              <a:gd name="connsiteY33" fmla="*/ 6310563 h 6858000"/>
              <a:gd name="connsiteX34" fmla="*/ 2801506 w 8265502"/>
              <a:gd name="connsiteY34" fmla="*/ 6858000 h 6858000"/>
              <a:gd name="connsiteX35" fmla="*/ 2078889 w 8265502"/>
              <a:gd name="connsiteY35" fmla="*/ 6858000 h 6858000"/>
              <a:gd name="connsiteX36" fmla="*/ 1805170 w 8265502"/>
              <a:gd name="connsiteY36" fmla="*/ 6310563 h 6858000"/>
              <a:gd name="connsiteX37" fmla="*/ 3119748 w 8265502"/>
              <a:gd name="connsiteY37" fmla="*/ 5187603 h 6858000"/>
              <a:gd name="connsiteX38" fmla="*/ 3842364 w 8265502"/>
              <a:gd name="connsiteY38" fmla="*/ 5187603 h 6858000"/>
              <a:gd name="connsiteX39" fmla="*/ 4116083 w 8265502"/>
              <a:gd name="connsiteY39" fmla="*/ 5735041 h 6858000"/>
              <a:gd name="connsiteX40" fmla="*/ 3842364 w 8265502"/>
              <a:gd name="connsiteY40" fmla="*/ 6282478 h 6858000"/>
              <a:gd name="connsiteX41" fmla="*/ 3119748 w 8265502"/>
              <a:gd name="connsiteY41" fmla="*/ 6282478 h 6858000"/>
              <a:gd name="connsiteX42" fmla="*/ 2846030 w 8265502"/>
              <a:gd name="connsiteY42" fmla="*/ 5735041 h 6858000"/>
              <a:gd name="connsiteX43" fmla="*/ 1044038 w 8265502"/>
              <a:gd name="connsiteY43" fmla="*/ 5187603 h 6858000"/>
              <a:gd name="connsiteX44" fmla="*/ 1766654 w 8265502"/>
              <a:gd name="connsiteY44" fmla="*/ 5187603 h 6858000"/>
              <a:gd name="connsiteX45" fmla="*/ 2040373 w 8265502"/>
              <a:gd name="connsiteY45" fmla="*/ 5735041 h 6858000"/>
              <a:gd name="connsiteX46" fmla="*/ 1766654 w 8265502"/>
              <a:gd name="connsiteY46" fmla="*/ 6282478 h 6858000"/>
              <a:gd name="connsiteX47" fmla="*/ 1044038 w 8265502"/>
              <a:gd name="connsiteY47" fmla="*/ 6282478 h 6858000"/>
              <a:gd name="connsiteX48" fmla="*/ 770319 w 8265502"/>
              <a:gd name="connsiteY48" fmla="*/ 5735041 h 6858000"/>
              <a:gd name="connsiteX49" fmla="*/ 4159388 w 8265502"/>
              <a:gd name="connsiteY49" fmla="*/ 4628392 h 6858000"/>
              <a:gd name="connsiteX50" fmla="*/ 4877791 w 8265502"/>
              <a:gd name="connsiteY50" fmla="*/ 4628392 h 6858000"/>
              <a:gd name="connsiteX51" fmla="*/ 5149913 w 8265502"/>
              <a:gd name="connsiteY51" fmla="*/ 5172637 h 6858000"/>
              <a:gd name="connsiteX52" fmla="*/ 4877791 w 8265502"/>
              <a:gd name="connsiteY52" fmla="*/ 5716881 h 6858000"/>
              <a:gd name="connsiteX53" fmla="*/ 4159388 w 8265502"/>
              <a:gd name="connsiteY53" fmla="*/ 5716881 h 6858000"/>
              <a:gd name="connsiteX54" fmla="*/ 3887266 w 8265502"/>
              <a:gd name="connsiteY54" fmla="*/ 5172637 h 6858000"/>
              <a:gd name="connsiteX55" fmla="*/ 2078891 w 8265502"/>
              <a:gd name="connsiteY55" fmla="*/ 4612651 h 6858000"/>
              <a:gd name="connsiteX56" fmla="*/ 2801507 w 8265502"/>
              <a:gd name="connsiteY56" fmla="*/ 4612651 h 6858000"/>
              <a:gd name="connsiteX57" fmla="*/ 3075227 w 8265502"/>
              <a:gd name="connsiteY57" fmla="*/ 5160089 h 6858000"/>
              <a:gd name="connsiteX58" fmla="*/ 2801507 w 8265502"/>
              <a:gd name="connsiteY58" fmla="*/ 5707526 h 6858000"/>
              <a:gd name="connsiteX59" fmla="*/ 2078891 w 8265502"/>
              <a:gd name="connsiteY59" fmla="*/ 5707526 h 6858000"/>
              <a:gd name="connsiteX60" fmla="*/ 1805171 w 8265502"/>
              <a:gd name="connsiteY60" fmla="*/ 5160089 h 6858000"/>
              <a:gd name="connsiteX61" fmla="*/ 3182 w 8265502"/>
              <a:gd name="connsiteY61" fmla="*/ 4612651 h 6858000"/>
              <a:gd name="connsiteX62" fmla="*/ 725798 w 8265502"/>
              <a:gd name="connsiteY62" fmla="*/ 4612651 h 6858000"/>
              <a:gd name="connsiteX63" fmla="*/ 999517 w 8265502"/>
              <a:gd name="connsiteY63" fmla="*/ 5160089 h 6858000"/>
              <a:gd name="connsiteX64" fmla="*/ 725798 w 8265502"/>
              <a:gd name="connsiteY64" fmla="*/ 5707526 h 6858000"/>
              <a:gd name="connsiteX65" fmla="*/ 3182 w 8265502"/>
              <a:gd name="connsiteY65" fmla="*/ 5707526 h 6858000"/>
              <a:gd name="connsiteX66" fmla="*/ 0 w 8265502"/>
              <a:gd name="connsiteY66" fmla="*/ 5701162 h 6858000"/>
              <a:gd name="connsiteX67" fmla="*/ 0 w 8265502"/>
              <a:gd name="connsiteY67" fmla="*/ 4619015 h 6858000"/>
              <a:gd name="connsiteX68" fmla="*/ 5195456 w 8265502"/>
              <a:gd name="connsiteY68" fmla="*/ 4037129 h 6858000"/>
              <a:gd name="connsiteX69" fmla="*/ 5918073 w 8265502"/>
              <a:gd name="connsiteY69" fmla="*/ 4037129 h 6858000"/>
              <a:gd name="connsiteX70" fmla="*/ 6191792 w 8265502"/>
              <a:gd name="connsiteY70" fmla="*/ 4584567 h 6858000"/>
              <a:gd name="connsiteX71" fmla="*/ 5918073 w 8265502"/>
              <a:gd name="connsiteY71" fmla="*/ 5132004 h 6858000"/>
              <a:gd name="connsiteX72" fmla="*/ 5195456 w 8265502"/>
              <a:gd name="connsiteY72" fmla="*/ 5132004 h 6858000"/>
              <a:gd name="connsiteX73" fmla="*/ 4921737 w 8265502"/>
              <a:gd name="connsiteY73" fmla="*/ 4584567 h 6858000"/>
              <a:gd name="connsiteX74" fmla="*/ 3119750 w 8265502"/>
              <a:gd name="connsiteY74" fmla="*/ 4037129 h 6858000"/>
              <a:gd name="connsiteX75" fmla="*/ 3842365 w 8265502"/>
              <a:gd name="connsiteY75" fmla="*/ 4037129 h 6858000"/>
              <a:gd name="connsiteX76" fmla="*/ 4116084 w 8265502"/>
              <a:gd name="connsiteY76" fmla="*/ 4584567 h 6858000"/>
              <a:gd name="connsiteX77" fmla="*/ 3842365 w 8265502"/>
              <a:gd name="connsiteY77" fmla="*/ 5132004 h 6858000"/>
              <a:gd name="connsiteX78" fmla="*/ 3119750 w 8265502"/>
              <a:gd name="connsiteY78" fmla="*/ 5132004 h 6858000"/>
              <a:gd name="connsiteX79" fmla="*/ 2846030 w 8265502"/>
              <a:gd name="connsiteY79" fmla="*/ 4584567 h 6858000"/>
              <a:gd name="connsiteX80" fmla="*/ 1044040 w 8265502"/>
              <a:gd name="connsiteY80" fmla="*/ 4037129 h 6858000"/>
              <a:gd name="connsiteX81" fmla="*/ 1766657 w 8265502"/>
              <a:gd name="connsiteY81" fmla="*/ 4037129 h 6858000"/>
              <a:gd name="connsiteX82" fmla="*/ 2040376 w 8265502"/>
              <a:gd name="connsiteY82" fmla="*/ 4584567 h 6858000"/>
              <a:gd name="connsiteX83" fmla="*/ 1766657 w 8265502"/>
              <a:gd name="connsiteY83" fmla="*/ 5132004 h 6858000"/>
              <a:gd name="connsiteX84" fmla="*/ 1044040 w 8265502"/>
              <a:gd name="connsiteY84" fmla="*/ 5132004 h 6858000"/>
              <a:gd name="connsiteX85" fmla="*/ 770321 w 8265502"/>
              <a:gd name="connsiteY85" fmla="*/ 4584567 h 6858000"/>
              <a:gd name="connsiteX86" fmla="*/ 4159387 w 8265502"/>
              <a:gd name="connsiteY86" fmla="*/ 3463221 h 6858000"/>
              <a:gd name="connsiteX87" fmla="*/ 4877790 w 8265502"/>
              <a:gd name="connsiteY87" fmla="*/ 3463221 h 6858000"/>
              <a:gd name="connsiteX88" fmla="*/ 5149912 w 8265502"/>
              <a:gd name="connsiteY88" fmla="*/ 4007466 h 6858000"/>
              <a:gd name="connsiteX89" fmla="*/ 4877790 w 8265502"/>
              <a:gd name="connsiteY89" fmla="*/ 4551710 h 6858000"/>
              <a:gd name="connsiteX90" fmla="*/ 4159387 w 8265502"/>
              <a:gd name="connsiteY90" fmla="*/ 4551710 h 6858000"/>
              <a:gd name="connsiteX91" fmla="*/ 3887265 w 8265502"/>
              <a:gd name="connsiteY91" fmla="*/ 4007466 h 6858000"/>
              <a:gd name="connsiteX92" fmla="*/ 2078891 w 8265502"/>
              <a:gd name="connsiteY92" fmla="*/ 3458978 h 6858000"/>
              <a:gd name="connsiteX93" fmla="*/ 2801507 w 8265502"/>
              <a:gd name="connsiteY93" fmla="*/ 3458978 h 6858000"/>
              <a:gd name="connsiteX94" fmla="*/ 3075227 w 8265502"/>
              <a:gd name="connsiteY94" fmla="*/ 4006416 h 6858000"/>
              <a:gd name="connsiteX95" fmla="*/ 2801507 w 8265502"/>
              <a:gd name="connsiteY95" fmla="*/ 4553853 h 6858000"/>
              <a:gd name="connsiteX96" fmla="*/ 2078891 w 8265502"/>
              <a:gd name="connsiteY96" fmla="*/ 4553853 h 6858000"/>
              <a:gd name="connsiteX97" fmla="*/ 1805171 w 8265502"/>
              <a:gd name="connsiteY97" fmla="*/ 4006416 h 6858000"/>
              <a:gd name="connsiteX98" fmla="*/ 3182 w 8265502"/>
              <a:gd name="connsiteY98" fmla="*/ 3458978 h 6858000"/>
              <a:gd name="connsiteX99" fmla="*/ 725798 w 8265502"/>
              <a:gd name="connsiteY99" fmla="*/ 3458978 h 6858000"/>
              <a:gd name="connsiteX100" fmla="*/ 999517 w 8265502"/>
              <a:gd name="connsiteY100" fmla="*/ 4006416 h 6858000"/>
              <a:gd name="connsiteX101" fmla="*/ 725798 w 8265502"/>
              <a:gd name="connsiteY101" fmla="*/ 4553853 h 6858000"/>
              <a:gd name="connsiteX102" fmla="*/ 3182 w 8265502"/>
              <a:gd name="connsiteY102" fmla="*/ 4553853 h 6858000"/>
              <a:gd name="connsiteX103" fmla="*/ 0 w 8265502"/>
              <a:gd name="connsiteY103" fmla="*/ 4547489 h 6858000"/>
              <a:gd name="connsiteX104" fmla="*/ 0 w 8265502"/>
              <a:gd name="connsiteY104" fmla="*/ 3465342 h 6858000"/>
              <a:gd name="connsiteX105" fmla="*/ 1044040 w 8265502"/>
              <a:gd name="connsiteY105" fmla="*/ 2883459 h 6858000"/>
              <a:gd name="connsiteX106" fmla="*/ 1766657 w 8265502"/>
              <a:gd name="connsiteY106" fmla="*/ 2883459 h 6858000"/>
              <a:gd name="connsiteX107" fmla="*/ 2040376 w 8265502"/>
              <a:gd name="connsiteY107" fmla="*/ 3430894 h 6858000"/>
              <a:gd name="connsiteX108" fmla="*/ 1766657 w 8265502"/>
              <a:gd name="connsiteY108" fmla="*/ 3978331 h 6858000"/>
              <a:gd name="connsiteX109" fmla="*/ 1044040 w 8265502"/>
              <a:gd name="connsiteY109" fmla="*/ 3978331 h 6858000"/>
              <a:gd name="connsiteX110" fmla="*/ 770321 w 8265502"/>
              <a:gd name="connsiteY110" fmla="*/ 3430894 h 6858000"/>
              <a:gd name="connsiteX111" fmla="*/ 3119750 w 8265502"/>
              <a:gd name="connsiteY111" fmla="*/ 2883459 h 6858000"/>
              <a:gd name="connsiteX112" fmla="*/ 3842365 w 8265502"/>
              <a:gd name="connsiteY112" fmla="*/ 2883459 h 6858000"/>
              <a:gd name="connsiteX113" fmla="*/ 4116084 w 8265502"/>
              <a:gd name="connsiteY113" fmla="*/ 3430894 h 6858000"/>
              <a:gd name="connsiteX114" fmla="*/ 3842365 w 8265502"/>
              <a:gd name="connsiteY114" fmla="*/ 3978331 h 6858000"/>
              <a:gd name="connsiteX115" fmla="*/ 3119750 w 8265502"/>
              <a:gd name="connsiteY115" fmla="*/ 3978331 h 6858000"/>
              <a:gd name="connsiteX116" fmla="*/ 2846030 w 8265502"/>
              <a:gd name="connsiteY116" fmla="*/ 3430894 h 6858000"/>
              <a:gd name="connsiteX117" fmla="*/ 3182 w 8265502"/>
              <a:gd name="connsiteY117" fmla="*/ 2305308 h 6858000"/>
              <a:gd name="connsiteX118" fmla="*/ 725799 w 8265502"/>
              <a:gd name="connsiteY118" fmla="*/ 2305308 h 6858000"/>
              <a:gd name="connsiteX119" fmla="*/ 999517 w 8265502"/>
              <a:gd name="connsiteY119" fmla="*/ 2852746 h 6858000"/>
              <a:gd name="connsiteX120" fmla="*/ 725799 w 8265502"/>
              <a:gd name="connsiteY120" fmla="*/ 3400180 h 6858000"/>
              <a:gd name="connsiteX121" fmla="*/ 3182 w 8265502"/>
              <a:gd name="connsiteY121" fmla="*/ 3400180 h 6858000"/>
              <a:gd name="connsiteX122" fmla="*/ 0 w 8265502"/>
              <a:gd name="connsiteY122" fmla="*/ 3393816 h 6858000"/>
              <a:gd name="connsiteX123" fmla="*/ 0 w 8265502"/>
              <a:gd name="connsiteY123" fmla="*/ 2311672 h 6858000"/>
              <a:gd name="connsiteX124" fmla="*/ 2078891 w 8265502"/>
              <a:gd name="connsiteY124" fmla="*/ 2305306 h 6858000"/>
              <a:gd name="connsiteX125" fmla="*/ 2801507 w 8265502"/>
              <a:gd name="connsiteY125" fmla="*/ 2305306 h 6858000"/>
              <a:gd name="connsiteX126" fmla="*/ 3075227 w 8265502"/>
              <a:gd name="connsiteY126" fmla="*/ 2852744 h 6858000"/>
              <a:gd name="connsiteX127" fmla="*/ 2801507 w 8265502"/>
              <a:gd name="connsiteY127" fmla="*/ 3400179 h 6858000"/>
              <a:gd name="connsiteX128" fmla="*/ 2078891 w 8265502"/>
              <a:gd name="connsiteY128" fmla="*/ 3400179 h 6858000"/>
              <a:gd name="connsiteX129" fmla="*/ 1805171 w 8265502"/>
              <a:gd name="connsiteY129" fmla="*/ 2852744 h 6858000"/>
              <a:gd name="connsiteX130" fmla="*/ 4154597 w 8265502"/>
              <a:gd name="connsiteY130" fmla="*/ 2305305 h 6858000"/>
              <a:gd name="connsiteX131" fmla="*/ 4877214 w 8265502"/>
              <a:gd name="connsiteY131" fmla="*/ 2305305 h 6858000"/>
              <a:gd name="connsiteX132" fmla="*/ 5150933 w 8265502"/>
              <a:gd name="connsiteY132" fmla="*/ 2852744 h 6858000"/>
              <a:gd name="connsiteX133" fmla="*/ 4877214 w 8265502"/>
              <a:gd name="connsiteY133" fmla="*/ 3400179 h 6858000"/>
              <a:gd name="connsiteX134" fmla="*/ 4154597 w 8265502"/>
              <a:gd name="connsiteY134" fmla="*/ 3400179 h 6858000"/>
              <a:gd name="connsiteX135" fmla="*/ 3880879 w 8265502"/>
              <a:gd name="connsiteY135" fmla="*/ 2852744 h 6858000"/>
              <a:gd name="connsiteX136" fmla="*/ 5202046 w 8265502"/>
              <a:gd name="connsiteY136" fmla="*/ 1738266 h 6858000"/>
              <a:gd name="connsiteX137" fmla="*/ 5920449 w 8265502"/>
              <a:gd name="connsiteY137" fmla="*/ 1738266 h 6858000"/>
              <a:gd name="connsiteX138" fmla="*/ 6192571 w 8265502"/>
              <a:gd name="connsiteY138" fmla="*/ 2282511 h 6858000"/>
              <a:gd name="connsiteX139" fmla="*/ 5920449 w 8265502"/>
              <a:gd name="connsiteY139" fmla="*/ 2826755 h 6858000"/>
              <a:gd name="connsiteX140" fmla="*/ 5202046 w 8265502"/>
              <a:gd name="connsiteY140" fmla="*/ 2826755 h 6858000"/>
              <a:gd name="connsiteX141" fmla="*/ 4929924 w 8265502"/>
              <a:gd name="connsiteY141" fmla="*/ 2282511 h 6858000"/>
              <a:gd name="connsiteX142" fmla="*/ 1044040 w 8265502"/>
              <a:gd name="connsiteY142" fmla="*/ 1729785 h 6858000"/>
              <a:gd name="connsiteX143" fmla="*/ 1766657 w 8265502"/>
              <a:gd name="connsiteY143" fmla="*/ 1729785 h 6858000"/>
              <a:gd name="connsiteX144" fmla="*/ 2040376 w 8265502"/>
              <a:gd name="connsiteY144" fmla="*/ 2277224 h 6858000"/>
              <a:gd name="connsiteX145" fmla="*/ 1766657 w 8265502"/>
              <a:gd name="connsiteY145" fmla="*/ 2824659 h 6858000"/>
              <a:gd name="connsiteX146" fmla="*/ 1044040 w 8265502"/>
              <a:gd name="connsiteY146" fmla="*/ 2824659 h 6858000"/>
              <a:gd name="connsiteX147" fmla="*/ 770321 w 8265502"/>
              <a:gd name="connsiteY147" fmla="*/ 2277224 h 6858000"/>
              <a:gd name="connsiteX148" fmla="*/ 3119750 w 8265502"/>
              <a:gd name="connsiteY148" fmla="*/ 1729784 h 6858000"/>
              <a:gd name="connsiteX149" fmla="*/ 3842365 w 8265502"/>
              <a:gd name="connsiteY149" fmla="*/ 1729784 h 6858000"/>
              <a:gd name="connsiteX150" fmla="*/ 4116084 w 8265502"/>
              <a:gd name="connsiteY150" fmla="*/ 2277222 h 6858000"/>
              <a:gd name="connsiteX151" fmla="*/ 3842365 w 8265502"/>
              <a:gd name="connsiteY151" fmla="*/ 2824659 h 6858000"/>
              <a:gd name="connsiteX152" fmla="*/ 3119750 w 8265502"/>
              <a:gd name="connsiteY152" fmla="*/ 2824659 h 6858000"/>
              <a:gd name="connsiteX153" fmla="*/ 2846030 w 8265502"/>
              <a:gd name="connsiteY153" fmla="*/ 2277222 h 6858000"/>
              <a:gd name="connsiteX154" fmla="*/ 3182 w 8265502"/>
              <a:gd name="connsiteY154" fmla="*/ 1151633 h 6858000"/>
              <a:gd name="connsiteX155" fmla="*/ 725799 w 8265502"/>
              <a:gd name="connsiteY155" fmla="*/ 1151633 h 6858000"/>
              <a:gd name="connsiteX156" fmla="*/ 999517 w 8265502"/>
              <a:gd name="connsiteY156" fmla="*/ 1699071 h 6858000"/>
              <a:gd name="connsiteX157" fmla="*/ 725799 w 8265502"/>
              <a:gd name="connsiteY157" fmla="*/ 2246508 h 6858000"/>
              <a:gd name="connsiteX158" fmla="*/ 3182 w 8265502"/>
              <a:gd name="connsiteY158" fmla="*/ 2246508 h 6858000"/>
              <a:gd name="connsiteX159" fmla="*/ 0 w 8265502"/>
              <a:gd name="connsiteY159" fmla="*/ 2240144 h 6858000"/>
              <a:gd name="connsiteX160" fmla="*/ 0 w 8265502"/>
              <a:gd name="connsiteY160" fmla="*/ 1157997 h 6858000"/>
              <a:gd name="connsiteX161" fmla="*/ 2078891 w 8265502"/>
              <a:gd name="connsiteY161" fmla="*/ 1151632 h 6858000"/>
              <a:gd name="connsiteX162" fmla="*/ 2801507 w 8265502"/>
              <a:gd name="connsiteY162" fmla="*/ 1151632 h 6858000"/>
              <a:gd name="connsiteX163" fmla="*/ 3075227 w 8265502"/>
              <a:gd name="connsiteY163" fmla="*/ 1699069 h 6858000"/>
              <a:gd name="connsiteX164" fmla="*/ 2801507 w 8265502"/>
              <a:gd name="connsiteY164" fmla="*/ 2246507 h 6858000"/>
              <a:gd name="connsiteX165" fmla="*/ 2078891 w 8265502"/>
              <a:gd name="connsiteY165" fmla="*/ 2246507 h 6858000"/>
              <a:gd name="connsiteX166" fmla="*/ 1805172 w 8265502"/>
              <a:gd name="connsiteY166" fmla="*/ 1699069 h 6858000"/>
              <a:gd name="connsiteX167" fmla="*/ 4154597 w 8265502"/>
              <a:gd name="connsiteY167" fmla="*/ 1151631 h 6858000"/>
              <a:gd name="connsiteX168" fmla="*/ 4877214 w 8265502"/>
              <a:gd name="connsiteY168" fmla="*/ 1151631 h 6858000"/>
              <a:gd name="connsiteX169" fmla="*/ 5150933 w 8265502"/>
              <a:gd name="connsiteY169" fmla="*/ 1699069 h 6858000"/>
              <a:gd name="connsiteX170" fmla="*/ 4877214 w 8265502"/>
              <a:gd name="connsiteY170" fmla="*/ 2246506 h 6858000"/>
              <a:gd name="connsiteX171" fmla="*/ 4154597 w 8265502"/>
              <a:gd name="connsiteY171" fmla="*/ 2246506 h 6858000"/>
              <a:gd name="connsiteX172" fmla="*/ 3880879 w 8265502"/>
              <a:gd name="connsiteY172" fmla="*/ 1699069 h 6858000"/>
              <a:gd name="connsiteX173" fmla="*/ 1044040 w 8265502"/>
              <a:gd name="connsiteY173" fmla="*/ 576110 h 6858000"/>
              <a:gd name="connsiteX174" fmla="*/ 1766657 w 8265502"/>
              <a:gd name="connsiteY174" fmla="*/ 576110 h 6858000"/>
              <a:gd name="connsiteX175" fmla="*/ 2040377 w 8265502"/>
              <a:gd name="connsiteY175" fmla="*/ 1123549 h 6858000"/>
              <a:gd name="connsiteX176" fmla="*/ 1766657 w 8265502"/>
              <a:gd name="connsiteY176" fmla="*/ 1670985 h 6858000"/>
              <a:gd name="connsiteX177" fmla="*/ 1044040 w 8265502"/>
              <a:gd name="connsiteY177" fmla="*/ 1670985 h 6858000"/>
              <a:gd name="connsiteX178" fmla="*/ 770321 w 8265502"/>
              <a:gd name="connsiteY178" fmla="*/ 1123549 h 6858000"/>
              <a:gd name="connsiteX179" fmla="*/ 3119750 w 8265502"/>
              <a:gd name="connsiteY179" fmla="*/ 576109 h 6858000"/>
              <a:gd name="connsiteX180" fmla="*/ 3842365 w 8265502"/>
              <a:gd name="connsiteY180" fmla="*/ 576109 h 6858000"/>
              <a:gd name="connsiteX181" fmla="*/ 4116084 w 8265502"/>
              <a:gd name="connsiteY181" fmla="*/ 1123547 h 6858000"/>
              <a:gd name="connsiteX182" fmla="*/ 3842365 w 8265502"/>
              <a:gd name="connsiteY182" fmla="*/ 1670984 h 6858000"/>
              <a:gd name="connsiteX183" fmla="*/ 3119750 w 8265502"/>
              <a:gd name="connsiteY183" fmla="*/ 1670984 h 6858000"/>
              <a:gd name="connsiteX184" fmla="*/ 2846030 w 8265502"/>
              <a:gd name="connsiteY184" fmla="*/ 1123547 h 6858000"/>
              <a:gd name="connsiteX185" fmla="*/ 5195456 w 8265502"/>
              <a:gd name="connsiteY185" fmla="*/ 576108 h 6858000"/>
              <a:gd name="connsiteX186" fmla="*/ 5918073 w 8265502"/>
              <a:gd name="connsiteY186" fmla="*/ 576108 h 6858000"/>
              <a:gd name="connsiteX187" fmla="*/ 6191792 w 8265502"/>
              <a:gd name="connsiteY187" fmla="*/ 1123546 h 6858000"/>
              <a:gd name="connsiteX188" fmla="*/ 5918073 w 8265502"/>
              <a:gd name="connsiteY188" fmla="*/ 1670983 h 6858000"/>
              <a:gd name="connsiteX189" fmla="*/ 5195456 w 8265502"/>
              <a:gd name="connsiteY189" fmla="*/ 1670983 h 6858000"/>
              <a:gd name="connsiteX190" fmla="*/ 4921737 w 8265502"/>
              <a:gd name="connsiteY190" fmla="*/ 1123546 h 6858000"/>
              <a:gd name="connsiteX191" fmla="*/ 7025576 w 8265502"/>
              <a:gd name="connsiteY191" fmla="*/ 0 h 6858000"/>
              <a:gd name="connsiteX192" fmla="*/ 8265502 w 8265502"/>
              <a:gd name="connsiteY192" fmla="*/ 0 h 6858000"/>
              <a:gd name="connsiteX193" fmla="*/ 8006847 w 8265502"/>
              <a:gd name="connsiteY193" fmla="*/ 517308 h 6858000"/>
              <a:gd name="connsiteX194" fmla="*/ 7284230 w 8265502"/>
              <a:gd name="connsiteY194" fmla="*/ 517308 h 6858000"/>
              <a:gd name="connsiteX195" fmla="*/ 6242345 w 8265502"/>
              <a:gd name="connsiteY195" fmla="*/ 0 h 6858000"/>
              <a:gd name="connsiteX196" fmla="*/ 6967007 w 8265502"/>
              <a:gd name="connsiteY196" fmla="*/ 0 h 6858000"/>
              <a:gd name="connsiteX197" fmla="*/ 7239703 w 8265502"/>
              <a:gd name="connsiteY197" fmla="*/ 545393 h 6858000"/>
              <a:gd name="connsiteX198" fmla="*/ 6965984 w 8265502"/>
              <a:gd name="connsiteY198" fmla="*/ 1092830 h 6858000"/>
              <a:gd name="connsiteX199" fmla="*/ 6243367 w 8265502"/>
              <a:gd name="connsiteY199" fmla="*/ 1092830 h 6858000"/>
              <a:gd name="connsiteX200" fmla="*/ 5969648 w 8265502"/>
              <a:gd name="connsiteY200" fmla="*/ 545393 h 6858000"/>
              <a:gd name="connsiteX201" fmla="*/ 4936801 w 8265502"/>
              <a:gd name="connsiteY201" fmla="*/ 0 h 6858000"/>
              <a:gd name="connsiteX202" fmla="*/ 6176728 w 8265502"/>
              <a:gd name="connsiteY202" fmla="*/ 0 h 6858000"/>
              <a:gd name="connsiteX203" fmla="*/ 5918073 w 8265502"/>
              <a:gd name="connsiteY203" fmla="*/ 517309 h 6858000"/>
              <a:gd name="connsiteX204" fmla="*/ 5195456 w 8265502"/>
              <a:gd name="connsiteY204" fmla="*/ 517309 h 6858000"/>
              <a:gd name="connsiteX205" fmla="*/ 4153576 w 8265502"/>
              <a:gd name="connsiteY205" fmla="*/ 0 h 6858000"/>
              <a:gd name="connsiteX206" fmla="*/ 4878236 w 8265502"/>
              <a:gd name="connsiteY206" fmla="*/ 0 h 6858000"/>
              <a:gd name="connsiteX207" fmla="*/ 5150933 w 8265502"/>
              <a:gd name="connsiteY207" fmla="*/ 545395 h 6858000"/>
              <a:gd name="connsiteX208" fmla="*/ 4877214 w 8265502"/>
              <a:gd name="connsiteY208" fmla="*/ 1092832 h 6858000"/>
              <a:gd name="connsiteX209" fmla="*/ 4154597 w 8265502"/>
              <a:gd name="connsiteY209" fmla="*/ 1092832 h 6858000"/>
              <a:gd name="connsiteX210" fmla="*/ 3880879 w 8265502"/>
              <a:gd name="connsiteY210" fmla="*/ 545395 h 6858000"/>
              <a:gd name="connsiteX211" fmla="*/ 2861095 w 8265502"/>
              <a:gd name="connsiteY211" fmla="*/ 0 h 6858000"/>
              <a:gd name="connsiteX212" fmla="*/ 4101020 w 8265502"/>
              <a:gd name="connsiteY212" fmla="*/ 0 h 6858000"/>
              <a:gd name="connsiteX213" fmla="*/ 3842365 w 8265502"/>
              <a:gd name="connsiteY213" fmla="*/ 517310 h 6858000"/>
              <a:gd name="connsiteX214" fmla="*/ 3119750 w 8265502"/>
              <a:gd name="connsiteY214" fmla="*/ 517310 h 6858000"/>
              <a:gd name="connsiteX215" fmla="*/ 2077870 w 8265502"/>
              <a:gd name="connsiteY215" fmla="*/ 0 h 6858000"/>
              <a:gd name="connsiteX216" fmla="*/ 2802528 w 8265502"/>
              <a:gd name="connsiteY216" fmla="*/ 0 h 6858000"/>
              <a:gd name="connsiteX217" fmla="*/ 3075227 w 8265502"/>
              <a:gd name="connsiteY217" fmla="*/ 545396 h 6858000"/>
              <a:gd name="connsiteX218" fmla="*/ 2801507 w 8265502"/>
              <a:gd name="connsiteY218" fmla="*/ 1092833 h 6858000"/>
              <a:gd name="connsiteX219" fmla="*/ 2078891 w 8265502"/>
              <a:gd name="connsiteY219" fmla="*/ 1092833 h 6858000"/>
              <a:gd name="connsiteX220" fmla="*/ 1805172 w 8265502"/>
              <a:gd name="connsiteY220" fmla="*/ 545396 h 6858000"/>
              <a:gd name="connsiteX221" fmla="*/ 785384 w 8265502"/>
              <a:gd name="connsiteY221" fmla="*/ 0 h 6858000"/>
              <a:gd name="connsiteX222" fmla="*/ 2025315 w 8265502"/>
              <a:gd name="connsiteY222" fmla="*/ 0 h 6858000"/>
              <a:gd name="connsiteX223" fmla="*/ 1766657 w 8265502"/>
              <a:gd name="connsiteY223" fmla="*/ 517311 h 6858000"/>
              <a:gd name="connsiteX224" fmla="*/ 1044040 w 8265502"/>
              <a:gd name="connsiteY224" fmla="*/ 517311 h 6858000"/>
              <a:gd name="connsiteX225" fmla="*/ 2162 w 8265502"/>
              <a:gd name="connsiteY225" fmla="*/ 0 h 6858000"/>
              <a:gd name="connsiteX226" fmla="*/ 726820 w 8265502"/>
              <a:gd name="connsiteY226" fmla="*/ 0 h 6858000"/>
              <a:gd name="connsiteX227" fmla="*/ 999517 w 8265502"/>
              <a:gd name="connsiteY227" fmla="*/ 545397 h 6858000"/>
              <a:gd name="connsiteX228" fmla="*/ 725799 w 8265502"/>
              <a:gd name="connsiteY228" fmla="*/ 1092834 h 6858000"/>
              <a:gd name="connsiteX229" fmla="*/ 3182 w 8265502"/>
              <a:gd name="connsiteY229" fmla="*/ 1092834 h 6858000"/>
              <a:gd name="connsiteX230" fmla="*/ 0 w 8265502"/>
              <a:gd name="connsiteY230" fmla="*/ 1086470 h 6858000"/>
              <a:gd name="connsiteX231" fmla="*/ 0 w 8265502"/>
              <a:gd name="connsiteY231" fmla="*/ 432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Lst>
            <a:rect l="l" t="t" r="r" b="b"/>
            <a:pathLst>
              <a:path w="8265502" h="6858000">
                <a:moveTo>
                  <a:pt x="5195456" y="6338077"/>
                </a:moveTo>
                <a:lnTo>
                  <a:pt x="5918072" y="6338077"/>
                </a:lnTo>
                <a:lnTo>
                  <a:pt x="6178034" y="6858000"/>
                </a:lnTo>
                <a:lnTo>
                  <a:pt x="4935495" y="6858000"/>
                </a:lnTo>
                <a:close/>
                <a:moveTo>
                  <a:pt x="3119745" y="6338077"/>
                </a:moveTo>
                <a:lnTo>
                  <a:pt x="3842362" y="6338077"/>
                </a:lnTo>
                <a:lnTo>
                  <a:pt x="4102323" y="6858000"/>
                </a:lnTo>
                <a:lnTo>
                  <a:pt x="2859785" y="6858000"/>
                </a:lnTo>
                <a:close/>
                <a:moveTo>
                  <a:pt x="1044037" y="6338077"/>
                </a:moveTo>
                <a:lnTo>
                  <a:pt x="1766653" y="6338077"/>
                </a:lnTo>
                <a:lnTo>
                  <a:pt x="2026615" y="6858000"/>
                </a:lnTo>
                <a:lnTo>
                  <a:pt x="784076" y="6858000"/>
                </a:lnTo>
                <a:close/>
                <a:moveTo>
                  <a:pt x="3179" y="5766324"/>
                </a:moveTo>
                <a:lnTo>
                  <a:pt x="725796" y="5766324"/>
                </a:lnTo>
                <a:lnTo>
                  <a:pt x="999515" y="6313762"/>
                </a:lnTo>
                <a:lnTo>
                  <a:pt x="727396" y="6858000"/>
                </a:lnTo>
                <a:lnTo>
                  <a:pt x="1580" y="6858000"/>
                </a:lnTo>
                <a:lnTo>
                  <a:pt x="0" y="6854841"/>
                </a:lnTo>
                <a:lnTo>
                  <a:pt x="0" y="5772682"/>
                </a:lnTo>
                <a:close/>
                <a:moveTo>
                  <a:pt x="6243369" y="5763125"/>
                </a:moveTo>
                <a:lnTo>
                  <a:pt x="6965986" y="5763125"/>
                </a:lnTo>
                <a:lnTo>
                  <a:pt x="7239705" y="6310563"/>
                </a:lnTo>
                <a:lnTo>
                  <a:pt x="6965986" y="6858000"/>
                </a:lnTo>
                <a:lnTo>
                  <a:pt x="6243369" y="6858000"/>
                </a:lnTo>
                <a:lnTo>
                  <a:pt x="5969650" y="6310563"/>
                </a:lnTo>
                <a:close/>
                <a:moveTo>
                  <a:pt x="4154596" y="5763125"/>
                </a:moveTo>
                <a:lnTo>
                  <a:pt x="4877213" y="5763125"/>
                </a:lnTo>
                <a:lnTo>
                  <a:pt x="5150931" y="6310563"/>
                </a:lnTo>
                <a:lnTo>
                  <a:pt x="4877213" y="6858000"/>
                </a:lnTo>
                <a:lnTo>
                  <a:pt x="4154596" y="6858000"/>
                </a:lnTo>
                <a:lnTo>
                  <a:pt x="3880878" y="6310563"/>
                </a:lnTo>
                <a:close/>
                <a:moveTo>
                  <a:pt x="2078889" y="5763125"/>
                </a:moveTo>
                <a:lnTo>
                  <a:pt x="2801506" y="5763125"/>
                </a:lnTo>
                <a:lnTo>
                  <a:pt x="3075225" y="6310563"/>
                </a:lnTo>
                <a:lnTo>
                  <a:pt x="2801506" y="6858000"/>
                </a:lnTo>
                <a:lnTo>
                  <a:pt x="2078889" y="6858000"/>
                </a:lnTo>
                <a:lnTo>
                  <a:pt x="1805170" y="6310563"/>
                </a:lnTo>
                <a:close/>
                <a:moveTo>
                  <a:pt x="3119748" y="5187603"/>
                </a:moveTo>
                <a:lnTo>
                  <a:pt x="3842364" y="5187603"/>
                </a:lnTo>
                <a:lnTo>
                  <a:pt x="4116083" y="5735041"/>
                </a:lnTo>
                <a:lnTo>
                  <a:pt x="3842364" y="6282478"/>
                </a:lnTo>
                <a:lnTo>
                  <a:pt x="3119748" y="6282478"/>
                </a:lnTo>
                <a:lnTo>
                  <a:pt x="2846030" y="5735041"/>
                </a:lnTo>
                <a:close/>
                <a:moveTo>
                  <a:pt x="1044038" y="5187603"/>
                </a:moveTo>
                <a:lnTo>
                  <a:pt x="1766654" y="5187603"/>
                </a:lnTo>
                <a:lnTo>
                  <a:pt x="2040373" y="5735041"/>
                </a:lnTo>
                <a:lnTo>
                  <a:pt x="1766654" y="6282478"/>
                </a:lnTo>
                <a:lnTo>
                  <a:pt x="1044038" y="6282478"/>
                </a:lnTo>
                <a:lnTo>
                  <a:pt x="770319" y="5735041"/>
                </a:lnTo>
                <a:close/>
                <a:moveTo>
                  <a:pt x="4159388" y="4628392"/>
                </a:moveTo>
                <a:lnTo>
                  <a:pt x="4877791" y="4628392"/>
                </a:lnTo>
                <a:lnTo>
                  <a:pt x="5149913" y="5172637"/>
                </a:lnTo>
                <a:lnTo>
                  <a:pt x="4877791" y="5716881"/>
                </a:lnTo>
                <a:lnTo>
                  <a:pt x="4159388" y="5716881"/>
                </a:lnTo>
                <a:lnTo>
                  <a:pt x="3887266" y="5172637"/>
                </a:lnTo>
                <a:close/>
                <a:moveTo>
                  <a:pt x="2078891" y="4612651"/>
                </a:moveTo>
                <a:lnTo>
                  <a:pt x="2801507" y="4612651"/>
                </a:lnTo>
                <a:lnTo>
                  <a:pt x="3075227" y="5160089"/>
                </a:lnTo>
                <a:lnTo>
                  <a:pt x="2801507" y="5707526"/>
                </a:lnTo>
                <a:lnTo>
                  <a:pt x="2078891" y="5707526"/>
                </a:lnTo>
                <a:lnTo>
                  <a:pt x="1805171" y="5160089"/>
                </a:lnTo>
                <a:close/>
                <a:moveTo>
                  <a:pt x="3182" y="4612651"/>
                </a:moveTo>
                <a:lnTo>
                  <a:pt x="725798" y="4612651"/>
                </a:lnTo>
                <a:lnTo>
                  <a:pt x="999517" y="5160089"/>
                </a:lnTo>
                <a:lnTo>
                  <a:pt x="725798" y="5707526"/>
                </a:lnTo>
                <a:lnTo>
                  <a:pt x="3182" y="5707526"/>
                </a:lnTo>
                <a:lnTo>
                  <a:pt x="0" y="5701162"/>
                </a:lnTo>
                <a:lnTo>
                  <a:pt x="0" y="4619015"/>
                </a:lnTo>
                <a:close/>
                <a:moveTo>
                  <a:pt x="5195456" y="4037129"/>
                </a:moveTo>
                <a:lnTo>
                  <a:pt x="5918073" y="4037129"/>
                </a:lnTo>
                <a:lnTo>
                  <a:pt x="6191792" y="4584567"/>
                </a:lnTo>
                <a:lnTo>
                  <a:pt x="5918073" y="5132004"/>
                </a:lnTo>
                <a:lnTo>
                  <a:pt x="5195456" y="5132004"/>
                </a:lnTo>
                <a:lnTo>
                  <a:pt x="4921737" y="4584567"/>
                </a:lnTo>
                <a:close/>
                <a:moveTo>
                  <a:pt x="3119750" y="4037129"/>
                </a:moveTo>
                <a:lnTo>
                  <a:pt x="3842365" y="4037129"/>
                </a:lnTo>
                <a:lnTo>
                  <a:pt x="4116084" y="4584567"/>
                </a:lnTo>
                <a:lnTo>
                  <a:pt x="3842365" y="5132004"/>
                </a:lnTo>
                <a:lnTo>
                  <a:pt x="3119750" y="5132004"/>
                </a:lnTo>
                <a:lnTo>
                  <a:pt x="2846030" y="4584567"/>
                </a:lnTo>
                <a:close/>
                <a:moveTo>
                  <a:pt x="1044040" y="4037129"/>
                </a:moveTo>
                <a:lnTo>
                  <a:pt x="1766657" y="4037129"/>
                </a:lnTo>
                <a:lnTo>
                  <a:pt x="2040376" y="4584567"/>
                </a:lnTo>
                <a:lnTo>
                  <a:pt x="1766657" y="5132004"/>
                </a:lnTo>
                <a:lnTo>
                  <a:pt x="1044040" y="5132004"/>
                </a:lnTo>
                <a:lnTo>
                  <a:pt x="770321" y="4584567"/>
                </a:lnTo>
                <a:close/>
                <a:moveTo>
                  <a:pt x="4159387" y="3463221"/>
                </a:moveTo>
                <a:lnTo>
                  <a:pt x="4877790" y="3463221"/>
                </a:lnTo>
                <a:lnTo>
                  <a:pt x="5149912" y="4007466"/>
                </a:lnTo>
                <a:lnTo>
                  <a:pt x="4877790" y="4551710"/>
                </a:lnTo>
                <a:lnTo>
                  <a:pt x="4159387" y="4551710"/>
                </a:lnTo>
                <a:lnTo>
                  <a:pt x="3887265" y="4007466"/>
                </a:lnTo>
                <a:close/>
                <a:moveTo>
                  <a:pt x="2078891" y="3458978"/>
                </a:moveTo>
                <a:lnTo>
                  <a:pt x="2801507" y="3458978"/>
                </a:lnTo>
                <a:lnTo>
                  <a:pt x="3075227" y="4006416"/>
                </a:lnTo>
                <a:lnTo>
                  <a:pt x="2801507" y="4553853"/>
                </a:lnTo>
                <a:lnTo>
                  <a:pt x="2078891" y="4553853"/>
                </a:lnTo>
                <a:lnTo>
                  <a:pt x="1805171" y="4006416"/>
                </a:lnTo>
                <a:close/>
                <a:moveTo>
                  <a:pt x="3182" y="3458978"/>
                </a:moveTo>
                <a:lnTo>
                  <a:pt x="725798" y="3458978"/>
                </a:lnTo>
                <a:lnTo>
                  <a:pt x="999517" y="4006416"/>
                </a:lnTo>
                <a:lnTo>
                  <a:pt x="725798" y="4553853"/>
                </a:lnTo>
                <a:lnTo>
                  <a:pt x="3182" y="4553853"/>
                </a:lnTo>
                <a:lnTo>
                  <a:pt x="0" y="4547489"/>
                </a:lnTo>
                <a:lnTo>
                  <a:pt x="0" y="3465342"/>
                </a:lnTo>
                <a:close/>
                <a:moveTo>
                  <a:pt x="1044040" y="2883459"/>
                </a:moveTo>
                <a:lnTo>
                  <a:pt x="1766657" y="2883459"/>
                </a:lnTo>
                <a:lnTo>
                  <a:pt x="2040376" y="3430894"/>
                </a:lnTo>
                <a:lnTo>
                  <a:pt x="1766657" y="3978331"/>
                </a:lnTo>
                <a:lnTo>
                  <a:pt x="1044040" y="3978331"/>
                </a:lnTo>
                <a:lnTo>
                  <a:pt x="770321" y="3430894"/>
                </a:lnTo>
                <a:close/>
                <a:moveTo>
                  <a:pt x="3119750" y="2883459"/>
                </a:moveTo>
                <a:lnTo>
                  <a:pt x="3842365" y="2883459"/>
                </a:lnTo>
                <a:lnTo>
                  <a:pt x="4116084" y="3430894"/>
                </a:lnTo>
                <a:lnTo>
                  <a:pt x="3842365" y="3978331"/>
                </a:lnTo>
                <a:lnTo>
                  <a:pt x="3119750" y="3978331"/>
                </a:lnTo>
                <a:lnTo>
                  <a:pt x="2846030" y="3430894"/>
                </a:lnTo>
                <a:close/>
                <a:moveTo>
                  <a:pt x="3182" y="2305308"/>
                </a:moveTo>
                <a:lnTo>
                  <a:pt x="725799" y="2305308"/>
                </a:lnTo>
                <a:lnTo>
                  <a:pt x="999517" y="2852746"/>
                </a:lnTo>
                <a:lnTo>
                  <a:pt x="725799" y="3400180"/>
                </a:lnTo>
                <a:lnTo>
                  <a:pt x="3182" y="3400180"/>
                </a:lnTo>
                <a:lnTo>
                  <a:pt x="0" y="3393816"/>
                </a:lnTo>
                <a:lnTo>
                  <a:pt x="0" y="2311672"/>
                </a:lnTo>
                <a:close/>
                <a:moveTo>
                  <a:pt x="2078891" y="2305306"/>
                </a:moveTo>
                <a:lnTo>
                  <a:pt x="2801507" y="2305306"/>
                </a:lnTo>
                <a:lnTo>
                  <a:pt x="3075227" y="2852744"/>
                </a:lnTo>
                <a:lnTo>
                  <a:pt x="2801507" y="3400179"/>
                </a:lnTo>
                <a:lnTo>
                  <a:pt x="2078891" y="3400179"/>
                </a:lnTo>
                <a:lnTo>
                  <a:pt x="1805171" y="2852744"/>
                </a:lnTo>
                <a:close/>
                <a:moveTo>
                  <a:pt x="4154597" y="2305305"/>
                </a:moveTo>
                <a:lnTo>
                  <a:pt x="4877214" y="2305305"/>
                </a:lnTo>
                <a:lnTo>
                  <a:pt x="5150933" y="2852744"/>
                </a:lnTo>
                <a:lnTo>
                  <a:pt x="4877214" y="3400179"/>
                </a:lnTo>
                <a:lnTo>
                  <a:pt x="4154597" y="3400179"/>
                </a:lnTo>
                <a:lnTo>
                  <a:pt x="3880879" y="2852744"/>
                </a:lnTo>
                <a:close/>
                <a:moveTo>
                  <a:pt x="5202046" y="1738266"/>
                </a:moveTo>
                <a:lnTo>
                  <a:pt x="5920449" y="1738266"/>
                </a:lnTo>
                <a:lnTo>
                  <a:pt x="6192571" y="2282511"/>
                </a:lnTo>
                <a:lnTo>
                  <a:pt x="5920449" y="2826755"/>
                </a:lnTo>
                <a:lnTo>
                  <a:pt x="5202046" y="2826755"/>
                </a:lnTo>
                <a:lnTo>
                  <a:pt x="4929924" y="2282511"/>
                </a:lnTo>
                <a:close/>
                <a:moveTo>
                  <a:pt x="1044040" y="1729785"/>
                </a:moveTo>
                <a:lnTo>
                  <a:pt x="1766657" y="1729785"/>
                </a:lnTo>
                <a:lnTo>
                  <a:pt x="2040376" y="2277224"/>
                </a:lnTo>
                <a:lnTo>
                  <a:pt x="1766657" y="2824659"/>
                </a:lnTo>
                <a:lnTo>
                  <a:pt x="1044040" y="2824659"/>
                </a:lnTo>
                <a:lnTo>
                  <a:pt x="770321" y="2277224"/>
                </a:lnTo>
                <a:close/>
                <a:moveTo>
                  <a:pt x="3119750" y="1729784"/>
                </a:moveTo>
                <a:lnTo>
                  <a:pt x="3842365" y="1729784"/>
                </a:lnTo>
                <a:lnTo>
                  <a:pt x="4116084" y="2277222"/>
                </a:lnTo>
                <a:lnTo>
                  <a:pt x="3842365" y="2824659"/>
                </a:lnTo>
                <a:lnTo>
                  <a:pt x="3119750" y="2824659"/>
                </a:lnTo>
                <a:lnTo>
                  <a:pt x="2846030" y="2277222"/>
                </a:lnTo>
                <a:close/>
                <a:moveTo>
                  <a:pt x="3182" y="1151633"/>
                </a:moveTo>
                <a:lnTo>
                  <a:pt x="725799" y="1151633"/>
                </a:lnTo>
                <a:lnTo>
                  <a:pt x="999517" y="1699071"/>
                </a:lnTo>
                <a:lnTo>
                  <a:pt x="725799" y="2246508"/>
                </a:lnTo>
                <a:lnTo>
                  <a:pt x="3182" y="2246508"/>
                </a:lnTo>
                <a:lnTo>
                  <a:pt x="0" y="2240144"/>
                </a:lnTo>
                <a:lnTo>
                  <a:pt x="0" y="1157997"/>
                </a:lnTo>
                <a:close/>
                <a:moveTo>
                  <a:pt x="2078891" y="1151632"/>
                </a:moveTo>
                <a:lnTo>
                  <a:pt x="2801507" y="1151632"/>
                </a:lnTo>
                <a:lnTo>
                  <a:pt x="3075227" y="1699069"/>
                </a:lnTo>
                <a:lnTo>
                  <a:pt x="2801507" y="2246507"/>
                </a:lnTo>
                <a:lnTo>
                  <a:pt x="2078891" y="2246507"/>
                </a:lnTo>
                <a:lnTo>
                  <a:pt x="1805172" y="1699069"/>
                </a:lnTo>
                <a:close/>
                <a:moveTo>
                  <a:pt x="4154597" y="1151631"/>
                </a:moveTo>
                <a:lnTo>
                  <a:pt x="4877214" y="1151631"/>
                </a:lnTo>
                <a:lnTo>
                  <a:pt x="5150933" y="1699069"/>
                </a:lnTo>
                <a:lnTo>
                  <a:pt x="4877214" y="2246506"/>
                </a:lnTo>
                <a:lnTo>
                  <a:pt x="4154597" y="2246506"/>
                </a:lnTo>
                <a:lnTo>
                  <a:pt x="3880879" y="1699069"/>
                </a:lnTo>
                <a:close/>
                <a:moveTo>
                  <a:pt x="1044040" y="576110"/>
                </a:moveTo>
                <a:lnTo>
                  <a:pt x="1766657" y="576110"/>
                </a:lnTo>
                <a:lnTo>
                  <a:pt x="2040377" y="1123549"/>
                </a:lnTo>
                <a:lnTo>
                  <a:pt x="1766657" y="1670985"/>
                </a:lnTo>
                <a:lnTo>
                  <a:pt x="1044040" y="1670985"/>
                </a:lnTo>
                <a:lnTo>
                  <a:pt x="770321" y="1123549"/>
                </a:lnTo>
                <a:close/>
                <a:moveTo>
                  <a:pt x="3119750" y="576109"/>
                </a:moveTo>
                <a:lnTo>
                  <a:pt x="3842365" y="576109"/>
                </a:lnTo>
                <a:lnTo>
                  <a:pt x="4116084" y="1123547"/>
                </a:lnTo>
                <a:lnTo>
                  <a:pt x="3842365" y="1670984"/>
                </a:lnTo>
                <a:lnTo>
                  <a:pt x="3119750" y="1670984"/>
                </a:lnTo>
                <a:lnTo>
                  <a:pt x="2846030" y="1123547"/>
                </a:lnTo>
                <a:close/>
                <a:moveTo>
                  <a:pt x="5195456" y="576108"/>
                </a:moveTo>
                <a:lnTo>
                  <a:pt x="5918073" y="576108"/>
                </a:lnTo>
                <a:lnTo>
                  <a:pt x="6191792" y="1123546"/>
                </a:lnTo>
                <a:lnTo>
                  <a:pt x="5918073" y="1670983"/>
                </a:lnTo>
                <a:lnTo>
                  <a:pt x="5195456" y="1670983"/>
                </a:lnTo>
                <a:lnTo>
                  <a:pt x="4921737" y="1123546"/>
                </a:lnTo>
                <a:close/>
                <a:moveTo>
                  <a:pt x="7025576" y="0"/>
                </a:moveTo>
                <a:lnTo>
                  <a:pt x="8265502" y="0"/>
                </a:lnTo>
                <a:lnTo>
                  <a:pt x="8006847" y="517308"/>
                </a:lnTo>
                <a:lnTo>
                  <a:pt x="7284230" y="517308"/>
                </a:lnTo>
                <a:close/>
                <a:moveTo>
                  <a:pt x="6242345" y="0"/>
                </a:moveTo>
                <a:lnTo>
                  <a:pt x="6967007" y="0"/>
                </a:lnTo>
                <a:lnTo>
                  <a:pt x="7239703" y="545393"/>
                </a:lnTo>
                <a:lnTo>
                  <a:pt x="6965984" y="1092830"/>
                </a:lnTo>
                <a:lnTo>
                  <a:pt x="6243367" y="1092830"/>
                </a:lnTo>
                <a:lnTo>
                  <a:pt x="5969648" y="545393"/>
                </a:lnTo>
                <a:close/>
                <a:moveTo>
                  <a:pt x="4936801" y="0"/>
                </a:moveTo>
                <a:lnTo>
                  <a:pt x="6176728" y="0"/>
                </a:lnTo>
                <a:lnTo>
                  <a:pt x="5918073" y="517309"/>
                </a:lnTo>
                <a:lnTo>
                  <a:pt x="5195456" y="517309"/>
                </a:lnTo>
                <a:close/>
                <a:moveTo>
                  <a:pt x="4153576" y="0"/>
                </a:moveTo>
                <a:lnTo>
                  <a:pt x="4878236" y="0"/>
                </a:lnTo>
                <a:lnTo>
                  <a:pt x="5150933" y="545395"/>
                </a:lnTo>
                <a:lnTo>
                  <a:pt x="4877214" y="1092832"/>
                </a:lnTo>
                <a:lnTo>
                  <a:pt x="4154597" y="1092832"/>
                </a:lnTo>
                <a:lnTo>
                  <a:pt x="3880879" y="545395"/>
                </a:lnTo>
                <a:close/>
                <a:moveTo>
                  <a:pt x="2861095" y="0"/>
                </a:moveTo>
                <a:lnTo>
                  <a:pt x="4101020" y="0"/>
                </a:lnTo>
                <a:lnTo>
                  <a:pt x="3842365" y="517310"/>
                </a:lnTo>
                <a:lnTo>
                  <a:pt x="3119750" y="517310"/>
                </a:lnTo>
                <a:close/>
                <a:moveTo>
                  <a:pt x="2077870" y="0"/>
                </a:moveTo>
                <a:lnTo>
                  <a:pt x="2802528" y="0"/>
                </a:lnTo>
                <a:lnTo>
                  <a:pt x="3075227" y="545396"/>
                </a:lnTo>
                <a:lnTo>
                  <a:pt x="2801507" y="1092833"/>
                </a:lnTo>
                <a:lnTo>
                  <a:pt x="2078891" y="1092833"/>
                </a:lnTo>
                <a:lnTo>
                  <a:pt x="1805172" y="545396"/>
                </a:lnTo>
                <a:close/>
                <a:moveTo>
                  <a:pt x="785384" y="0"/>
                </a:moveTo>
                <a:lnTo>
                  <a:pt x="2025315" y="0"/>
                </a:lnTo>
                <a:lnTo>
                  <a:pt x="1766657" y="517311"/>
                </a:lnTo>
                <a:lnTo>
                  <a:pt x="1044040" y="517311"/>
                </a:lnTo>
                <a:close/>
                <a:moveTo>
                  <a:pt x="2162" y="0"/>
                </a:moveTo>
                <a:lnTo>
                  <a:pt x="726820" y="0"/>
                </a:lnTo>
                <a:lnTo>
                  <a:pt x="999517" y="545397"/>
                </a:lnTo>
                <a:lnTo>
                  <a:pt x="725799" y="1092834"/>
                </a:lnTo>
                <a:lnTo>
                  <a:pt x="3182" y="1092834"/>
                </a:lnTo>
                <a:lnTo>
                  <a:pt x="0" y="1086470"/>
                </a:lnTo>
                <a:lnTo>
                  <a:pt x="0" y="4323"/>
                </a:lnTo>
                <a:close/>
              </a:path>
            </a:pathLst>
          </a:custGeom>
          <a:solidFill>
            <a:schemeClr val="bg1">
              <a:lumMod val="95000"/>
            </a:schemeClr>
          </a:solidFill>
        </p:spPr>
        <p:txBody>
          <a:bodyPr wrap="square" anchor="ctr">
            <a:noAutofit/>
          </a:bodyPr>
          <a:lstStyle>
            <a:lvl1pPr marL="0" indent="0" algn="ctr">
              <a:buNone/>
              <a:defRPr sz="1200">
                <a:latin typeface="Arial" pitchFamily="34" charset="0"/>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xmlns="" val="3478260940"/>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userDrawn="1">
  <p:cSld name="2_Contents slide layout">
    <p:spTree>
      <p:nvGrpSpPr>
        <p:cNvPr id="1" name=""/>
        <p:cNvGrpSpPr/>
        <p:nvPr/>
      </p:nvGrpSpPr>
      <p:grpSpPr>
        <a:xfrm>
          <a:off x="0" y="0"/>
          <a:ext cx="0" cy="0"/>
          <a:chOff x="0" y="0"/>
          <a:chExt cx="0" cy="0"/>
        </a:xfrm>
      </p:grpSpPr>
      <p:sp>
        <p:nvSpPr>
          <p:cNvPr id="8" name="Oval 2">
            <a:extLst>
              <a:ext uri="{FF2B5EF4-FFF2-40B4-BE49-F238E27FC236}">
                <a16:creationId xmlns:a16="http://schemas.microsoft.com/office/drawing/2014/main" xmlns="" id="{F3FFAF36-2C4B-400A-925A-732215955DA6}"/>
              </a:ext>
            </a:extLst>
          </p:cNvPr>
          <p:cNvSpPr/>
          <p:nvPr userDrawn="1"/>
        </p:nvSpPr>
        <p:spPr>
          <a:xfrm rot="19437896">
            <a:off x="1838780" y="2362240"/>
            <a:ext cx="1511918" cy="1385050"/>
          </a:xfrm>
          <a:custGeom>
            <a:avLst/>
            <a:gdLst/>
            <a:ahLst/>
            <a:cxnLst/>
            <a:rect l="l" t="t" r="r" b="b"/>
            <a:pathLst>
              <a:path w="4744677" h="4346537">
                <a:moveTo>
                  <a:pt x="4132609" y="0"/>
                </a:moveTo>
                <a:cubicBezTo>
                  <a:pt x="4470645" y="0"/>
                  <a:pt x="4744677" y="274032"/>
                  <a:pt x="4744677" y="612068"/>
                </a:cubicBezTo>
                <a:cubicBezTo>
                  <a:pt x="4744677" y="950104"/>
                  <a:pt x="4470645" y="1224136"/>
                  <a:pt x="4132609" y="1224136"/>
                </a:cubicBezTo>
                <a:cubicBezTo>
                  <a:pt x="4000619" y="1224136"/>
                  <a:pt x="3878387" y="1182357"/>
                  <a:pt x="3779124" y="1110304"/>
                </a:cubicBezTo>
                <a:lnTo>
                  <a:pt x="3136991" y="1745949"/>
                </a:lnTo>
                <a:cubicBezTo>
                  <a:pt x="3225188" y="1856579"/>
                  <a:pt x="3276364" y="1997017"/>
                  <a:pt x="3276364" y="2149407"/>
                </a:cubicBezTo>
                <a:cubicBezTo>
                  <a:pt x="3276364" y="2441531"/>
                  <a:pt x="3088309" y="2689732"/>
                  <a:pt x="2825694" y="2776754"/>
                </a:cubicBezTo>
                <a:lnTo>
                  <a:pt x="2979020" y="3414933"/>
                </a:lnTo>
                <a:cubicBezTo>
                  <a:pt x="2993560" y="3411152"/>
                  <a:pt x="3008526" y="3410433"/>
                  <a:pt x="3023660" y="3410433"/>
                </a:cubicBezTo>
                <a:cubicBezTo>
                  <a:pt x="3282158" y="3410433"/>
                  <a:pt x="3491712" y="3619987"/>
                  <a:pt x="3491712" y="3878485"/>
                </a:cubicBezTo>
                <a:cubicBezTo>
                  <a:pt x="3491712" y="4136983"/>
                  <a:pt x="3282158" y="4346537"/>
                  <a:pt x="3023660" y="4346537"/>
                </a:cubicBezTo>
                <a:cubicBezTo>
                  <a:pt x="2765162" y="4346537"/>
                  <a:pt x="2555608" y="4136983"/>
                  <a:pt x="2555608" y="3878485"/>
                </a:cubicBezTo>
                <a:cubicBezTo>
                  <a:pt x="2555608" y="3687272"/>
                  <a:pt x="2670270" y="3522840"/>
                  <a:pt x="2834857" y="3450806"/>
                </a:cubicBezTo>
                <a:lnTo>
                  <a:pt x="2680516" y="2808402"/>
                </a:lnTo>
                <a:cubicBezTo>
                  <a:pt x="2657679" y="2814229"/>
                  <a:pt x="2634131" y="2815481"/>
                  <a:pt x="2610290" y="2815481"/>
                </a:cubicBezTo>
                <a:cubicBezTo>
                  <a:pt x="2262990" y="2815481"/>
                  <a:pt x="1977773" y="2549678"/>
                  <a:pt x="1950334" y="2210098"/>
                </a:cubicBezTo>
                <a:lnTo>
                  <a:pt x="1140565" y="2210098"/>
                </a:lnTo>
                <a:cubicBezTo>
                  <a:pt x="1087517" y="2473312"/>
                  <a:pt x="854931" y="2671465"/>
                  <a:pt x="576064" y="2671465"/>
                </a:cubicBezTo>
                <a:cubicBezTo>
                  <a:pt x="257913" y="2671465"/>
                  <a:pt x="0" y="2413552"/>
                  <a:pt x="0" y="2095401"/>
                </a:cubicBezTo>
                <a:cubicBezTo>
                  <a:pt x="0" y="1777250"/>
                  <a:pt x="257913" y="1519337"/>
                  <a:pt x="576064" y="1519337"/>
                </a:cubicBezTo>
                <a:cubicBezTo>
                  <a:pt x="884345" y="1519337"/>
                  <a:pt x="1136067" y="1761496"/>
                  <a:pt x="1149172" y="2066082"/>
                </a:cubicBezTo>
                <a:lnTo>
                  <a:pt x="1952616" y="2066082"/>
                </a:lnTo>
                <a:cubicBezTo>
                  <a:pt x="1990606" y="1737340"/>
                  <a:pt x="2270784" y="1483333"/>
                  <a:pt x="2610290" y="1483333"/>
                </a:cubicBezTo>
                <a:cubicBezTo>
                  <a:pt x="2772012" y="1483333"/>
                  <a:pt x="2920272" y="1540968"/>
                  <a:pt x="3033700" y="1639167"/>
                </a:cubicBezTo>
                <a:lnTo>
                  <a:pt x="3670256" y="1009043"/>
                </a:lnTo>
                <a:cubicBezTo>
                  <a:pt x="3576170" y="903685"/>
                  <a:pt x="3520541" y="764373"/>
                  <a:pt x="3520541" y="612068"/>
                </a:cubicBezTo>
                <a:cubicBezTo>
                  <a:pt x="3520541" y="274032"/>
                  <a:pt x="3794573" y="0"/>
                  <a:pt x="4132609" y="0"/>
                </a:cubicBezTo>
                <a:close/>
              </a:path>
            </a:pathLst>
          </a:custGeom>
          <a:noFill/>
          <a:ln w="12700">
            <a:solidFill>
              <a:schemeClr val="bg1">
                <a:lumMod val="65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9" name="Oval 2">
            <a:extLst>
              <a:ext uri="{FF2B5EF4-FFF2-40B4-BE49-F238E27FC236}">
                <a16:creationId xmlns:a16="http://schemas.microsoft.com/office/drawing/2014/main" xmlns="" id="{B378E988-CF50-42D9-BB8A-C7CC41B0FF82}"/>
              </a:ext>
            </a:extLst>
          </p:cNvPr>
          <p:cNvSpPr/>
          <p:nvPr userDrawn="1"/>
        </p:nvSpPr>
        <p:spPr>
          <a:xfrm rot="3709911">
            <a:off x="2854980" y="1774880"/>
            <a:ext cx="747626" cy="684890"/>
          </a:xfrm>
          <a:custGeom>
            <a:avLst/>
            <a:gdLst/>
            <a:ahLst/>
            <a:cxnLst/>
            <a:rect l="l" t="t" r="r" b="b"/>
            <a:pathLst>
              <a:path w="4744677" h="4346537">
                <a:moveTo>
                  <a:pt x="4132609" y="0"/>
                </a:moveTo>
                <a:cubicBezTo>
                  <a:pt x="4470645" y="0"/>
                  <a:pt x="4744677" y="274032"/>
                  <a:pt x="4744677" y="612068"/>
                </a:cubicBezTo>
                <a:cubicBezTo>
                  <a:pt x="4744677" y="950104"/>
                  <a:pt x="4470645" y="1224136"/>
                  <a:pt x="4132609" y="1224136"/>
                </a:cubicBezTo>
                <a:cubicBezTo>
                  <a:pt x="4000619" y="1224136"/>
                  <a:pt x="3878387" y="1182357"/>
                  <a:pt x="3779124" y="1110304"/>
                </a:cubicBezTo>
                <a:lnTo>
                  <a:pt x="3136991" y="1745949"/>
                </a:lnTo>
                <a:cubicBezTo>
                  <a:pt x="3225188" y="1856579"/>
                  <a:pt x="3276364" y="1997017"/>
                  <a:pt x="3276364" y="2149407"/>
                </a:cubicBezTo>
                <a:cubicBezTo>
                  <a:pt x="3276364" y="2441531"/>
                  <a:pt x="3088309" y="2689732"/>
                  <a:pt x="2825694" y="2776754"/>
                </a:cubicBezTo>
                <a:lnTo>
                  <a:pt x="2979020" y="3414933"/>
                </a:lnTo>
                <a:cubicBezTo>
                  <a:pt x="2993560" y="3411152"/>
                  <a:pt x="3008526" y="3410433"/>
                  <a:pt x="3023660" y="3410433"/>
                </a:cubicBezTo>
                <a:cubicBezTo>
                  <a:pt x="3282158" y="3410433"/>
                  <a:pt x="3491712" y="3619987"/>
                  <a:pt x="3491712" y="3878485"/>
                </a:cubicBezTo>
                <a:cubicBezTo>
                  <a:pt x="3491712" y="4136983"/>
                  <a:pt x="3282158" y="4346537"/>
                  <a:pt x="3023660" y="4346537"/>
                </a:cubicBezTo>
                <a:cubicBezTo>
                  <a:pt x="2765162" y="4346537"/>
                  <a:pt x="2555608" y="4136983"/>
                  <a:pt x="2555608" y="3878485"/>
                </a:cubicBezTo>
                <a:cubicBezTo>
                  <a:pt x="2555608" y="3687272"/>
                  <a:pt x="2670270" y="3522840"/>
                  <a:pt x="2834857" y="3450806"/>
                </a:cubicBezTo>
                <a:lnTo>
                  <a:pt x="2680516" y="2808402"/>
                </a:lnTo>
                <a:cubicBezTo>
                  <a:pt x="2657679" y="2814229"/>
                  <a:pt x="2634131" y="2815481"/>
                  <a:pt x="2610290" y="2815481"/>
                </a:cubicBezTo>
                <a:cubicBezTo>
                  <a:pt x="2262990" y="2815481"/>
                  <a:pt x="1977773" y="2549678"/>
                  <a:pt x="1950334" y="2210098"/>
                </a:cubicBezTo>
                <a:lnTo>
                  <a:pt x="1140565" y="2210098"/>
                </a:lnTo>
                <a:cubicBezTo>
                  <a:pt x="1087517" y="2473312"/>
                  <a:pt x="854931" y="2671465"/>
                  <a:pt x="576064" y="2671465"/>
                </a:cubicBezTo>
                <a:cubicBezTo>
                  <a:pt x="257913" y="2671465"/>
                  <a:pt x="0" y="2413552"/>
                  <a:pt x="0" y="2095401"/>
                </a:cubicBezTo>
                <a:cubicBezTo>
                  <a:pt x="0" y="1777250"/>
                  <a:pt x="257913" y="1519337"/>
                  <a:pt x="576064" y="1519337"/>
                </a:cubicBezTo>
                <a:cubicBezTo>
                  <a:pt x="884345" y="1519337"/>
                  <a:pt x="1136067" y="1761496"/>
                  <a:pt x="1149172" y="2066082"/>
                </a:cubicBezTo>
                <a:lnTo>
                  <a:pt x="1952616" y="2066082"/>
                </a:lnTo>
                <a:cubicBezTo>
                  <a:pt x="1990606" y="1737340"/>
                  <a:pt x="2270784" y="1483333"/>
                  <a:pt x="2610290" y="1483333"/>
                </a:cubicBezTo>
                <a:cubicBezTo>
                  <a:pt x="2772012" y="1483333"/>
                  <a:pt x="2920272" y="1540968"/>
                  <a:pt x="3033700" y="1639167"/>
                </a:cubicBezTo>
                <a:lnTo>
                  <a:pt x="3670256" y="1009043"/>
                </a:lnTo>
                <a:cubicBezTo>
                  <a:pt x="3576170" y="903685"/>
                  <a:pt x="3520541" y="764373"/>
                  <a:pt x="3520541" y="612068"/>
                </a:cubicBezTo>
                <a:cubicBezTo>
                  <a:pt x="3520541" y="274032"/>
                  <a:pt x="3794573" y="0"/>
                  <a:pt x="4132609" y="0"/>
                </a:cubicBezTo>
                <a:close/>
              </a:path>
            </a:pathLst>
          </a:custGeom>
          <a:solidFill>
            <a:schemeClr val="bg1">
              <a:lumMod val="95000"/>
              <a:alpha val="60000"/>
            </a:schemeClr>
          </a:solidFill>
          <a:ln w="476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10" name="Oval 2">
            <a:extLst>
              <a:ext uri="{FF2B5EF4-FFF2-40B4-BE49-F238E27FC236}">
                <a16:creationId xmlns:a16="http://schemas.microsoft.com/office/drawing/2014/main" xmlns="" id="{882B12CC-1A46-4380-988F-674F427BDFAA}"/>
              </a:ext>
            </a:extLst>
          </p:cNvPr>
          <p:cNvSpPr/>
          <p:nvPr userDrawn="1"/>
        </p:nvSpPr>
        <p:spPr>
          <a:xfrm>
            <a:off x="1048873" y="497779"/>
            <a:ext cx="898072" cy="822712"/>
          </a:xfrm>
          <a:custGeom>
            <a:avLst/>
            <a:gdLst/>
            <a:ahLst/>
            <a:cxnLst/>
            <a:rect l="l" t="t" r="r" b="b"/>
            <a:pathLst>
              <a:path w="4744677" h="4346537">
                <a:moveTo>
                  <a:pt x="4132609" y="0"/>
                </a:moveTo>
                <a:cubicBezTo>
                  <a:pt x="4470645" y="0"/>
                  <a:pt x="4744677" y="274032"/>
                  <a:pt x="4744677" y="612068"/>
                </a:cubicBezTo>
                <a:cubicBezTo>
                  <a:pt x="4744677" y="950104"/>
                  <a:pt x="4470645" y="1224136"/>
                  <a:pt x="4132609" y="1224136"/>
                </a:cubicBezTo>
                <a:cubicBezTo>
                  <a:pt x="4000619" y="1224136"/>
                  <a:pt x="3878387" y="1182357"/>
                  <a:pt x="3779124" y="1110304"/>
                </a:cubicBezTo>
                <a:lnTo>
                  <a:pt x="3136991" y="1745949"/>
                </a:lnTo>
                <a:cubicBezTo>
                  <a:pt x="3225188" y="1856579"/>
                  <a:pt x="3276364" y="1997017"/>
                  <a:pt x="3276364" y="2149407"/>
                </a:cubicBezTo>
                <a:cubicBezTo>
                  <a:pt x="3276364" y="2441531"/>
                  <a:pt x="3088309" y="2689732"/>
                  <a:pt x="2825694" y="2776754"/>
                </a:cubicBezTo>
                <a:lnTo>
                  <a:pt x="2979020" y="3414933"/>
                </a:lnTo>
                <a:cubicBezTo>
                  <a:pt x="2993560" y="3411152"/>
                  <a:pt x="3008526" y="3410433"/>
                  <a:pt x="3023660" y="3410433"/>
                </a:cubicBezTo>
                <a:cubicBezTo>
                  <a:pt x="3282158" y="3410433"/>
                  <a:pt x="3491712" y="3619987"/>
                  <a:pt x="3491712" y="3878485"/>
                </a:cubicBezTo>
                <a:cubicBezTo>
                  <a:pt x="3491712" y="4136983"/>
                  <a:pt x="3282158" y="4346537"/>
                  <a:pt x="3023660" y="4346537"/>
                </a:cubicBezTo>
                <a:cubicBezTo>
                  <a:pt x="2765162" y="4346537"/>
                  <a:pt x="2555608" y="4136983"/>
                  <a:pt x="2555608" y="3878485"/>
                </a:cubicBezTo>
                <a:cubicBezTo>
                  <a:pt x="2555608" y="3687272"/>
                  <a:pt x="2670270" y="3522840"/>
                  <a:pt x="2834857" y="3450806"/>
                </a:cubicBezTo>
                <a:lnTo>
                  <a:pt x="2680516" y="2808402"/>
                </a:lnTo>
                <a:cubicBezTo>
                  <a:pt x="2657679" y="2814229"/>
                  <a:pt x="2634131" y="2815481"/>
                  <a:pt x="2610290" y="2815481"/>
                </a:cubicBezTo>
                <a:cubicBezTo>
                  <a:pt x="2262990" y="2815481"/>
                  <a:pt x="1977773" y="2549678"/>
                  <a:pt x="1950334" y="2210098"/>
                </a:cubicBezTo>
                <a:lnTo>
                  <a:pt x="1140565" y="2210098"/>
                </a:lnTo>
                <a:cubicBezTo>
                  <a:pt x="1087517" y="2473312"/>
                  <a:pt x="854931" y="2671465"/>
                  <a:pt x="576064" y="2671465"/>
                </a:cubicBezTo>
                <a:cubicBezTo>
                  <a:pt x="257913" y="2671465"/>
                  <a:pt x="0" y="2413552"/>
                  <a:pt x="0" y="2095401"/>
                </a:cubicBezTo>
                <a:cubicBezTo>
                  <a:pt x="0" y="1777250"/>
                  <a:pt x="257913" y="1519337"/>
                  <a:pt x="576064" y="1519337"/>
                </a:cubicBezTo>
                <a:cubicBezTo>
                  <a:pt x="884345" y="1519337"/>
                  <a:pt x="1136067" y="1761496"/>
                  <a:pt x="1149172" y="2066082"/>
                </a:cubicBezTo>
                <a:lnTo>
                  <a:pt x="1952616" y="2066082"/>
                </a:lnTo>
                <a:cubicBezTo>
                  <a:pt x="1990606" y="1737340"/>
                  <a:pt x="2270784" y="1483333"/>
                  <a:pt x="2610290" y="1483333"/>
                </a:cubicBezTo>
                <a:cubicBezTo>
                  <a:pt x="2772012" y="1483333"/>
                  <a:pt x="2920272" y="1540968"/>
                  <a:pt x="3033700" y="1639167"/>
                </a:cubicBezTo>
                <a:lnTo>
                  <a:pt x="3670256" y="1009043"/>
                </a:lnTo>
                <a:cubicBezTo>
                  <a:pt x="3576170" y="903685"/>
                  <a:pt x="3520541" y="764373"/>
                  <a:pt x="3520541" y="612068"/>
                </a:cubicBezTo>
                <a:cubicBezTo>
                  <a:pt x="3520541" y="274032"/>
                  <a:pt x="3794573" y="0"/>
                  <a:pt x="4132609" y="0"/>
                </a:cubicBezTo>
                <a:close/>
              </a:path>
            </a:pathLst>
          </a:custGeom>
          <a:solidFill>
            <a:schemeClr val="bg1">
              <a:lumMod val="95000"/>
              <a:alpha val="50000"/>
            </a:schemeClr>
          </a:solidFill>
          <a:ln w="476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11" name="Oval 2">
            <a:extLst>
              <a:ext uri="{FF2B5EF4-FFF2-40B4-BE49-F238E27FC236}">
                <a16:creationId xmlns:a16="http://schemas.microsoft.com/office/drawing/2014/main" xmlns="" id="{9E0B5CE1-6191-492E-979D-03E880B959B9}"/>
              </a:ext>
            </a:extLst>
          </p:cNvPr>
          <p:cNvSpPr/>
          <p:nvPr userDrawn="1"/>
        </p:nvSpPr>
        <p:spPr>
          <a:xfrm rot="19437896">
            <a:off x="3270239" y="533348"/>
            <a:ext cx="1511918" cy="1385050"/>
          </a:xfrm>
          <a:custGeom>
            <a:avLst/>
            <a:gdLst/>
            <a:ahLst/>
            <a:cxnLst/>
            <a:rect l="l" t="t" r="r" b="b"/>
            <a:pathLst>
              <a:path w="4744677" h="4346537">
                <a:moveTo>
                  <a:pt x="4132609" y="0"/>
                </a:moveTo>
                <a:cubicBezTo>
                  <a:pt x="4470645" y="0"/>
                  <a:pt x="4744677" y="274032"/>
                  <a:pt x="4744677" y="612068"/>
                </a:cubicBezTo>
                <a:cubicBezTo>
                  <a:pt x="4744677" y="950104"/>
                  <a:pt x="4470645" y="1224136"/>
                  <a:pt x="4132609" y="1224136"/>
                </a:cubicBezTo>
                <a:cubicBezTo>
                  <a:pt x="4000619" y="1224136"/>
                  <a:pt x="3878387" y="1182357"/>
                  <a:pt x="3779124" y="1110304"/>
                </a:cubicBezTo>
                <a:lnTo>
                  <a:pt x="3136991" y="1745949"/>
                </a:lnTo>
                <a:cubicBezTo>
                  <a:pt x="3225188" y="1856579"/>
                  <a:pt x="3276364" y="1997017"/>
                  <a:pt x="3276364" y="2149407"/>
                </a:cubicBezTo>
                <a:cubicBezTo>
                  <a:pt x="3276364" y="2441531"/>
                  <a:pt x="3088309" y="2689732"/>
                  <a:pt x="2825694" y="2776754"/>
                </a:cubicBezTo>
                <a:lnTo>
                  <a:pt x="2979020" y="3414933"/>
                </a:lnTo>
                <a:cubicBezTo>
                  <a:pt x="2993560" y="3411152"/>
                  <a:pt x="3008526" y="3410433"/>
                  <a:pt x="3023660" y="3410433"/>
                </a:cubicBezTo>
                <a:cubicBezTo>
                  <a:pt x="3282158" y="3410433"/>
                  <a:pt x="3491712" y="3619987"/>
                  <a:pt x="3491712" y="3878485"/>
                </a:cubicBezTo>
                <a:cubicBezTo>
                  <a:pt x="3491712" y="4136983"/>
                  <a:pt x="3282158" y="4346537"/>
                  <a:pt x="3023660" y="4346537"/>
                </a:cubicBezTo>
                <a:cubicBezTo>
                  <a:pt x="2765162" y="4346537"/>
                  <a:pt x="2555608" y="4136983"/>
                  <a:pt x="2555608" y="3878485"/>
                </a:cubicBezTo>
                <a:cubicBezTo>
                  <a:pt x="2555608" y="3687272"/>
                  <a:pt x="2670270" y="3522840"/>
                  <a:pt x="2834857" y="3450806"/>
                </a:cubicBezTo>
                <a:lnTo>
                  <a:pt x="2680516" y="2808402"/>
                </a:lnTo>
                <a:cubicBezTo>
                  <a:pt x="2657679" y="2814229"/>
                  <a:pt x="2634131" y="2815481"/>
                  <a:pt x="2610290" y="2815481"/>
                </a:cubicBezTo>
                <a:cubicBezTo>
                  <a:pt x="2262990" y="2815481"/>
                  <a:pt x="1977773" y="2549678"/>
                  <a:pt x="1950334" y="2210098"/>
                </a:cubicBezTo>
                <a:lnTo>
                  <a:pt x="1140565" y="2210098"/>
                </a:lnTo>
                <a:cubicBezTo>
                  <a:pt x="1087517" y="2473312"/>
                  <a:pt x="854931" y="2671465"/>
                  <a:pt x="576064" y="2671465"/>
                </a:cubicBezTo>
                <a:cubicBezTo>
                  <a:pt x="257913" y="2671465"/>
                  <a:pt x="0" y="2413552"/>
                  <a:pt x="0" y="2095401"/>
                </a:cubicBezTo>
                <a:cubicBezTo>
                  <a:pt x="0" y="1777250"/>
                  <a:pt x="257913" y="1519337"/>
                  <a:pt x="576064" y="1519337"/>
                </a:cubicBezTo>
                <a:cubicBezTo>
                  <a:pt x="884345" y="1519337"/>
                  <a:pt x="1136067" y="1761496"/>
                  <a:pt x="1149172" y="2066082"/>
                </a:cubicBezTo>
                <a:lnTo>
                  <a:pt x="1952616" y="2066082"/>
                </a:lnTo>
                <a:cubicBezTo>
                  <a:pt x="1990606" y="1737340"/>
                  <a:pt x="2270784" y="1483333"/>
                  <a:pt x="2610290" y="1483333"/>
                </a:cubicBezTo>
                <a:cubicBezTo>
                  <a:pt x="2772012" y="1483333"/>
                  <a:pt x="2920272" y="1540968"/>
                  <a:pt x="3033700" y="1639167"/>
                </a:cubicBezTo>
                <a:lnTo>
                  <a:pt x="3670256" y="1009043"/>
                </a:lnTo>
                <a:cubicBezTo>
                  <a:pt x="3576170" y="903685"/>
                  <a:pt x="3520541" y="764373"/>
                  <a:pt x="3520541" y="612068"/>
                </a:cubicBezTo>
                <a:cubicBezTo>
                  <a:pt x="3520541" y="274032"/>
                  <a:pt x="3794573" y="0"/>
                  <a:pt x="4132609" y="0"/>
                </a:cubicBezTo>
                <a:close/>
              </a:path>
            </a:pathLst>
          </a:custGeom>
          <a:noFill/>
          <a:ln w="12700">
            <a:solidFill>
              <a:schemeClr val="bg1">
                <a:lumMod val="65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12" name="Oval 2">
            <a:extLst>
              <a:ext uri="{FF2B5EF4-FFF2-40B4-BE49-F238E27FC236}">
                <a16:creationId xmlns:a16="http://schemas.microsoft.com/office/drawing/2014/main" xmlns="" id="{0A67EB8D-45A4-4910-AADE-A48602E910EF}"/>
              </a:ext>
            </a:extLst>
          </p:cNvPr>
          <p:cNvSpPr/>
          <p:nvPr userDrawn="1"/>
        </p:nvSpPr>
        <p:spPr>
          <a:xfrm rot="3709911">
            <a:off x="237016" y="1454775"/>
            <a:ext cx="747626" cy="684890"/>
          </a:xfrm>
          <a:custGeom>
            <a:avLst/>
            <a:gdLst/>
            <a:ahLst/>
            <a:cxnLst/>
            <a:rect l="l" t="t" r="r" b="b"/>
            <a:pathLst>
              <a:path w="4744677" h="4346537">
                <a:moveTo>
                  <a:pt x="4132609" y="0"/>
                </a:moveTo>
                <a:cubicBezTo>
                  <a:pt x="4470645" y="0"/>
                  <a:pt x="4744677" y="274032"/>
                  <a:pt x="4744677" y="612068"/>
                </a:cubicBezTo>
                <a:cubicBezTo>
                  <a:pt x="4744677" y="950104"/>
                  <a:pt x="4470645" y="1224136"/>
                  <a:pt x="4132609" y="1224136"/>
                </a:cubicBezTo>
                <a:cubicBezTo>
                  <a:pt x="4000619" y="1224136"/>
                  <a:pt x="3878387" y="1182357"/>
                  <a:pt x="3779124" y="1110304"/>
                </a:cubicBezTo>
                <a:lnTo>
                  <a:pt x="3136991" y="1745949"/>
                </a:lnTo>
                <a:cubicBezTo>
                  <a:pt x="3225188" y="1856579"/>
                  <a:pt x="3276364" y="1997017"/>
                  <a:pt x="3276364" y="2149407"/>
                </a:cubicBezTo>
                <a:cubicBezTo>
                  <a:pt x="3276364" y="2441531"/>
                  <a:pt x="3088309" y="2689732"/>
                  <a:pt x="2825694" y="2776754"/>
                </a:cubicBezTo>
                <a:lnTo>
                  <a:pt x="2979020" y="3414933"/>
                </a:lnTo>
                <a:cubicBezTo>
                  <a:pt x="2993560" y="3411152"/>
                  <a:pt x="3008526" y="3410433"/>
                  <a:pt x="3023660" y="3410433"/>
                </a:cubicBezTo>
                <a:cubicBezTo>
                  <a:pt x="3282158" y="3410433"/>
                  <a:pt x="3491712" y="3619987"/>
                  <a:pt x="3491712" y="3878485"/>
                </a:cubicBezTo>
                <a:cubicBezTo>
                  <a:pt x="3491712" y="4136983"/>
                  <a:pt x="3282158" y="4346537"/>
                  <a:pt x="3023660" y="4346537"/>
                </a:cubicBezTo>
                <a:cubicBezTo>
                  <a:pt x="2765162" y="4346537"/>
                  <a:pt x="2555608" y="4136983"/>
                  <a:pt x="2555608" y="3878485"/>
                </a:cubicBezTo>
                <a:cubicBezTo>
                  <a:pt x="2555608" y="3687272"/>
                  <a:pt x="2670270" y="3522840"/>
                  <a:pt x="2834857" y="3450806"/>
                </a:cubicBezTo>
                <a:lnTo>
                  <a:pt x="2680516" y="2808402"/>
                </a:lnTo>
                <a:cubicBezTo>
                  <a:pt x="2657679" y="2814229"/>
                  <a:pt x="2634131" y="2815481"/>
                  <a:pt x="2610290" y="2815481"/>
                </a:cubicBezTo>
                <a:cubicBezTo>
                  <a:pt x="2262990" y="2815481"/>
                  <a:pt x="1977773" y="2549678"/>
                  <a:pt x="1950334" y="2210098"/>
                </a:cubicBezTo>
                <a:lnTo>
                  <a:pt x="1140565" y="2210098"/>
                </a:lnTo>
                <a:cubicBezTo>
                  <a:pt x="1087517" y="2473312"/>
                  <a:pt x="854931" y="2671465"/>
                  <a:pt x="576064" y="2671465"/>
                </a:cubicBezTo>
                <a:cubicBezTo>
                  <a:pt x="257913" y="2671465"/>
                  <a:pt x="0" y="2413552"/>
                  <a:pt x="0" y="2095401"/>
                </a:cubicBezTo>
                <a:cubicBezTo>
                  <a:pt x="0" y="1777250"/>
                  <a:pt x="257913" y="1519337"/>
                  <a:pt x="576064" y="1519337"/>
                </a:cubicBezTo>
                <a:cubicBezTo>
                  <a:pt x="884345" y="1519337"/>
                  <a:pt x="1136067" y="1761496"/>
                  <a:pt x="1149172" y="2066082"/>
                </a:cubicBezTo>
                <a:lnTo>
                  <a:pt x="1952616" y="2066082"/>
                </a:lnTo>
                <a:cubicBezTo>
                  <a:pt x="1990606" y="1737340"/>
                  <a:pt x="2270784" y="1483333"/>
                  <a:pt x="2610290" y="1483333"/>
                </a:cubicBezTo>
                <a:cubicBezTo>
                  <a:pt x="2772012" y="1483333"/>
                  <a:pt x="2920272" y="1540968"/>
                  <a:pt x="3033700" y="1639167"/>
                </a:cubicBezTo>
                <a:lnTo>
                  <a:pt x="3670256" y="1009043"/>
                </a:lnTo>
                <a:cubicBezTo>
                  <a:pt x="3576170" y="903685"/>
                  <a:pt x="3520541" y="764373"/>
                  <a:pt x="3520541" y="612068"/>
                </a:cubicBezTo>
                <a:cubicBezTo>
                  <a:pt x="3520541" y="274032"/>
                  <a:pt x="3794573" y="0"/>
                  <a:pt x="4132609" y="0"/>
                </a:cubicBezTo>
                <a:close/>
              </a:path>
            </a:pathLst>
          </a:custGeom>
          <a:solidFill>
            <a:schemeClr val="bg1">
              <a:lumMod val="95000"/>
            </a:schemeClr>
          </a:solidFill>
          <a:ln w="476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13" name="Oval 2">
            <a:extLst>
              <a:ext uri="{FF2B5EF4-FFF2-40B4-BE49-F238E27FC236}">
                <a16:creationId xmlns:a16="http://schemas.microsoft.com/office/drawing/2014/main" xmlns="" id="{A0CF3B62-DB0F-4638-94E6-97B858867087}"/>
              </a:ext>
            </a:extLst>
          </p:cNvPr>
          <p:cNvSpPr/>
          <p:nvPr userDrawn="1"/>
        </p:nvSpPr>
        <p:spPr>
          <a:xfrm rot="8100000">
            <a:off x="998505" y="1013950"/>
            <a:ext cx="1844452" cy="1689680"/>
          </a:xfrm>
          <a:custGeom>
            <a:avLst/>
            <a:gdLst/>
            <a:ahLst/>
            <a:cxnLst/>
            <a:rect l="l" t="t" r="r" b="b"/>
            <a:pathLst>
              <a:path w="4744677" h="4346537">
                <a:moveTo>
                  <a:pt x="4132609" y="0"/>
                </a:moveTo>
                <a:cubicBezTo>
                  <a:pt x="4470645" y="0"/>
                  <a:pt x="4744677" y="274032"/>
                  <a:pt x="4744677" y="612068"/>
                </a:cubicBezTo>
                <a:cubicBezTo>
                  <a:pt x="4744677" y="950104"/>
                  <a:pt x="4470645" y="1224136"/>
                  <a:pt x="4132609" y="1224136"/>
                </a:cubicBezTo>
                <a:cubicBezTo>
                  <a:pt x="4000619" y="1224136"/>
                  <a:pt x="3878387" y="1182357"/>
                  <a:pt x="3779124" y="1110304"/>
                </a:cubicBezTo>
                <a:lnTo>
                  <a:pt x="3136991" y="1745949"/>
                </a:lnTo>
                <a:cubicBezTo>
                  <a:pt x="3225188" y="1856579"/>
                  <a:pt x="3276364" y="1997017"/>
                  <a:pt x="3276364" y="2149407"/>
                </a:cubicBezTo>
                <a:cubicBezTo>
                  <a:pt x="3276364" y="2441531"/>
                  <a:pt x="3088309" y="2689732"/>
                  <a:pt x="2825694" y="2776754"/>
                </a:cubicBezTo>
                <a:lnTo>
                  <a:pt x="2979020" y="3414933"/>
                </a:lnTo>
                <a:cubicBezTo>
                  <a:pt x="2993560" y="3411152"/>
                  <a:pt x="3008526" y="3410433"/>
                  <a:pt x="3023660" y="3410433"/>
                </a:cubicBezTo>
                <a:cubicBezTo>
                  <a:pt x="3282158" y="3410433"/>
                  <a:pt x="3491712" y="3619987"/>
                  <a:pt x="3491712" y="3878485"/>
                </a:cubicBezTo>
                <a:cubicBezTo>
                  <a:pt x="3491712" y="4136983"/>
                  <a:pt x="3282158" y="4346537"/>
                  <a:pt x="3023660" y="4346537"/>
                </a:cubicBezTo>
                <a:cubicBezTo>
                  <a:pt x="2765162" y="4346537"/>
                  <a:pt x="2555608" y="4136983"/>
                  <a:pt x="2555608" y="3878485"/>
                </a:cubicBezTo>
                <a:cubicBezTo>
                  <a:pt x="2555608" y="3687272"/>
                  <a:pt x="2670270" y="3522840"/>
                  <a:pt x="2834857" y="3450806"/>
                </a:cubicBezTo>
                <a:lnTo>
                  <a:pt x="2680516" y="2808402"/>
                </a:lnTo>
                <a:cubicBezTo>
                  <a:pt x="2657679" y="2814229"/>
                  <a:pt x="2634131" y="2815481"/>
                  <a:pt x="2610290" y="2815481"/>
                </a:cubicBezTo>
                <a:cubicBezTo>
                  <a:pt x="2262990" y="2815481"/>
                  <a:pt x="1977773" y="2549678"/>
                  <a:pt x="1950334" y="2210098"/>
                </a:cubicBezTo>
                <a:lnTo>
                  <a:pt x="1140565" y="2210098"/>
                </a:lnTo>
                <a:cubicBezTo>
                  <a:pt x="1087517" y="2473312"/>
                  <a:pt x="854931" y="2671465"/>
                  <a:pt x="576064" y="2671465"/>
                </a:cubicBezTo>
                <a:cubicBezTo>
                  <a:pt x="257913" y="2671465"/>
                  <a:pt x="0" y="2413552"/>
                  <a:pt x="0" y="2095401"/>
                </a:cubicBezTo>
                <a:cubicBezTo>
                  <a:pt x="0" y="1777250"/>
                  <a:pt x="257913" y="1519337"/>
                  <a:pt x="576064" y="1519337"/>
                </a:cubicBezTo>
                <a:cubicBezTo>
                  <a:pt x="884345" y="1519337"/>
                  <a:pt x="1136067" y="1761496"/>
                  <a:pt x="1149172" y="2066082"/>
                </a:cubicBezTo>
                <a:lnTo>
                  <a:pt x="1952616" y="2066082"/>
                </a:lnTo>
                <a:cubicBezTo>
                  <a:pt x="1990606" y="1737340"/>
                  <a:pt x="2270784" y="1483333"/>
                  <a:pt x="2610290" y="1483333"/>
                </a:cubicBezTo>
                <a:cubicBezTo>
                  <a:pt x="2772012" y="1483333"/>
                  <a:pt x="2920272" y="1540968"/>
                  <a:pt x="3033700" y="1639167"/>
                </a:cubicBezTo>
                <a:lnTo>
                  <a:pt x="3670256" y="1009043"/>
                </a:lnTo>
                <a:cubicBezTo>
                  <a:pt x="3576170" y="903685"/>
                  <a:pt x="3520541" y="764373"/>
                  <a:pt x="3520541" y="612068"/>
                </a:cubicBezTo>
                <a:cubicBezTo>
                  <a:pt x="3520541" y="274032"/>
                  <a:pt x="3794573" y="0"/>
                  <a:pt x="4132609" y="0"/>
                </a:cubicBezTo>
                <a:close/>
              </a:path>
            </a:pathLst>
          </a:custGeom>
          <a:solidFill>
            <a:schemeClr val="bg1">
              <a:lumMod val="50000"/>
              <a:alpha val="5000"/>
            </a:schemeClr>
          </a:solidFill>
          <a:ln w="476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14" name="Oval 2">
            <a:extLst>
              <a:ext uri="{FF2B5EF4-FFF2-40B4-BE49-F238E27FC236}">
                <a16:creationId xmlns:a16="http://schemas.microsoft.com/office/drawing/2014/main" xmlns="" id="{D57B7012-81D1-4191-8692-189F53B11026}"/>
              </a:ext>
            </a:extLst>
          </p:cNvPr>
          <p:cNvSpPr/>
          <p:nvPr userDrawn="1"/>
        </p:nvSpPr>
        <p:spPr>
          <a:xfrm rot="5157174">
            <a:off x="3514632" y="1701234"/>
            <a:ext cx="1231676" cy="1128324"/>
          </a:xfrm>
          <a:custGeom>
            <a:avLst/>
            <a:gdLst/>
            <a:ahLst/>
            <a:cxnLst/>
            <a:rect l="l" t="t" r="r" b="b"/>
            <a:pathLst>
              <a:path w="4744677" h="4346537">
                <a:moveTo>
                  <a:pt x="4132609" y="0"/>
                </a:moveTo>
                <a:cubicBezTo>
                  <a:pt x="4470645" y="0"/>
                  <a:pt x="4744677" y="274032"/>
                  <a:pt x="4744677" y="612068"/>
                </a:cubicBezTo>
                <a:cubicBezTo>
                  <a:pt x="4744677" y="950104"/>
                  <a:pt x="4470645" y="1224136"/>
                  <a:pt x="4132609" y="1224136"/>
                </a:cubicBezTo>
                <a:cubicBezTo>
                  <a:pt x="4000619" y="1224136"/>
                  <a:pt x="3878387" y="1182357"/>
                  <a:pt x="3779124" y="1110304"/>
                </a:cubicBezTo>
                <a:lnTo>
                  <a:pt x="3136991" y="1745949"/>
                </a:lnTo>
                <a:cubicBezTo>
                  <a:pt x="3225188" y="1856579"/>
                  <a:pt x="3276364" y="1997017"/>
                  <a:pt x="3276364" y="2149407"/>
                </a:cubicBezTo>
                <a:cubicBezTo>
                  <a:pt x="3276364" y="2441531"/>
                  <a:pt x="3088309" y="2689732"/>
                  <a:pt x="2825694" y="2776754"/>
                </a:cubicBezTo>
                <a:lnTo>
                  <a:pt x="2979020" y="3414933"/>
                </a:lnTo>
                <a:cubicBezTo>
                  <a:pt x="2993560" y="3411152"/>
                  <a:pt x="3008526" y="3410433"/>
                  <a:pt x="3023660" y="3410433"/>
                </a:cubicBezTo>
                <a:cubicBezTo>
                  <a:pt x="3282158" y="3410433"/>
                  <a:pt x="3491712" y="3619987"/>
                  <a:pt x="3491712" y="3878485"/>
                </a:cubicBezTo>
                <a:cubicBezTo>
                  <a:pt x="3491712" y="4136983"/>
                  <a:pt x="3282158" y="4346537"/>
                  <a:pt x="3023660" y="4346537"/>
                </a:cubicBezTo>
                <a:cubicBezTo>
                  <a:pt x="2765162" y="4346537"/>
                  <a:pt x="2555608" y="4136983"/>
                  <a:pt x="2555608" y="3878485"/>
                </a:cubicBezTo>
                <a:cubicBezTo>
                  <a:pt x="2555608" y="3687272"/>
                  <a:pt x="2670270" y="3522840"/>
                  <a:pt x="2834857" y="3450806"/>
                </a:cubicBezTo>
                <a:lnTo>
                  <a:pt x="2680516" y="2808402"/>
                </a:lnTo>
                <a:cubicBezTo>
                  <a:pt x="2657679" y="2814229"/>
                  <a:pt x="2634131" y="2815481"/>
                  <a:pt x="2610290" y="2815481"/>
                </a:cubicBezTo>
                <a:cubicBezTo>
                  <a:pt x="2262990" y="2815481"/>
                  <a:pt x="1977773" y="2549678"/>
                  <a:pt x="1950334" y="2210098"/>
                </a:cubicBezTo>
                <a:lnTo>
                  <a:pt x="1140565" y="2210098"/>
                </a:lnTo>
                <a:cubicBezTo>
                  <a:pt x="1087517" y="2473312"/>
                  <a:pt x="854931" y="2671465"/>
                  <a:pt x="576064" y="2671465"/>
                </a:cubicBezTo>
                <a:cubicBezTo>
                  <a:pt x="257913" y="2671465"/>
                  <a:pt x="0" y="2413552"/>
                  <a:pt x="0" y="2095401"/>
                </a:cubicBezTo>
                <a:cubicBezTo>
                  <a:pt x="0" y="1777250"/>
                  <a:pt x="257913" y="1519337"/>
                  <a:pt x="576064" y="1519337"/>
                </a:cubicBezTo>
                <a:cubicBezTo>
                  <a:pt x="884345" y="1519337"/>
                  <a:pt x="1136067" y="1761496"/>
                  <a:pt x="1149172" y="2066082"/>
                </a:cubicBezTo>
                <a:lnTo>
                  <a:pt x="1952616" y="2066082"/>
                </a:lnTo>
                <a:cubicBezTo>
                  <a:pt x="1990606" y="1737340"/>
                  <a:pt x="2270784" y="1483333"/>
                  <a:pt x="2610290" y="1483333"/>
                </a:cubicBezTo>
                <a:cubicBezTo>
                  <a:pt x="2772012" y="1483333"/>
                  <a:pt x="2920272" y="1540968"/>
                  <a:pt x="3033700" y="1639167"/>
                </a:cubicBezTo>
                <a:lnTo>
                  <a:pt x="3670256" y="1009043"/>
                </a:lnTo>
                <a:cubicBezTo>
                  <a:pt x="3576170" y="903685"/>
                  <a:pt x="3520541" y="764373"/>
                  <a:pt x="3520541" y="612068"/>
                </a:cubicBezTo>
                <a:cubicBezTo>
                  <a:pt x="3520541" y="274032"/>
                  <a:pt x="3794573" y="0"/>
                  <a:pt x="4132609" y="0"/>
                </a:cubicBezTo>
                <a:close/>
              </a:path>
            </a:pathLst>
          </a:custGeom>
          <a:solidFill>
            <a:schemeClr val="bg1">
              <a:lumMod val="50000"/>
              <a:alpha val="5000"/>
            </a:schemeClr>
          </a:solidFill>
          <a:ln w="476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15" name="Oval 2">
            <a:extLst>
              <a:ext uri="{FF2B5EF4-FFF2-40B4-BE49-F238E27FC236}">
                <a16:creationId xmlns:a16="http://schemas.microsoft.com/office/drawing/2014/main" xmlns="" id="{8B8C5338-F012-4C7E-9ACF-B5A004F58BC4}"/>
              </a:ext>
            </a:extLst>
          </p:cNvPr>
          <p:cNvSpPr/>
          <p:nvPr userDrawn="1"/>
        </p:nvSpPr>
        <p:spPr>
          <a:xfrm rot="900000">
            <a:off x="3586510" y="2731196"/>
            <a:ext cx="921642" cy="844304"/>
          </a:xfrm>
          <a:custGeom>
            <a:avLst/>
            <a:gdLst/>
            <a:ahLst/>
            <a:cxnLst/>
            <a:rect l="l" t="t" r="r" b="b"/>
            <a:pathLst>
              <a:path w="4744677" h="4346537">
                <a:moveTo>
                  <a:pt x="4132609" y="0"/>
                </a:moveTo>
                <a:cubicBezTo>
                  <a:pt x="4470645" y="0"/>
                  <a:pt x="4744677" y="274032"/>
                  <a:pt x="4744677" y="612068"/>
                </a:cubicBezTo>
                <a:cubicBezTo>
                  <a:pt x="4744677" y="950104"/>
                  <a:pt x="4470645" y="1224136"/>
                  <a:pt x="4132609" y="1224136"/>
                </a:cubicBezTo>
                <a:cubicBezTo>
                  <a:pt x="4000619" y="1224136"/>
                  <a:pt x="3878387" y="1182357"/>
                  <a:pt x="3779124" y="1110304"/>
                </a:cubicBezTo>
                <a:lnTo>
                  <a:pt x="3136991" y="1745949"/>
                </a:lnTo>
                <a:cubicBezTo>
                  <a:pt x="3225188" y="1856579"/>
                  <a:pt x="3276364" y="1997017"/>
                  <a:pt x="3276364" y="2149407"/>
                </a:cubicBezTo>
                <a:cubicBezTo>
                  <a:pt x="3276364" y="2441531"/>
                  <a:pt x="3088309" y="2689732"/>
                  <a:pt x="2825694" y="2776754"/>
                </a:cubicBezTo>
                <a:lnTo>
                  <a:pt x="2979020" y="3414933"/>
                </a:lnTo>
                <a:cubicBezTo>
                  <a:pt x="2993560" y="3411152"/>
                  <a:pt x="3008526" y="3410433"/>
                  <a:pt x="3023660" y="3410433"/>
                </a:cubicBezTo>
                <a:cubicBezTo>
                  <a:pt x="3282158" y="3410433"/>
                  <a:pt x="3491712" y="3619987"/>
                  <a:pt x="3491712" y="3878485"/>
                </a:cubicBezTo>
                <a:cubicBezTo>
                  <a:pt x="3491712" y="4136983"/>
                  <a:pt x="3282158" y="4346537"/>
                  <a:pt x="3023660" y="4346537"/>
                </a:cubicBezTo>
                <a:cubicBezTo>
                  <a:pt x="2765162" y="4346537"/>
                  <a:pt x="2555608" y="4136983"/>
                  <a:pt x="2555608" y="3878485"/>
                </a:cubicBezTo>
                <a:cubicBezTo>
                  <a:pt x="2555608" y="3687272"/>
                  <a:pt x="2670270" y="3522840"/>
                  <a:pt x="2834857" y="3450806"/>
                </a:cubicBezTo>
                <a:lnTo>
                  <a:pt x="2680516" y="2808402"/>
                </a:lnTo>
                <a:cubicBezTo>
                  <a:pt x="2657679" y="2814229"/>
                  <a:pt x="2634131" y="2815481"/>
                  <a:pt x="2610290" y="2815481"/>
                </a:cubicBezTo>
                <a:cubicBezTo>
                  <a:pt x="2262990" y="2815481"/>
                  <a:pt x="1977773" y="2549678"/>
                  <a:pt x="1950334" y="2210098"/>
                </a:cubicBezTo>
                <a:lnTo>
                  <a:pt x="1140565" y="2210098"/>
                </a:lnTo>
                <a:cubicBezTo>
                  <a:pt x="1087517" y="2473312"/>
                  <a:pt x="854931" y="2671465"/>
                  <a:pt x="576064" y="2671465"/>
                </a:cubicBezTo>
                <a:cubicBezTo>
                  <a:pt x="257913" y="2671465"/>
                  <a:pt x="0" y="2413552"/>
                  <a:pt x="0" y="2095401"/>
                </a:cubicBezTo>
                <a:cubicBezTo>
                  <a:pt x="0" y="1777250"/>
                  <a:pt x="257913" y="1519337"/>
                  <a:pt x="576064" y="1519337"/>
                </a:cubicBezTo>
                <a:cubicBezTo>
                  <a:pt x="884345" y="1519337"/>
                  <a:pt x="1136067" y="1761496"/>
                  <a:pt x="1149172" y="2066082"/>
                </a:cubicBezTo>
                <a:lnTo>
                  <a:pt x="1952616" y="2066082"/>
                </a:lnTo>
                <a:cubicBezTo>
                  <a:pt x="1990606" y="1737340"/>
                  <a:pt x="2270784" y="1483333"/>
                  <a:pt x="2610290" y="1483333"/>
                </a:cubicBezTo>
                <a:cubicBezTo>
                  <a:pt x="2772012" y="1483333"/>
                  <a:pt x="2920272" y="1540968"/>
                  <a:pt x="3033700" y="1639167"/>
                </a:cubicBezTo>
                <a:lnTo>
                  <a:pt x="3670256" y="1009043"/>
                </a:lnTo>
                <a:cubicBezTo>
                  <a:pt x="3576170" y="903685"/>
                  <a:pt x="3520541" y="764373"/>
                  <a:pt x="3520541" y="612068"/>
                </a:cubicBezTo>
                <a:cubicBezTo>
                  <a:pt x="3520541" y="274032"/>
                  <a:pt x="3794573" y="0"/>
                  <a:pt x="4132609" y="0"/>
                </a:cubicBezTo>
                <a:close/>
              </a:path>
            </a:pathLst>
          </a:custGeom>
          <a:solidFill>
            <a:schemeClr val="bg1">
              <a:lumMod val="95000"/>
            </a:schemeClr>
          </a:solidFill>
          <a:ln w="476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16" name="Oval 2">
            <a:extLst>
              <a:ext uri="{FF2B5EF4-FFF2-40B4-BE49-F238E27FC236}">
                <a16:creationId xmlns:a16="http://schemas.microsoft.com/office/drawing/2014/main" xmlns="" id="{F14FC152-57DA-44B2-A3EA-C4C08418F158}"/>
              </a:ext>
            </a:extLst>
          </p:cNvPr>
          <p:cNvSpPr/>
          <p:nvPr userDrawn="1"/>
        </p:nvSpPr>
        <p:spPr>
          <a:xfrm rot="900000">
            <a:off x="1168343" y="3259592"/>
            <a:ext cx="921642" cy="844304"/>
          </a:xfrm>
          <a:custGeom>
            <a:avLst/>
            <a:gdLst/>
            <a:ahLst/>
            <a:cxnLst/>
            <a:rect l="l" t="t" r="r" b="b"/>
            <a:pathLst>
              <a:path w="4744677" h="4346537">
                <a:moveTo>
                  <a:pt x="4132609" y="0"/>
                </a:moveTo>
                <a:cubicBezTo>
                  <a:pt x="4470645" y="0"/>
                  <a:pt x="4744677" y="274032"/>
                  <a:pt x="4744677" y="612068"/>
                </a:cubicBezTo>
                <a:cubicBezTo>
                  <a:pt x="4744677" y="950104"/>
                  <a:pt x="4470645" y="1224136"/>
                  <a:pt x="4132609" y="1224136"/>
                </a:cubicBezTo>
                <a:cubicBezTo>
                  <a:pt x="4000619" y="1224136"/>
                  <a:pt x="3878387" y="1182357"/>
                  <a:pt x="3779124" y="1110304"/>
                </a:cubicBezTo>
                <a:lnTo>
                  <a:pt x="3136991" y="1745949"/>
                </a:lnTo>
                <a:cubicBezTo>
                  <a:pt x="3225188" y="1856579"/>
                  <a:pt x="3276364" y="1997017"/>
                  <a:pt x="3276364" y="2149407"/>
                </a:cubicBezTo>
                <a:cubicBezTo>
                  <a:pt x="3276364" y="2441531"/>
                  <a:pt x="3088309" y="2689732"/>
                  <a:pt x="2825694" y="2776754"/>
                </a:cubicBezTo>
                <a:lnTo>
                  <a:pt x="2979020" y="3414933"/>
                </a:lnTo>
                <a:cubicBezTo>
                  <a:pt x="2993560" y="3411152"/>
                  <a:pt x="3008526" y="3410433"/>
                  <a:pt x="3023660" y="3410433"/>
                </a:cubicBezTo>
                <a:cubicBezTo>
                  <a:pt x="3282158" y="3410433"/>
                  <a:pt x="3491712" y="3619987"/>
                  <a:pt x="3491712" y="3878485"/>
                </a:cubicBezTo>
                <a:cubicBezTo>
                  <a:pt x="3491712" y="4136983"/>
                  <a:pt x="3282158" y="4346537"/>
                  <a:pt x="3023660" y="4346537"/>
                </a:cubicBezTo>
                <a:cubicBezTo>
                  <a:pt x="2765162" y="4346537"/>
                  <a:pt x="2555608" y="4136983"/>
                  <a:pt x="2555608" y="3878485"/>
                </a:cubicBezTo>
                <a:cubicBezTo>
                  <a:pt x="2555608" y="3687272"/>
                  <a:pt x="2670270" y="3522840"/>
                  <a:pt x="2834857" y="3450806"/>
                </a:cubicBezTo>
                <a:lnTo>
                  <a:pt x="2680516" y="2808402"/>
                </a:lnTo>
                <a:cubicBezTo>
                  <a:pt x="2657679" y="2814229"/>
                  <a:pt x="2634131" y="2815481"/>
                  <a:pt x="2610290" y="2815481"/>
                </a:cubicBezTo>
                <a:cubicBezTo>
                  <a:pt x="2262990" y="2815481"/>
                  <a:pt x="1977773" y="2549678"/>
                  <a:pt x="1950334" y="2210098"/>
                </a:cubicBezTo>
                <a:lnTo>
                  <a:pt x="1140565" y="2210098"/>
                </a:lnTo>
                <a:cubicBezTo>
                  <a:pt x="1087517" y="2473312"/>
                  <a:pt x="854931" y="2671465"/>
                  <a:pt x="576064" y="2671465"/>
                </a:cubicBezTo>
                <a:cubicBezTo>
                  <a:pt x="257913" y="2671465"/>
                  <a:pt x="0" y="2413552"/>
                  <a:pt x="0" y="2095401"/>
                </a:cubicBezTo>
                <a:cubicBezTo>
                  <a:pt x="0" y="1777250"/>
                  <a:pt x="257913" y="1519337"/>
                  <a:pt x="576064" y="1519337"/>
                </a:cubicBezTo>
                <a:cubicBezTo>
                  <a:pt x="884345" y="1519337"/>
                  <a:pt x="1136067" y="1761496"/>
                  <a:pt x="1149172" y="2066082"/>
                </a:cubicBezTo>
                <a:lnTo>
                  <a:pt x="1952616" y="2066082"/>
                </a:lnTo>
                <a:cubicBezTo>
                  <a:pt x="1990606" y="1737340"/>
                  <a:pt x="2270784" y="1483333"/>
                  <a:pt x="2610290" y="1483333"/>
                </a:cubicBezTo>
                <a:cubicBezTo>
                  <a:pt x="2772012" y="1483333"/>
                  <a:pt x="2920272" y="1540968"/>
                  <a:pt x="3033700" y="1639167"/>
                </a:cubicBezTo>
                <a:lnTo>
                  <a:pt x="3670256" y="1009043"/>
                </a:lnTo>
                <a:cubicBezTo>
                  <a:pt x="3576170" y="903685"/>
                  <a:pt x="3520541" y="764373"/>
                  <a:pt x="3520541" y="612068"/>
                </a:cubicBezTo>
                <a:cubicBezTo>
                  <a:pt x="3520541" y="274032"/>
                  <a:pt x="3794573" y="0"/>
                  <a:pt x="4132609" y="0"/>
                </a:cubicBezTo>
                <a:close/>
              </a:path>
            </a:pathLst>
          </a:custGeom>
          <a:solidFill>
            <a:schemeClr val="bg1">
              <a:lumMod val="95000"/>
            </a:schemeClr>
          </a:solidFill>
          <a:ln w="476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17" name="Oval 2">
            <a:extLst>
              <a:ext uri="{FF2B5EF4-FFF2-40B4-BE49-F238E27FC236}">
                <a16:creationId xmlns:a16="http://schemas.microsoft.com/office/drawing/2014/main" xmlns="" id="{547F32D0-9CB1-4705-8640-A43951E0E605}"/>
              </a:ext>
            </a:extLst>
          </p:cNvPr>
          <p:cNvSpPr/>
          <p:nvPr userDrawn="1"/>
        </p:nvSpPr>
        <p:spPr>
          <a:xfrm rot="3709911">
            <a:off x="214059" y="3424670"/>
            <a:ext cx="747626" cy="684890"/>
          </a:xfrm>
          <a:custGeom>
            <a:avLst/>
            <a:gdLst/>
            <a:ahLst/>
            <a:cxnLst/>
            <a:rect l="l" t="t" r="r" b="b"/>
            <a:pathLst>
              <a:path w="4744677" h="4346537">
                <a:moveTo>
                  <a:pt x="4132609" y="0"/>
                </a:moveTo>
                <a:cubicBezTo>
                  <a:pt x="4470645" y="0"/>
                  <a:pt x="4744677" y="274032"/>
                  <a:pt x="4744677" y="612068"/>
                </a:cubicBezTo>
                <a:cubicBezTo>
                  <a:pt x="4744677" y="950104"/>
                  <a:pt x="4470645" y="1224136"/>
                  <a:pt x="4132609" y="1224136"/>
                </a:cubicBezTo>
                <a:cubicBezTo>
                  <a:pt x="4000619" y="1224136"/>
                  <a:pt x="3878387" y="1182357"/>
                  <a:pt x="3779124" y="1110304"/>
                </a:cubicBezTo>
                <a:lnTo>
                  <a:pt x="3136991" y="1745949"/>
                </a:lnTo>
                <a:cubicBezTo>
                  <a:pt x="3225188" y="1856579"/>
                  <a:pt x="3276364" y="1997017"/>
                  <a:pt x="3276364" y="2149407"/>
                </a:cubicBezTo>
                <a:cubicBezTo>
                  <a:pt x="3276364" y="2441531"/>
                  <a:pt x="3088309" y="2689732"/>
                  <a:pt x="2825694" y="2776754"/>
                </a:cubicBezTo>
                <a:lnTo>
                  <a:pt x="2979020" y="3414933"/>
                </a:lnTo>
                <a:cubicBezTo>
                  <a:pt x="2993560" y="3411152"/>
                  <a:pt x="3008526" y="3410433"/>
                  <a:pt x="3023660" y="3410433"/>
                </a:cubicBezTo>
                <a:cubicBezTo>
                  <a:pt x="3282158" y="3410433"/>
                  <a:pt x="3491712" y="3619987"/>
                  <a:pt x="3491712" y="3878485"/>
                </a:cubicBezTo>
                <a:cubicBezTo>
                  <a:pt x="3491712" y="4136983"/>
                  <a:pt x="3282158" y="4346537"/>
                  <a:pt x="3023660" y="4346537"/>
                </a:cubicBezTo>
                <a:cubicBezTo>
                  <a:pt x="2765162" y="4346537"/>
                  <a:pt x="2555608" y="4136983"/>
                  <a:pt x="2555608" y="3878485"/>
                </a:cubicBezTo>
                <a:cubicBezTo>
                  <a:pt x="2555608" y="3687272"/>
                  <a:pt x="2670270" y="3522840"/>
                  <a:pt x="2834857" y="3450806"/>
                </a:cubicBezTo>
                <a:lnTo>
                  <a:pt x="2680516" y="2808402"/>
                </a:lnTo>
                <a:cubicBezTo>
                  <a:pt x="2657679" y="2814229"/>
                  <a:pt x="2634131" y="2815481"/>
                  <a:pt x="2610290" y="2815481"/>
                </a:cubicBezTo>
                <a:cubicBezTo>
                  <a:pt x="2262990" y="2815481"/>
                  <a:pt x="1977773" y="2549678"/>
                  <a:pt x="1950334" y="2210098"/>
                </a:cubicBezTo>
                <a:lnTo>
                  <a:pt x="1140565" y="2210098"/>
                </a:lnTo>
                <a:cubicBezTo>
                  <a:pt x="1087517" y="2473312"/>
                  <a:pt x="854931" y="2671465"/>
                  <a:pt x="576064" y="2671465"/>
                </a:cubicBezTo>
                <a:cubicBezTo>
                  <a:pt x="257913" y="2671465"/>
                  <a:pt x="0" y="2413552"/>
                  <a:pt x="0" y="2095401"/>
                </a:cubicBezTo>
                <a:cubicBezTo>
                  <a:pt x="0" y="1777250"/>
                  <a:pt x="257913" y="1519337"/>
                  <a:pt x="576064" y="1519337"/>
                </a:cubicBezTo>
                <a:cubicBezTo>
                  <a:pt x="884345" y="1519337"/>
                  <a:pt x="1136067" y="1761496"/>
                  <a:pt x="1149172" y="2066082"/>
                </a:cubicBezTo>
                <a:lnTo>
                  <a:pt x="1952616" y="2066082"/>
                </a:lnTo>
                <a:cubicBezTo>
                  <a:pt x="1990606" y="1737340"/>
                  <a:pt x="2270784" y="1483333"/>
                  <a:pt x="2610290" y="1483333"/>
                </a:cubicBezTo>
                <a:cubicBezTo>
                  <a:pt x="2772012" y="1483333"/>
                  <a:pt x="2920272" y="1540968"/>
                  <a:pt x="3033700" y="1639167"/>
                </a:cubicBezTo>
                <a:lnTo>
                  <a:pt x="3670256" y="1009043"/>
                </a:lnTo>
                <a:cubicBezTo>
                  <a:pt x="3576170" y="903685"/>
                  <a:pt x="3520541" y="764373"/>
                  <a:pt x="3520541" y="612068"/>
                </a:cubicBezTo>
                <a:cubicBezTo>
                  <a:pt x="3520541" y="274032"/>
                  <a:pt x="3794573" y="0"/>
                  <a:pt x="4132609" y="0"/>
                </a:cubicBezTo>
                <a:close/>
              </a:path>
            </a:pathLst>
          </a:custGeom>
          <a:solidFill>
            <a:schemeClr val="bg1">
              <a:lumMod val="95000"/>
              <a:alpha val="60000"/>
            </a:schemeClr>
          </a:solidFill>
          <a:ln w="476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19" name="Oval 2">
            <a:extLst>
              <a:ext uri="{FF2B5EF4-FFF2-40B4-BE49-F238E27FC236}">
                <a16:creationId xmlns:a16="http://schemas.microsoft.com/office/drawing/2014/main" xmlns="" id="{21073768-FD4E-4493-888D-9732C93ED0D8}"/>
              </a:ext>
            </a:extLst>
          </p:cNvPr>
          <p:cNvSpPr/>
          <p:nvPr userDrawn="1"/>
        </p:nvSpPr>
        <p:spPr>
          <a:xfrm rot="8100000">
            <a:off x="4838833" y="581154"/>
            <a:ext cx="778758" cy="713410"/>
          </a:xfrm>
          <a:custGeom>
            <a:avLst/>
            <a:gdLst/>
            <a:ahLst/>
            <a:cxnLst/>
            <a:rect l="l" t="t" r="r" b="b"/>
            <a:pathLst>
              <a:path w="4744677" h="4346537">
                <a:moveTo>
                  <a:pt x="4132609" y="0"/>
                </a:moveTo>
                <a:cubicBezTo>
                  <a:pt x="4470645" y="0"/>
                  <a:pt x="4744677" y="274032"/>
                  <a:pt x="4744677" y="612068"/>
                </a:cubicBezTo>
                <a:cubicBezTo>
                  <a:pt x="4744677" y="950104"/>
                  <a:pt x="4470645" y="1224136"/>
                  <a:pt x="4132609" y="1224136"/>
                </a:cubicBezTo>
                <a:cubicBezTo>
                  <a:pt x="4000619" y="1224136"/>
                  <a:pt x="3878387" y="1182357"/>
                  <a:pt x="3779124" y="1110304"/>
                </a:cubicBezTo>
                <a:lnTo>
                  <a:pt x="3136991" y="1745949"/>
                </a:lnTo>
                <a:cubicBezTo>
                  <a:pt x="3225188" y="1856579"/>
                  <a:pt x="3276364" y="1997017"/>
                  <a:pt x="3276364" y="2149407"/>
                </a:cubicBezTo>
                <a:cubicBezTo>
                  <a:pt x="3276364" y="2441531"/>
                  <a:pt x="3088309" y="2689732"/>
                  <a:pt x="2825694" y="2776754"/>
                </a:cubicBezTo>
                <a:lnTo>
                  <a:pt x="2979020" y="3414933"/>
                </a:lnTo>
                <a:cubicBezTo>
                  <a:pt x="2993560" y="3411152"/>
                  <a:pt x="3008526" y="3410433"/>
                  <a:pt x="3023660" y="3410433"/>
                </a:cubicBezTo>
                <a:cubicBezTo>
                  <a:pt x="3282158" y="3410433"/>
                  <a:pt x="3491712" y="3619987"/>
                  <a:pt x="3491712" y="3878485"/>
                </a:cubicBezTo>
                <a:cubicBezTo>
                  <a:pt x="3491712" y="4136983"/>
                  <a:pt x="3282158" y="4346537"/>
                  <a:pt x="3023660" y="4346537"/>
                </a:cubicBezTo>
                <a:cubicBezTo>
                  <a:pt x="2765162" y="4346537"/>
                  <a:pt x="2555608" y="4136983"/>
                  <a:pt x="2555608" y="3878485"/>
                </a:cubicBezTo>
                <a:cubicBezTo>
                  <a:pt x="2555608" y="3687272"/>
                  <a:pt x="2670270" y="3522840"/>
                  <a:pt x="2834857" y="3450806"/>
                </a:cubicBezTo>
                <a:lnTo>
                  <a:pt x="2680516" y="2808402"/>
                </a:lnTo>
                <a:cubicBezTo>
                  <a:pt x="2657679" y="2814229"/>
                  <a:pt x="2634131" y="2815481"/>
                  <a:pt x="2610290" y="2815481"/>
                </a:cubicBezTo>
                <a:cubicBezTo>
                  <a:pt x="2262990" y="2815481"/>
                  <a:pt x="1977773" y="2549678"/>
                  <a:pt x="1950334" y="2210098"/>
                </a:cubicBezTo>
                <a:lnTo>
                  <a:pt x="1140565" y="2210098"/>
                </a:lnTo>
                <a:cubicBezTo>
                  <a:pt x="1087517" y="2473312"/>
                  <a:pt x="854931" y="2671465"/>
                  <a:pt x="576064" y="2671465"/>
                </a:cubicBezTo>
                <a:cubicBezTo>
                  <a:pt x="257913" y="2671465"/>
                  <a:pt x="0" y="2413552"/>
                  <a:pt x="0" y="2095401"/>
                </a:cubicBezTo>
                <a:cubicBezTo>
                  <a:pt x="0" y="1777250"/>
                  <a:pt x="257913" y="1519337"/>
                  <a:pt x="576064" y="1519337"/>
                </a:cubicBezTo>
                <a:cubicBezTo>
                  <a:pt x="884345" y="1519337"/>
                  <a:pt x="1136067" y="1761496"/>
                  <a:pt x="1149172" y="2066082"/>
                </a:cubicBezTo>
                <a:lnTo>
                  <a:pt x="1952616" y="2066082"/>
                </a:lnTo>
                <a:cubicBezTo>
                  <a:pt x="1990606" y="1737340"/>
                  <a:pt x="2270784" y="1483333"/>
                  <a:pt x="2610290" y="1483333"/>
                </a:cubicBezTo>
                <a:cubicBezTo>
                  <a:pt x="2772012" y="1483333"/>
                  <a:pt x="2920272" y="1540968"/>
                  <a:pt x="3033700" y="1639167"/>
                </a:cubicBezTo>
                <a:lnTo>
                  <a:pt x="3670256" y="1009043"/>
                </a:lnTo>
                <a:cubicBezTo>
                  <a:pt x="3576170" y="903685"/>
                  <a:pt x="3520541" y="764373"/>
                  <a:pt x="3520541" y="612068"/>
                </a:cubicBezTo>
                <a:cubicBezTo>
                  <a:pt x="3520541" y="274032"/>
                  <a:pt x="3794573" y="0"/>
                  <a:pt x="4132609" y="0"/>
                </a:cubicBezTo>
                <a:close/>
              </a:path>
            </a:pathLst>
          </a:custGeom>
          <a:solidFill>
            <a:schemeClr val="bg1">
              <a:lumMod val="95000"/>
              <a:alpha val="50000"/>
            </a:schemeClr>
          </a:solidFill>
          <a:ln w="476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20" name="Oval 2">
            <a:extLst>
              <a:ext uri="{FF2B5EF4-FFF2-40B4-BE49-F238E27FC236}">
                <a16:creationId xmlns:a16="http://schemas.microsoft.com/office/drawing/2014/main" xmlns="" id="{1D42871E-8273-4BDC-8CA1-94B1735D8EDF}"/>
              </a:ext>
            </a:extLst>
          </p:cNvPr>
          <p:cNvSpPr/>
          <p:nvPr userDrawn="1"/>
        </p:nvSpPr>
        <p:spPr>
          <a:xfrm rot="19437896">
            <a:off x="4863418" y="1780896"/>
            <a:ext cx="1057756" cy="968996"/>
          </a:xfrm>
          <a:custGeom>
            <a:avLst/>
            <a:gdLst/>
            <a:ahLst/>
            <a:cxnLst/>
            <a:rect l="l" t="t" r="r" b="b"/>
            <a:pathLst>
              <a:path w="4744677" h="4346537">
                <a:moveTo>
                  <a:pt x="4132609" y="0"/>
                </a:moveTo>
                <a:cubicBezTo>
                  <a:pt x="4470645" y="0"/>
                  <a:pt x="4744677" y="274032"/>
                  <a:pt x="4744677" y="612068"/>
                </a:cubicBezTo>
                <a:cubicBezTo>
                  <a:pt x="4744677" y="950104"/>
                  <a:pt x="4470645" y="1224136"/>
                  <a:pt x="4132609" y="1224136"/>
                </a:cubicBezTo>
                <a:cubicBezTo>
                  <a:pt x="4000619" y="1224136"/>
                  <a:pt x="3878387" y="1182357"/>
                  <a:pt x="3779124" y="1110304"/>
                </a:cubicBezTo>
                <a:lnTo>
                  <a:pt x="3136991" y="1745949"/>
                </a:lnTo>
                <a:cubicBezTo>
                  <a:pt x="3225188" y="1856579"/>
                  <a:pt x="3276364" y="1997017"/>
                  <a:pt x="3276364" y="2149407"/>
                </a:cubicBezTo>
                <a:cubicBezTo>
                  <a:pt x="3276364" y="2441531"/>
                  <a:pt x="3088309" y="2689732"/>
                  <a:pt x="2825694" y="2776754"/>
                </a:cubicBezTo>
                <a:lnTo>
                  <a:pt x="2979020" y="3414933"/>
                </a:lnTo>
                <a:cubicBezTo>
                  <a:pt x="2993560" y="3411152"/>
                  <a:pt x="3008526" y="3410433"/>
                  <a:pt x="3023660" y="3410433"/>
                </a:cubicBezTo>
                <a:cubicBezTo>
                  <a:pt x="3282158" y="3410433"/>
                  <a:pt x="3491712" y="3619987"/>
                  <a:pt x="3491712" y="3878485"/>
                </a:cubicBezTo>
                <a:cubicBezTo>
                  <a:pt x="3491712" y="4136983"/>
                  <a:pt x="3282158" y="4346537"/>
                  <a:pt x="3023660" y="4346537"/>
                </a:cubicBezTo>
                <a:cubicBezTo>
                  <a:pt x="2765162" y="4346537"/>
                  <a:pt x="2555608" y="4136983"/>
                  <a:pt x="2555608" y="3878485"/>
                </a:cubicBezTo>
                <a:cubicBezTo>
                  <a:pt x="2555608" y="3687272"/>
                  <a:pt x="2670270" y="3522840"/>
                  <a:pt x="2834857" y="3450806"/>
                </a:cubicBezTo>
                <a:lnTo>
                  <a:pt x="2680516" y="2808402"/>
                </a:lnTo>
                <a:cubicBezTo>
                  <a:pt x="2657679" y="2814229"/>
                  <a:pt x="2634131" y="2815481"/>
                  <a:pt x="2610290" y="2815481"/>
                </a:cubicBezTo>
                <a:cubicBezTo>
                  <a:pt x="2262990" y="2815481"/>
                  <a:pt x="1977773" y="2549678"/>
                  <a:pt x="1950334" y="2210098"/>
                </a:cubicBezTo>
                <a:lnTo>
                  <a:pt x="1140565" y="2210098"/>
                </a:lnTo>
                <a:cubicBezTo>
                  <a:pt x="1087517" y="2473312"/>
                  <a:pt x="854931" y="2671465"/>
                  <a:pt x="576064" y="2671465"/>
                </a:cubicBezTo>
                <a:cubicBezTo>
                  <a:pt x="257913" y="2671465"/>
                  <a:pt x="0" y="2413552"/>
                  <a:pt x="0" y="2095401"/>
                </a:cubicBezTo>
                <a:cubicBezTo>
                  <a:pt x="0" y="1777250"/>
                  <a:pt x="257913" y="1519337"/>
                  <a:pt x="576064" y="1519337"/>
                </a:cubicBezTo>
                <a:cubicBezTo>
                  <a:pt x="884345" y="1519337"/>
                  <a:pt x="1136067" y="1761496"/>
                  <a:pt x="1149172" y="2066082"/>
                </a:cubicBezTo>
                <a:lnTo>
                  <a:pt x="1952616" y="2066082"/>
                </a:lnTo>
                <a:cubicBezTo>
                  <a:pt x="1990606" y="1737340"/>
                  <a:pt x="2270784" y="1483333"/>
                  <a:pt x="2610290" y="1483333"/>
                </a:cubicBezTo>
                <a:cubicBezTo>
                  <a:pt x="2772012" y="1483333"/>
                  <a:pt x="2920272" y="1540968"/>
                  <a:pt x="3033700" y="1639167"/>
                </a:cubicBezTo>
                <a:lnTo>
                  <a:pt x="3670256" y="1009043"/>
                </a:lnTo>
                <a:cubicBezTo>
                  <a:pt x="3576170" y="903685"/>
                  <a:pt x="3520541" y="764373"/>
                  <a:pt x="3520541" y="612068"/>
                </a:cubicBezTo>
                <a:cubicBezTo>
                  <a:pt x="3520541" y="274032"/>
                  <a:pt x="3794573" y="0"/>
                  <a:pt x="4132609" y="0"/>
                </a:cubicBezTo>
                <a:close/>
              </a:path>
            </a:pathLst>
          </a:custGeom>
          <a:noFill/>
          <a:ln w="12700">
            <a:solidFill>
              <a:schemeClr val="bg1">
                <a:lumMod val="65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21" name="Oval 2">
            <a:extLst>
              <a:ext uri="{FF2B5EF4-FFF2-40B4-BE49-F238E27FC236}">
                <a16:creationId xmlns:a16="http://schemas.microsoft.com/office/drawing/2014/main" xmlns="" id="{CE15439B-0BDE-4539-A86A-60E9DC33FD77}"/>
              </a:ext>
            </a:extLst>
          </p:cNvPr>
          <p:cNvSpPr/>
          <p:nvPr userDrawn="1"/>
        </p:nvSpPr>
        <p:spPr>
          <a:xfrm rot="900000">
            <a:off x="2051612" y="2186572"/>
            <a:ext cx="821418" cy="752490"/>
          </a:xfrm>
          <a:custGeom>
            <a:avLst/>
            <a:gdLst/>
            <a:ahLst/>
            <a:cxnLst/>
            <a:rect l="l" t="t" r="r" b="b"/>
            <a:pathLst>
              <a:path w="4744677" h="4346537">
                <a:moveTo>
                  <a:pt x="4132609" y="0"/>
                </a:moveTo>
                <a:cubicBezTo>
                  <a:pt x="4470645" y="0"/>
                  <a:pt x="4744677" y="274032"/>
                  <a:pt x="4744677" y="612068"/>
                </a:cubicBezTo>
                <a:cubicBezTo>
                  <a:pt x="4744677" y="950104"/>
                  <a:pt x="4470645" y="1224136"/>
                  <a:pt x="4132609" y="1224136"/>
                </a:cubicBezTo>
                <a:cubicBezTo>
                  <a:pt x="4000619" y="1224136"/>
                  <a:pt x="3878387" y="1182357"/>
                  <a:pt x="3779124" y="1110304"/>
                </a:cubicBezTo>
                <a:lnTo>
                  <a:pt x="3136991" y="1745949"/>
                </a:lnTo>
                <a:cubicBezTo>
                  <a:pt x="3225188" y="1856579"/>
                  <a:pt x="3276364" y="1997017"/>
                  <a:pt x="3276364" y="2149407"/>
                </a:cubicBezTo>
                <a:cubicBezTo>
                  <a:pt x="3276364" y="2441531"/>
                  <a:pt x="3088309" y="2689732"/>
                  <a:pt x="2825694" y="2776754"/>
                </a:cubicBezTo>
                <a:lnTo>
                  <a:pt x="2979020" y="3414933"/>
                </a:lnTo>
                <a:cubicBezTo>
                  <a:pt x="2993560" y="3411152"/>
                  <a:pt x="3008526" y="3410433"/>
                  <a:pt x="3023660" y="3410433"/>
                </a:cubicBezTo>
                <a:cubicBezTo>
                  <a:pt x="3282158" y="3410433"/>
                  <a:pt x="3491712" y="3619987"/>
                  <a:pt x="3491712" y="3878485"/>
                </a:cubicBezTo>
                <a:cubicBezTo>
                  <a:pt x="3491712" y="4136983"/>
                  <a:pt x="3282158" y="4346537"/>
                  <a:pt x="3023660" y="4346537"/>
                </a:cubicBezTo>
                <a:cubicBezTo>
                  <a:pt x="2765162" y="4346537"/>
                  <a:pt x="2555608" y="4136983"/>
                  <a:pt x="2555608" y="3878485"/>
                </a:cubicBezTo>
                <a:cubicBezTo>
                  <a:pt x="2555608" y="3687272"/>
                  <a:pt x="2670270" y="3522840"/>
                  <a:pt x="2834857" y="3450806"/>
                </a:cubicBezTo>
                <a:lnTo>
                  <a:pt x="2680516" y="2808402"/>
                </a:lnTo>
                <a:cubicBezTo>
                  <a:pt x="2657679" y="2814229"/>
                  <a:pt x="2634131" y="2815481"/>
                  <a:pt x="2610290" y="2815481"/>
                </a:cubicBezTo>
                <a:cubicBezTo>
                  <a:pt x="2262990" y="2815481"/>
                  <a:pt x="1977773" y="2549678"/>
                  <a:pt x="1950334" y="2210098"/>
                </a:cubicBezTo>
                <a:lnTo>
                  <a:pt x="1140565" y="2210098"/>
                </a:lnTo>
                <a:cubicBezTo>
                  <a:pt x="1087517" y="2473312"/>
                  <a:pt x="854931" y="2671465"/>
                  <a:pt x="576064" y="2671465"/>
                </a:cubicBezTo>
                <a:cubicBezTo>
                  <a:pt x="257913" y="2671465"/>
                  <a:pt x="0" y="2413552"/>
                  <a:pt x="0" y="2095401"/>
                </a:cubicBezTo>
                <a:cubicBezTo>
                  <a:pt x="0" y="1777250"/>
                  <a:pt x="257913" y="1519337"/>
                  <a:pt x="576064" y="1519337"/>
                </a:cubicBezTo>
                <a:cubicBezTo>
                  <a:pt x="884345" y="1519337"/>
                  <a:pt x="1136067" y="1761496"/>
                  <a:pt x="1149172" y="2066082"/>
                </a:cubicBezTo>
                <a:lnTo>
                  <a:pt x="1952616" y="2066082"/>
                </a:lnTo>
                <a:cubicBezTo>
                  <a:pt x="1990606" y="1737340"/>
                  <a:pt x="2270784" y="1483333"/>
                  <a:pt x="2610290" y="1483333"/>
                </a:cubicBezTo>
                <a:cubicBezTo>
                  <a:pt x="2772012" y="1483333"/>
                  <a:pt x="2920272" y="1540968"/>
                  <a:pt x="3033700" y="1639167"/>
                </a:cubicBezTo>
                <a:lnTo>
                  <a:pt x="3670256" y="1009043"/>
                </a:lnTo>
                <a:cubicBezTo>
                  <a:pt x="3576170" y="903685"/>
                  <a:pt x="3520541" y="764373"/>
                  <a:pt x="3520541" y="612068"/>
                </a:cubicBezTo>
                <a:cubicBezTo>
                  <a:pt x="3520541" y="274032"/>
                  <a:pt x="3794573" y="0"/>
                  <a:pt x="4132609" y="0"/>
                </a:cubicBezTo>
                <a:close/>
              </a:path>
            </a:pathLst>
          </a:custGeom>
          <a:solidFill>
            <a:schemeClr val="bg1">
              <a:lumMod val="95000"/>
            </a:schemeClr>
          </a:solidFill>
          <a:ln w="476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22" name="Oval 2">
            <a:extLst>
              <a:ext uri="{FF2B5EF4-FFF2-40B4-BE49-F238E27FC236}">
                <a16:creationId xmlns:a16="http://schemas.microsoft.com/office/drawing/2014/main" xmlns="" id="{6298CC55-4945-46BD-8615-24E6D3295A86}"/>
              </a:ext>
            </a:extLst>
          </p:cNvPr>
          <p:cNvSpPr/>
          <p:nvPr userDrawn="1"/>
        </p:nvSpPr>
        <p:spPr>
          <a:xfrm rot="3709911">
            <a:off x="2616634" y="3622577"/>
            <a:ext cx="844966" cy="774064"/>
          </a:xfrm>
          <a:custGeom>
            <a:avLst/>
            <a:gdLst/>
            <a:ahLst/>
            <a:cxnLst/>
            <a:rect l="l" t="t" r="r" b="b"/>
            <a:pathLst>
              <a:path w="4744677" h="4346537">
                <a:moveTo>
                  <a:pt x="4132609" y="0"/>
                </a:moveTo>
                <a:cubicBezTo>
                  <a:pt x="4470645" y="0"/>
                  <a:pt x="4744677" y="274032"/>
                  <a:pt x="4744677" y="612068"/>
                </a:cubicBezTo>
                <a:cubicBezTo>
                  <a:pt x="4744677" y="950104"/>
                  <a:pt x="4470645" y="1224136"/>
                  <a:pt x="4132609" y="1224136"/>
                </a:cubicBezTo>
                <a:cubicBezTo>
                  <a:pt x="4000619" y="1224136"/>
                  <a:pt x="3878387" y="1182357"/>
                  <a:pt x="3779124" y="1110304"/>
                </a:cubicBezTo>
                <a:lnTo>
                  <a:pt x="3136991" y="1745949"/>
                </a:lnTo>
                <a:cubicBezTo>
                  <a:pt x="3225188" y="1856579"/>
                  <a:pt x="3276364" y="1997017"/>
                  <a:pt x="3276364" y="2149407"/>
                </a:cubicBezTo>
                <a:cubicBezTo>
                  <a:pt x="3276364" y="2441531"/>
                  <a:pt x="3088309" y="2689732"/>
                  <a:pt x="2825694" y="2776754"/>
                </a:cubicBezTo>
                <a:lnTo>
                  <a:pt x="2979020" y="3414933"/>
                </a:lnTo>
                <a:cubicBezTo>
                  <a:pt x="2993560" y="3411152"/>
                  <a:pt x="3008526" y="3410433"/>
                  <a:pt x="3023660" y="3410433"/>
                </a:cubicBezTo>
                <a:cubicBezTo>
                  <a:pt x="3282158" y="3410433"/>
                  <a:pt x="3491712" y="3619987"/>
                  <a:pt x="3491712" y="3878485"/>
                </a:cubicBezTo>
                <a:cubicBezTo>
                  <a:pt x="3491712" y="4136983"/>
                  <a:pt x="3282158" y="4346537"/>
                  <a:pt x="3023660" y="4346537"/>
                </a:cubicBezTo>
                <a:cubicBezTo>
                  <a:pt x="2765162" y="4346537"/>
                  <a:pt x="2555608" y="4136983"/>
                  <a:pt x="2555608" y="3878485"/>
                </a:cubicBezTo>
                <a:cubicBezTo>
                  <a:pt x="2555608" y="3687272"/>
                  <a:pt x="2670270" y="3522840"/>
                  <a:pt x="2834857" y="3450806"/>
                </a:cubicBezTo>
                <a:lnTo>
                  <a:pt x="2680516" y="2808402"/>
                </a:lnTo>
                <a:cubicBezTo>
                  <a:pt x="2657679" y="2814229"/>
                  <a:pt x="2634131" y="2815481"/>
                  <a:pt x="2610290" y="2815481"/>
                </a:cubicBezTo>
                <a:cubicBezTo>
                  <a:pt x="2262990" y="2815481"/>
                  <a:pt x="1977773" y="2549678"/>
                  <a:pt x="1950334" y="2210098"/>
                </a:cubicBezTo>
                <a:lnTo>
                  <a:pt x="1140565" y="2210098"/>
                </a:lnTo>
                <a:cubicBezTo>
                  <a:pt x="1087517" y="2473312"/>
                  <a:pt x="854931" y="2671465"/>
                  <a:pt x="576064" y="2671465"/>
                </a:cubicBezTo>
                <a:cubicBezTo>
                  <a:pt x="257913" y="2671465"/>
                  <a:pt x="0" y="2413552"/>
                  <a:pt x="0" y="2095401"/>
                </a:cubicBezTo>
                <a:cubicBezTo>
                  <a:pt x="0" y="1777250"/>
                  <a:pt x="257913" y="1519337"/>
                  <a:pt x="576064" y="1519337"/>
                </a:cubicBezTo>
                <a:cubicBezTo>
                  <a:pt x="884345" y="1519337"/>
                  <a:pt x="1136067" y="1761496"/>
                  <a:pt x="1149172" y="2066082"/>
                </a:cubicBezTo>
                <a:lnTo>
                  <a:pt x="1952616" y="2066082"/>
                </a:lnTo>
                <a:cubicBezTo>
                  <a:pt x="1990606" y="1737340"/>
                  <a:pt x="2270784" y="1483333"/>
                  <a:pt x="2610290" y="1483333"/>
                </a:cubicBezTo>
                <a:cubicBezTo>
                  <a:pt x="2772012" y="1483333"/>
                  <a:pt x="2920272" y="1540968"/>
                  <a:pt x="3033700" y="1639167"/>
                </a:cubicBezTo>
                <a:lnTo>
                  <a:pt x="3670256" y="1009043"/>
                </a:lnTo>
                <a:cubicBezTo>
                  <a:pt x="3576170" y="903685"/>
                  <a:pt x="3520541" y="764373"/>
                  <a:pt x="3520541" y="612068"/>
                </a:cubicBezTo>
                <a:cubicBezTo>
                  <a:pt x="3520541" y="274032"/>
                  <a:pt x="3794573" y="0"/>
                  <a:pt x="4132609" y="0"/>
                </a:cubicBezTo>
                <a:close/>
              </a:path>
            </a:pathLst>
          </a:custGeom>
          <a:solidFill>
            <a:schemeClr val="bg1">
              <a:lumMod val="95000"/>
              <a:alpha val="60000"/>
            </a:schemeClr>
          </a:solidFill>
          <a:ln w="476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23" name="Oval 2">
            <a:extLst>
              <a:ext uri="{FF2B5EF4-FFF2-40B4-BE49-F238E27FC236}">
                <a16:creationId xmlns:a16="http://schemas.microsoft.com/office/drawing/2014/main" xmlns="" id="{A0796784-D231-4ABA-8910-4D81ACFFD485}"/>
              </a:ext>
            </a:extLst>
          </p:cNvPr>
          <p:cNvSpPr/>
          <p:nvPr userDrawn="1"/>
        </p:nvSpPr>
        <p:spPr>
          <a:xfrm rot="3709911">
            <a:off x="2933966" y="330776"/>
            <a:ext cx="844966" cy="774064"/>
          </a:xfrm>
          <a:custGeom>
            <a:avLst/>
            <a:gdLst/>
            <a:ahLst/>
            <a:cxnLst/>
            <a:rect l="l" t="t" r="r" b="b"/>
            <a:pathLst>
              <a:path w="4744677" h="4346537">
                <a:moveTo>
                  <a:pt x="4132609" y="0"/>
                </a:moveTo>
                <a:cubicBezTo>
                  <a:pt x="4470645" y="0"/>
                  <a:pt x="4744677" y="274032"/>
                  <a:pt x="4744677" y="612068"/>
                </a:cubicBezTo>
                <a:cubicBezTo>
                  <a:pt x="4744677" y="950104"/>
                  <a:pt x="4470645" y="1224136"/>
                  <a:pt x="4132609" y="1224136"/>
                </a:cubicBezTo>
                <a:cubicBezTo>
                  <a:pt x="4000619" y="1224136"/>
                  <a:pt x="3878387" y="1182357"/>
                  <a:pt x="3779124" y="1110304"/>
                </a:cubicBezTo>
                <a:lnTo>
                  <a:pt x="3136991" y="1745949"/>
                </a:lnTo>
                <a:cubicBezTo>
                  <a:pt x="3225188" y="1856579"/>
                  <a:pt x="3276364" y="1997017"/>
                  <a:pt x="3276364" y="2149407"/>
                </a:cubicBezTo>
                <a:cubicBezTo>
                  <a:pt x="3276364" y="2441531"/>
                  <a:pt x="3088309" y="2689732"/>
                  <a:pt x="2825694" y="2776754"/>
                </a:cubicBezTo>
                <a:lnTo>
                  <a:pt x="2979020" y="3414933"/>
                </a:lnTo>
                <a:cubicBezTo>
                  <a:pt x="2993560" y="3411152"/>
                  <a:pt x="3008526" y="3410433"/>
                  <a:pt x="3023660" y="3410433"/>
                </a:cubicBezTo>
                <a:cubicBezTo>
                  <a:pt x="3282158" y="3410433"/>
                  <a:pt x="3491712" y="3619987"/>
                  <a:pt x="3491712" y="3878485"/>
                </a:cubicBezTo>
                <a:cubicBezTo>
                  <a:pt x="3491712" y="4136983"/>
                  <a:pt x="3282158" y="4346537"/>
                  <a:pt x="3023660" y="4346537"/>
                </a:cubicBezTo>
                <a:cubicBezTo>
                  <a:pt x="2765162" y="4346537"/>
                  <a:pt x="2555608" y="4136983"/>
                  <a:pt x="2555608" y="3878485"/>
                </a:cubicBezTo>
                <a:cubicBezTo>
                  <a:pt x="2555608" y="3687272"/>
                  <a:pt x="2670270" y="3522840"/>
                  <a:pt x="2834857" y="3450806"/>
                </a:cubicBezTo>
                <a:lnTo>
                  <a:pt x="2680516" y="2808402"/>
                </a:lnTo>
                <a:cubicBezTo>
                  <a:pt x="2657679" y="2814229"/>
                  <a:pt x="2634131" y="2815481"/>
                  <a:pt x="2610290" y="2815481"/>
                </a:cubicBezTo>
                <a:cubicBezTo>
                  <a:pt x="2262990" y="2815481"/>
                  <a:pt x="1977773" y="2549678"/>
                  <a:pt x="1950334" y="2210098"/>
                </a:cubicBezTo>
                <a:lnTo>
                  <a:pt x="1140565" y="2210098"/>
                </a:lnTo>
                <a:cubicBezTo>
                  <a:pt x="1087517" y="2473312"/>
                  <a:pt x="854931" y="2671465"/>
                  <a:pt x="576064" y="2671465"/>
                </a:cubicBezTo>
                <a:cubicBezTo>
                  <a:pt x="257913" y="2671465"/>
                  <a:pt x="0" y="2413552"/>
                  <a:pt x="0" y="2095401"/>
                </a:cubicBezTo>
                <a:cubicBezTo>
                  <a:pt x="0" y="1777250"/>
                  <a:pt x="257913" y="1519337"/>
                  <a:pt x="576064" y="1519337"/>
                </a:cubicBezTo>
                <a:cubicBezTo>
                  <a:pt x="884345" y="1519337"/>
                  <a:pt x="1136067" y="1761496"/>
                  <a:pt x="1149172" y="2066082"/>
                </a:cubicBezTo>
                <a:lnTo>
                  <a:pt x="1952616" y="2066082"/>
                </a:lnTo>
                <a:cubicBezTo>
                  <a:pt x="1990606" y="1737340"/>
                  <a:pt x="2270784" y="1483333"/>
                  <a:pt x="2610290" y="1483333"/>
                </a:cubicBezTo>
                <a:cubicBezTo>
                  <a:pt x="2772012" y="1483333"/>
                  <a:pt x="2920272" y="1540968"/>
                  <a:pt x="3033700" y="1639167"/>
                </a:cubicBezTo>
                <a:lnTo>
                  <a:pt x="3670256" y="1009043"/>
                </a:lnTo>
                <a:cubicBezTo>
                  <a:pt x="3576170" y="903685"/>
                  <a:pt x="3520541" y="764373"/>
                  <a:pt x="3520541" y="612068"/>
                </a:cubicBezTo>
                <a:cubicBezTo>
                  <a:pt x="3520541" y="274032"/>
                  <a:pt x="3794573" y="0"/>
                  <a:pt x="4132609" y="0"/>
                </a:cubicBezTo>
                <a:close/>
              </a:path>
            </a:pathLst>
          </a:custGeom>
          <a:solidFill>
            <a:schemeClr val="bg1">
              <a:lumMod val="95000"/>
              <a:alpha val="60000"/>
            </a:schemeClr>
          </a:solidFill>
          <a:ln w="476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24" name="Oval 2">
            <a:extLst>
              <a:ext uri="{FF2B5EF4-FFF2-40B4-BE49-F238E27FC236}">
                <a16:creationId xmlns:a16="http://schemas.microsoft.com/office/drawing/2014/main" xmlns="" id="{90FD235E-0A91-4D21-B439-5C7942717E86}"/>
              </a:ext>
            </a:extLst>
          </p:cNvPr>
          <p:cNvSpPr/>
          <p:nvPr userDrawn="1"/>
        </p:nvSpPr>
        <p:spPr>
          <a:xfrm rot="900000">
            <a:off x="5193686" y="3075597"/>
            <a:ext cx="921642" cy="844304"/>
          </a:xfrm>
          <a:custGeom>
            <a:avLst/>
            <a:gdLst/>
            <a:ahLst/>
            <a:cxnLst/>
            <a:rect l="l" t="t" r="r" b="b"/>
            <a:pathLst>
              <a:path w="4744677" h="4346537">
                <a:moveTo>
                  <a:pt x="4132609" y="0"/>
                </a:moveTo>
                <a:cubicBezTo>
                  <a:pt x="4470645" y="0"/>
                  <a:pt x="4744677" y="274032"/>
                  <a:pt x="4744677" y="612068"/>
                </a:cubicBezTo>
                <a:cubicBezTo>
                  <a:pt x="4744677" y="950104"/>
                  <a:pt x="4470645" y="1224136"/>
                  <a:pt x="4132609" y="1224136"/>
                </a:cubicBezTo>
                <a:cubicBezTo>
                  <a:pt x="4000619" y="1224136"/>
                  <a:pt x="3878387" y="1182357"/>
                  <a:pt x="3779124" y="1110304"/>
                </a:cubicBezTo>
                <a:lnTo>
                  <a:pt x="3136991" y="1745949"/>
                </a:lnTo>
                <a:cubicBezTo>
                  <a:pt x="3225188" y="1856579"/>
                  <a:pt x="3276364" y="1997017"/>
                  <a:pt x="3276364" y="2149407"/>
                </a:cubicBezTo>
                <a:cubicBezTo>
                  <a:pt x="3276364" y="2441531"/>
                  <a:pt x="3088309" y="2689732"/>
                  <a:pt x="2825694" y="2776754"/>
                </a:cubicBezTo>
                <a:lnTo>
                  <a:pt x="2979020" y="3414933"/>
                </a:lnTo>
                <a:cubicBezTo>
                  <a:pt x="2993560" y="3411152"/>
                  <a:pt x="3008526" y="3410433"/>
                  <a:pt x="3023660" y="3410433"/>
                </a:cubicBezTo>
                <a:cubicBezTo>
                  <a:pt x="3282158" y="3410433"/>
                  <a:pt x="3491712" y="3619987"/>
                  <a:pt x="3491712" y="3878485"/>
                </a:cubicBezTo>
                <a:cubicBezTo>
                  <a:pt x="3491712" y="4136983"/>
                  <a:pt x="3282158" y="4346537"/>
                  <a:pt x="3023660" y="4346537"/>
                </a:cubicBezTo>
                <a:cubicBezTo>
                  <a:pt x="2765162" y="4346537"/>
                  <a:pt x="2555608" y="4136983"/>
                  <a:pt x="2555608" y="3878485"/>
                </a:cubicBezTo>
                <a:cubicBezTo>
                  <a:pt x="2555608" y="3687272"/>
                  <a:pt x="2670270" y="3522840"/>
                  <a:pt x="2834857" y="3450806"/>
                </a:cubicBezTo>
                <a:lnTo>
                  <a:pt x="2680516" y="2808402"/>
                </a:lnTo>
                <a:cubicBezTo>
                  <a:pt x="2657679" y="2814229"/>
                  <a:pt x="2634131" y="2815481"/>
                  <a:pt x="2610290" y="2815481"/>
                </a:cubicBezTo>
                <a:cubicBezTo>
                  <a:pt x="2262990" y="2815481"/>
                  <a:pt x="1977773" y="2549678"/>
                  <a:pt x="1950334" y="2210098"/>
                </a:cubicBezTo>
                <a:lnTo>
                  <a:pt x="1140565" y="2210098"/>
                </a:lnTo>
                <a:cubicBezTo>
                  <a:pt x="1087517" y="2473312"/>
                  <a:pt x="854931" y="2671465"/>
                  <a:pt x="576064" y="2671465"/>
                </a:cubicBezTo>
                <a:cubicBezTo>
                  <a:pt x="257913" y="2671465"/>
                  <a:pt x="0" y="2413552"/>
                  <a:pt x="0" y="2095401"/>
                </a:cubicBezTo>
                <a:cubicBezTo>
                  <a:pt x="0" y="1777250"/>
                  <a:pt x="257913" y="1519337"/>
                  <a:pt x="576064" y="1519337"/>
                </a:cubicBezTo>
                <a:cubicBezTo>
                  <a:pt x="884345" y="1519337"/>
                  <a:pt x="1136067" y="1761496"/>
                  <a:pt x="1149172" y="2066082"/>
                </a:cubicBezTo>
                <a:lnTo>
                  <a:pt x="1952616" y="2066082"/>
                </a:lnTo>
                <a:cubicBezTo>
                  <a:pt x="1990606" y="1737340"/>
                  <a:pt x="2270784" y="1483333"/>
                  <a:pt x="2610290" y="1483333"/>
                </a:cubicBezTo>
                <a:cubicBezTo>
                  <a:pt x="2772012" y="1483333"/>
                  <a:pt x="2920272" y="1540968"/>
                  <a:pt x="3033700" y="1639167"/>
                </a:cubicBezTo>
                <a:lnTo>
                  <a:pt x="3670256" y="1009043"/>
                </a:lnTo>
                <a:cubicBezTo>
                  <a:pt x="3576170" y="903685"/>
                  <a:pt x="3520541" y="764373"/>
                  <a:pt x="3520541" y="612068"/>
                </a:cubicBezTo>
                <a:cubicBezTo>
                  <a:pt x="3520541" y="274032"/>
                  <a:pt x="3794573" y="0"/>
                  <a:pt x="4132609" y="0"/>
                </a:cubicBezTo>
                <a:close/>
              </a:path>
            </a:pathLst>
          </a:custGeom>
          <a:solidFill>
            <a:schemeClr val="bg1">
              <a:lumMod val="95000"/>
            </a:schemeClr>
          </a:solidFill>
          <a:ln w="476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26" name="Oval 2">
            <a:extLst>
              <a:ext uri="{FF2B5EF4-FFF2-40B4-BE49-F238E27FC236}">
                <a16:creationId xmlns:a16="http://schemas.microsoft.com/office/drawing/2014/main" xmlns="" id="{0EFA984F-F0B3-4CAF-8E35-AF3B5ED34BB8}"/>
              </a:ext>
            </a:extLst>
          </p:cNvPr>
          <p:cNvSpPr/>
          <p:nvPr userDrawn="1"/>
        </p:nvSpPr>
        <p:spPr>
          <a:xfrm rot="3709911">
            <a:off x="2070340" y="582744"/>
            <a:ext cx="844966" cy="774064"/>
          </a:xfrm>
          <a:custGeom>
            <a:avLst/>
            <a:gdLst/>
            <a:ahLst/>
            <a:cxnLst/>
            <a:rect l="l" t="t" r="r" b="b"/>
            <a:pathLst>
              <a:path w="4744677" h="4346537">
                <a:moveTo>
                  <a:pt x="4132609" y="0"/>
                </a:moveTo>
                <a:cubicBezTo>
                  <a:pt x="4470645" y="0"/>
                  <a:pt x="4744677" y="274032"/>
                  <a:pt x="4744677" y="612068"/>
                </a:cubicBezTo>
                <a:cubicBezTo>
                  <a:pt x="4744677" y="950104"/>
                  <a:pt x="4470645" y="1224136"/>
                  <a:pt x="4132609" y="1224136"/>
                </a:cubicBezTo>
                <a:cubicBezTo>
                  <a:pt x="4000619" y="1224136"/>
                  <a:pt x="3878387" y="1182357"/>
                  <a:pt x="3779124" y="1110304"/>
                </a:cubicBezTo>
                <a:lnTo>
                  <a:pt x="3136991" y="1745949"/>
                </a:lnTo>
                <a:cubicBezTo>
                  <a:pt x="3225188" y="1856579"/>
                  <a:pt x="3276364" y="1997017"/>
                  <a:pt x="3276364" y="2149407"/>
                </a:cubicBezTo>
                <a:cubicBezTo>
                  <a:pt x="3276364" y="2441531"/>
                  <a:pt x="3088309" y="2689732"/>
                  <a:pt x="2825694" y="2776754"/>
                </a:cubicBezTo>
                <a:lnTo>
                  <a:pt x="2979020" y="3414933"/>
                </a:lnTo>
                <a:cubicBezTo>
                  <a:pt x="2993560" y="3411152"/>
                  <a:pt x="3008526" y="3410433"/>
                  <a:pt x="3023660" y="3410433"/>
                </a:cubicBezTo>
                <a:cubicBezTo>
                  <a:pt x="3282158" y="3410433"/>
                  <a:pt x="3491712" y="3619987"/>
                  <a:pt x="3491712" y="3878485"/>
                </a:cubicBezTo>
                <a:cubicBezTo>
                  <a:pt x="3491712" y="4136983"/>
                  <a:pt x="3282158" y="4346537"/>
                  <a:pt x="3023660" y="4346537"/>
                </a:cubicBezTo>
                <a:cubicBezTo>
                  <a:pt x="2765162" y="4346537"/>
                  <a:pt x="2555608" y="4136983"/>
                  <a:pt x="2555608" y="3878485"/>
                </a:cubicBezTo>
                <a:cubicBezTo>
                  <a:pt x="2555608" y="3687272"/>
                  <a:pt x="2670270" y="3522840"/>
                  <a:pt x="2834857" y="3450806"/>
                </a:cubicBezTo>
                <a:lnTo>
                  <a:pt x="2680516" y="2808402"/>
                </a:lnTo>
                <a:cubicBezTo>
                  <a:pt x="2657679" y="2814229"/>
                  <a:pt x="2634131" y="2815481"/>
                  <a:pt x="2610290" y="2815481"/>
                </a:cubicBezTo>
                <a:cubicBezTo>
                  <a:pt x="2262990" y="2815481"/>
                  <a:pt x="1977773" y="2549678"/>
                  <a:pt x="1950334" y="2210098"/>
                </a:cubicBezTo>
                <a:lnTo>
                  <a:pt x="1140565" y="2210098"/>
                </a:lnTo>
                <a:cubicBezTo>
                  <a:pt x="1087517" y="2473312"/>
                  <a:pt x="854931" y="2671465"/>
                  <a:pt x="576064" y="2671465"/>
                </a:cubicBezTo>
                <a:cubicBezTo>
                  <a:pt x="257913" y="2671465"/>
                  <a:pt x="0" y="2413552"/>
                  <a:pt x="0" y="2095401"/>
                </a:cubicBezTo>
                <a:cubicBezTo>
                  <a:pt x="0" y="1777250"/>
                  <a:pt x="257913" y="1519337"/>
                  <a:pt x="576064" y="1519337"/>
                </a:cubicBezTo>
                <a:cubicBezTo>
                  <a:pt x="884345" y="1519337"/>
                  <a:pt x="1136067" y="1761496"/>
                  <a:pt x="1149172" y="2066082"/>
                </a:cubicBezTo>
                <a:lnTo>
                  <a:pt x="1952616" y="2066082"/>
                </a:lnTo>
                <a:cubicBezTo>
                  <a:pt x="1990606" y="1737340"/>
                  <a:pt x="2270784" y="1483333"/>
                  <a:pt x="2610290" y="1483333"/>
                </a:cubicBezTo>
                <a:cubicBezTo>
                  <a:pt x="2772012" y="1483333"/>
                  <a:pt x="2920272" y="1540968"/>
                  <a:pt x="3033700" y="1639167"/>
                </a:cubicBezTo>
                <a:lnTo>
                  <a:pt x="3670256" y="1009043"/>
                </a:lnTo>
                <a:cubicBezTo>
                  <a:pt x="3576170" y="903685"/>
                  <a:pt x="3520541" y="764373"/>
                  <a:pt x="3520541" y="612068"/>
                </a:cubicBezTo>
                <a:cubicBezTo>
                  <a:pt x="3520541" y="274032"/>
                  <a:pt x="3794573" y="0"/>
                  <a:pt x="4132609" y="0"/>
                </a:cubicBezTo>
                <a:close/>
              </a:path>
            </a:pathLst>
          </a:custGeom>
          <a:solidFill>
            <a:schemeClr val="bg1">
              <a:lumMod val="95000"/>
              <a:alpha val="60000"/>
            </a:schemeClr>
          </a:solidFill>
          <a:ln w="476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27" name="Oval 2">
            <a:extLst>
              <a:ext uri="{FF2B5EF4-FFF2-40B4-BE49-F238E27FC236}">
                <a16:creationId xmlns:a16="http://schemas.microsoft.com/office/drawing/2014/main" xmlns="" id="{716C2270-FE55-45F4-830A-CEEE330AAB4B}"/>
              </a:ext>
            </a:extLst>
          </p:cNvPr>
          <p:cNvSpPr/>
          <p:nvPr userDrawn="1"/>
        </p:nvSpPr>
        <p:spPr>
          <a:xfrm rot="19437896">
            <a:off x="398767" y="424638"/>
            <a:ext cx="1057756" cy="968996"/>
          </a:xfrm>
          <a:custGeom>
            <a:avLst/>
            <a:gdLst/>
            <a:ahLst/>
            <a:cxnLst/>
            <a:rect l="l" t="t" r="r" b="b"/>
            <a:pathLst>
              <a:path w="4744677" h="4346537">
                <a:moveTo>
                  <a:pt x="4132609" y="0"/>
                </a:moveTo>
                <a:cubicBezTo>
                  <a:pt x="4470645" y="0"/>
                  <a:pt x="4744677" y="274032"/>
                  <a:pt x="4744677" y="612068"/>
                </a:cubicBezTo>
                <a:cubicBezTo>
                  <a:pt x="4744677" y="950104"/>
                  <a:pt x="4470645" y="1224136"/>
                  <a:pt x="4132609" y="1224136"/>
                </a:cubicBezTo>
                <a:cubicBezTo>
                  <a:pt x="4000619" y="1224136"/>
                  <a:pt x="3878387" y="1182357"/>
                  <a:pt x="3779124" y="1110304"/>
                </a:cubicBezTo>
                <a:lnTo>
                  <a:pt x="3136991" y="1745949"/>
                </a:lnTo>
                <a:cubicBezTo>
                  <a:pt x="3225188" y="1856579"/>
                  <a:pt x="3276364" y="1997017"/>
                  <a:pt x="3276364" y="2149407"/>
                </a:cubicBezTo>
                <a:cubicBezTo>
                  <a:pt x="3276364" y="2441531"/>
                  <a:pt x="3088309" y="2689732"/>
                  <a:pt x="2825694" y="2776754"/>
                </a:cubicBezTo>
                <a:lnTo>
                  <a:pt x="2979020" y="3414933"/>
                </a:lnTo>
                <a:cubicBezTo>
                  <a:pt x="2993560" y="3411152"/>
                  <a:pt x="3008526" y="3410433"/>
                  <a:pt x="3023660" y="3410433"/>
                </a:cubicBezTo>
                <a:cubicBezTo>
                  <a:pt x="3282158" y="3410433"/>
                  <a:pt x="3491712" y="3619987"/>
                  <a:pt x="3491712" y="3878485"/>
                </a:cubicBezTo>
                <a:cubicBezTo>
                  <a:pt x="3491712" y="4136983"/>
                  <a:pt x="3282158" y="4346537"/>
                  <a:pt x="3023660" y="4346537"/>
                </a:cubicBezTo>
                <a:cubicBezTo>
                  <a:pt x="2765162" y="4346537"/>
                  <a:pt x="2555608" y="4136983"/>
                  <a:pt x="2555608" y="3878485"/>
                </a:cubicBezTo>
                <a:cubicBezTo>
                  <a:pt x="2555608" y="3687272"/>
                  <a:pt x="2670270" y="3522840"/>
                  <a:pt x="2834857" y="3450806"/>
                </a:cubicBezTo>
                <a:lnTo>
                  <a:pt x="2680516" y="2808402"/>
                </a:lnTo>
                <a:cubicBezTo>
                  <a:pt x="2657679" y="2814229"/>
                  <a:pt x="2634131" y="2815481"/>
                  <a:pt x="2610290" y="2815481"/>
                </a:cubicBezTo>
                <a:cubicBezTo>
                  <a:pt x="2262990" y="2815481"/>
                  <a:pt x="1977773" y="2549678"/>
                  <a:pt x="1950334" y="2210098"/>
                </a:cubicBezTo>
                <a:lnTo>
                  <a:pt x="1140565" y="2210098"/>
                </a:lnTo>
                <a:cubicBezTo>
                  <a:pt x="1087517" y="2473312"/>
                  <a:pt x="854931" y="2671465"/>
                  <a:pt x="576064" y="2671465"/>
                </a:cubicBezTo>
                <a:cubicBezTo>
                  <a:pt x="257913" y="2671465"/>
                  <a:pt x="0" y="2413552"/>
                  <a:pt x="0" y="2095401"/>
                </a:cubicBezTo>
                <a:cubicBezTo>
                  <a:pt x="0" y="1777250"/>
                  <a:pt x="257913" y="1519337"/>
                  <a:pt x="576064" y="1519337"/>
                </a:cubicBezTo>
                <a:cubicBezTo>
                  <a:pt x="884345" y="1519337"/>
                  <a:pt x="1136067" y="1761496"/>
                  <a:pt x="1149172" y="2066082"/>
                </a:cubicBezTo>
                <a:lnTo>
                  <a:pt x="1952616" y="2066082"/>
                </a:lnTo>
                <a:cubicBezTo>
                  <a:pt x="1990606" y="1737340"/>
                  <a:pt x="2270784" y="1483333"/>
                  <a:pt x="2610290" y="1483333"/>
                </a:cubicBezTo>
                <a:cubicBezTo>
                  <a:pt x="2772012" y="1483333"/>
                  <a:pt x="2920272" y="1540968"/>
                  <a:pt x="3033700" y="1639167"/>
                </a:cubicBezTo>
                <a:lnTo>
                  <a:pt x="3670256" y="1009043"/>
                </a:lnTo>
                <a:cubicBezTo>
                  <a:pt x="3576170" y="903685"/>
                  <a:pt x="3520541" y="764373"/>
                  <a:pt x="3520541" y="612068"/>
                </a:cubicBezTo>
                <a:cubicBezTo>
                  <a:pt x="3520541" y="274032"/>
                  <a:pt x="3794573" y="0"/>
                  <a:pt x="4132609" y="0"/>
                </a:cubicBezTo>
                <a:close/>
              </a:path>
            </a:pathLst>
          </a:custGeom>
          <a:noFill/>
          <a:ln w="12700">
            <a:solidFill>
              <a:schemeClr val="bg1">
                <a:lumMod val="65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28" name="Oval 2">
            <a:extLst>
              <a:ext uri="{FF2B5EF4-FFF2-40B4-BE49-F238E27FC236}">
                <a16:creationId xmlns:a16="http://schemas.microsoft.com/office/drawing/2014/main" xmlns="" id="{E437DF43-9E19-4E00-ADE0-77136E44B427}"/>
              </a:ext>
            </a:extLst>
          </p:cNvPr>
          <p:cNvSpPr/>
          <p:nvPr userDrawn="1"/>
        </p:nvSpPr>
        <p:spPr>
          <a:xfrm rot="19437896">
            <a:off x="539123" y="2595464"/>
            <a:ext cx="826258" cy="756924"/>
          </a:xfrm>
          <a:custGeom>
            <a:avLst/>
            <a:gdLst/>
            <a:ahLst/>
            <a:cxnLst/>
            <a:rect l="l" t="t" r="r" b="b"/>
            <a:pathLst>
              <a:path w="4744677" h="4346537">
                <a:moveTo>
                  <a:pt x="4132609" y="0"/>
                </a:moveTo>
                <a:cubicBezTo>
                  <a:pt x="4470645" y="0"/>
                  <a:pt x="4744677" y="274032"/>
                  <a:pt x="4744677" y="612068"/>
                </a:cubicBezTo>
                <a:cubicBezTo>
                  <a:pt x="4744677" y="950104"/>
                  <a:pt x="4470645" y="1224136"/>
                  <a:pt x="4132609" y="1224136"/>
                </a:cubicBezTo>
                <a:cubicBezTo>
                  <a:pt x="4000619" y="1224136"/>
                  <a:pt x="3878387" y="1182357"/>
                  <a:pt x="3779124" y="1110304"/>
                </a:cubicBezTo>
                <a:lnTo>
                  <a:pt x="3136991" y="1745949"/>
                </a:lnTo>
                <a:cubicBezTo>
                  <a:pt x="3225188" y="1856579"/>
                  <a:pt x="3276364" y="1997017"/>
                  <a:pt x="3276364" y="2149407"/>
                </a:cubicBezTo>
                <a:cubicBezTo>
                  <a:pt x="3276364" y="2441531"/>
                  <a:pt x="3088309" y="2689732"/>
                  <a:pt x="2825694" y="2776754"/>
                </a:cubicBezTo>
                <a:lnTo>
                  <a:pt x="2979020" y="3414933"/>
                </a:lnTo>
                <a:cubicBezTo>
                  <a:pt x="2993560" y="3411152"/>
                  <a:pt x="3008526" y="3410433"/>
                  <a:pt x="3023660" y="3410433"/>
                </a:cubicBezTo>
                <a:cubicBezTo>
                  <a:pt x="3282158" y="3410433"/>
                  <a:pt x="3491712" y="3619987"/>
                  <a:pt x="3491712" y="3878485"/>
                </a:cubicBezTo>
                <a:cubicBezTo>
                  <a:pt x="3491712" y="4136983"/>
                  <a:pt x="3282158" y="4346537"/>
                  <a:pt x="3023660" y="4346537"/>
                </a:cubicBezTo>
                <a:cubicBezTo>
                  <a:pt x="2765162" y="4346537"/>
                  <a:pt x="2555608" y="4136983"/>
                  <a:pt x="2555608" y="3878485"/>
                </a:cubicBezTo>
                <a:cubicBezTo>
                  <a:pt x="2555608" y="3687272"/>
                  <a:pt x="2670270" y="3522840"/>
                  <a:pt x="2834857" y="3450806"/>
                </a:cubicBezTo>
                <a:lnTo>
                  <a:pt x="2680516" y="2808402"/>
                </a:lnTo>
                <a:cubicBezTo>
                  <a:pt x="2657679" y="2814229"/>
                  <a:pt x="2634131" y="2815481"/>
                  <a:pt x="2610290" y="2815481"/>
                </a:cubicBezTo>
                <a:cubicBezTo>
                  <a:pt x="2262990" y="2815481"/>
                  <a:pt x="1977773" y="2549678"/>
                  <a:pt x="1950334" y="2210098"/>
                </a:cubicBezTo>
                <a:lnTo>
                  <a:pt x="1140565" y="2210098"/>
                </a:lnTo>
                <a:cubicBezTo>
                  <a:pt x="1087517" y="2473312"/>
                  <a:pt x="854931" y="2671465"/>
                  <a:pt x="576064" y="2671465"/>
                </a:cubicBezTo>
                <a:cubicBezTo>
                  <a:pt x="257913" y="2671465"/>
                  <a:pt x="0" y="2413552"/>
                  <a:pt x="0" y="2095401"/>
                </a:cubicBezTo>
                <a:cubicBezTo>
                  <a:pt x="0" y="1777250"/>
                  <a:pt x="257913" y="1519337"/>
                  <a:pt x="576064" y="1519337"/>
                </a:cubicBezTo>
                <a:cubicBezTo>
                  <a:pt x="884345" y="1519337"/>
                  <a:pt x="1136067" y="1761496"/>
                  <a:pt x="1149172" y="2066082"/>
                </a:cubicBezTo>
                <a:lnTo>
                  <a:pt x="1952616" y="2066082"/>
                </a:lnTo>
                <a:cubicBezTo>
                  <a:pt x="1990606" y="1737340"/>
                  <a:pt x="2270784" y="1483333"/>
                  <a:pt x="2610290" y="1483333"/>
                </a:cubicBezTo>
                <a:cubicBezTo>
                  <a:pt x="2772012" y="1483333"/>
                  <a:pt x="2920272" y="1540968"/>
                  <a:pt x="3033700" y="1639167"/>
                </a:cubicBezTo>
                <a:lnTo>
                  <a:pt x="3670256" y="1009043"/>
                </a:lnTo>
                <a:cubicBezTo>
                  <a:pt x="3576170" y="903685"/>
                  <a:pt x="3520541" y="764373"/>
                  <a:pt x="3520541" y="612068"/>
                </a:cubicBezTo>
                <a:cubicBezTo>
                  <a:pt x="3520541" y="274032"/>
                  <a:pt x="3794573" y="0"/>
                  <a:pt x="4132609" y="0"/>
                </a:cubicBezTo>
                <a:close/>
              </a:path>
            </a:pathLst>
          </a:custGeom>
          <a:noFill/>
          <a:ln w="12700">
            <a:solidFill>
              <a:schemeClr val="bg1">
                <a:lumMod val="65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33" name="Oval 2">
            <a:extLst>
              <a:ext uri="{FF2B5EF4-FFF2-40B4-BE49-F238E27FC236}">
                <a16:creationId xmlns:a16="http://schemas.microsoft.com/office/drawing/2014/main" xmlns="" id="{E6275495-B5CE-4EF7-B942-C32B042C1551}"/>
              </a:ext>
            </a:extLst>
          </p:cNvPr>
          <p:cNvSpPr/>
          <p:nvPr userDrawn="1"/>
        </p:nvSpPr>
        <p:spPr>
          <a:xfrm rot="19437896">
            <a:off x="4270899" y="5258009"/>
            <a:ext cx="1858078" cy="1702162"/>
          </a:xfrm>
          <a:custGeom>
            <a:avLst/>
            <a:gdLst/>
            <a:ahLst/>
            <a:cxnLst/>
            <a:rect l="l" t="t" r="r" b="b"/>
            <a:pathLst>
              <a:path w="4744677" h="4346537">
                <a:moveTo>
                  <a:pt x="4132609" y="0"/>
                </a:moveTo>
                <a:cubicBezTo>
                  <a:pt x="4470645" y="0"/>
                  <a:pt x="4744677" y="274032"/>
                  <a:pt x="4744677" y="612068"/>
                </a:cubicBezTo>
                <a:cubicBezTo>
                  <a:pt x="4744677" y="950104"/>
                  <a:pt x="4470645" y="1224136"/>
                  <a:pt x="4132609" y="1224136"/>
                </a:cubicBezTo>
                <a:cubicBezTo>
                  <a:pt x="4000619" y="1224136"/>
                  <a:pt x="3878387" y="1182357"/>
                  <a:pt x="3779124" y="1110304"/>
                </a:cubicBezTo>
                <a:lnTo>
                  <a:pt x="3136991" y="1745949"/>
                </a:lnTo>
                <a:cubicBezTo>
                  <a:pt x="3225188" y="1856579"/>
                  <a:pt x="3276364" y="1997017"/>
                  <a:pt x="3276364" y="2149407"/>
                </a:cubicBezTo>
                <a:cubicBezTo>
                  <a:pt x="3276364" y="2441531"/>
                  <a:pt x="3088309" y="2689732"/>
                  <a:pt x="2825694" y="2776754"/>
                </a:cubicBezTo>
                <a:lnTo>
                  <a:pt x="2979020" y="3414933"/>
                </a:lnTo>
                <a:cubicBezTo>
                  <a:pt x="2993560" y="3411152"/>
                  <a:pt x="3008526" y="3410433"/>
                  <a:pt x="3023660" y="3410433"/>
                </a:cubicBezTo>
                <a:cubicBezTo>
                  <a:pt x="3282158" y="3410433"/>
                  <a:pt x="3491712" y="3619987"/>
                  <a:pt x="3491712" y="3878485"/>
                </a:cubicBezTo>
                <a:cubicBezTo>
                  <a:pt x="3491712" y="4136983"/>
                  <a:pt x="3282158" y="4346537"/>
                  <a:pt x="3023660" y="4346537"/>
                </a:cubicBezTo>
                <a:cubicBezTo>
                  <a:pt x="2765162" y="4346537"/>
                  <a:pt x="2555608" y="4136983"/>
                  <a:pt x="2555608" y="3878485"/>
                </a:cubicBezTo>
                <a:cubicBezTo>
                  <a:pt x="2555608" y="3687272"/>
                  <a:pt x="2670270" y="3522840"/>
                  <a:pt x="2834857" y="3450806"/>
                </a:cubicBezTo>
                <a:lnTo>
                  <a:pt x="2680516" y="2808402"/>
                </a:lnTo>
                <a:cubicBezTo>
                  <a:pt x="2657679" y="2814229"/>
                  <a:pt x="2634131" y="2815481"/>
                  <a:pt x="2610290" y="2815481"/>
                </a:cubicBezTo>
                <a:cubicBezTo>
                  <a:pt x="2262990" y="2815481"/>
                  <a:pt x="1977773" y="2549678"/>
                  <a:pt x="1950334" y="2210098"/>
                </a:cubicBezTo>
                <a:lnTo>
                  <a:pt x="1140565" y="2210098"/>
                </a:lnTo>
                <a:cubicBezTo>
                  <a:pt x="1087517" y="2473312"/>
                  <a:pt x="854931" y="2671465"/>
                  <a:pt x="576064" y="2671465"/>
                </a:cubicBezTo>
                <a:cubicBezTo>
                  <a:pt x="257913" y="2671465"/>
                  <a:pt x="0" y="2413552"/>
                  <a:pt x="0" y="2095401"/>
                </a:cubicBezTo>
                <a:cubicBezTo>
                  <a:pt x="0" y="1777250"/>
                  <a:pt x="257913" y="1519337"/>
                  <a:pt x="576064" y="1519337"/>
                </a:cubicBezTo>
                <a:cubicBezTo>
                  <a:pt x="884345" y="1519337"/>
                  <a:pt x="1136067" y="1761496"/>
                  <a:pt x="1149172" y="2066082"/>
                </a:cubicBezTo>
                <a:lnTo>
                  <a:pt x="1952616" y="2066082"/>
                </a:lnTo>
                <a:cubicBezTo>
                  <a:pt x="1990606" y="1737340"/>
                  <a:pt x="2270784" y="1483333"/>
                  <a:pt x="2610290" y="1483333"/>
                </a:cubicBezTo>
                <a:cubicBezTo>
                  <a:pt x="2772012" y="1483333"/>
                  <a:pt x="2920272" y="1540968"/>
                  <a:pt x="3033700" y="1639167"/>
                </a:cubicBezTo>
                <a:lnTo>
                  <a:pt x="3670256" y="1009043"/>
                </a:lnTo>
                <a:cubicBezTo>
                  <a:pt x="3576170" y="903685"/>
                  <a:pt x="3520541" y="764373"/>
                  <a:pt x="3520541" y="612068"/>
                </a:cubicBezTo>
                <a:cubicBezTo>
                  <a:pt x="3520541" y="274032"/>
                  <a:pt x="3794573" y="0"/>
                  <a:pt x="4132609" y="0"/>
                </a:cubicBezTo>
                <a:close/>
              </a:path>
            </a:pathLst>
          </a:custGeom>
          <a:noFill/>
          <a:ln w="12700">
            <a:solidFill>
              <a:schemeClr val="bg1">
                <a:lumMod val="65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34" name="Oval 2">
            <a:extLst>
              <a:ext uri="{FF2B5EF4-FFF2-40B4-BE49-F238E27FC236}">
                <a16:creationId xmlns:a16="http://schemas.microsoft.com/office/drawing/2014/main" xmlns="" id="{6E4E7F37-8DDA-43E6-815F-6D9BA7B8A2D5}"/>
              </a:ext>
            </a:extLst>
          </p:cNvPr>
          <p:cNvSpPr/>
          <p:nvPr userDrawn="1"/>
        </p:nvSpPr>
        <p:spPr>
          <a:xfrm rot="3709911">
            <a:off x="1553212" y="5870073"/>
            <a:ext cx="747626" cy="684890"/>
          </a:xfrm>
          <a:custGeom>
            <a:avLst/>
            <a:gdLst/>
            <a:ahLst/>
            <a:cxnLst/>
            <a:rect l="l" t="t" r="r" b="b"/>
            <a:pathLst>
              <a:path w="4744677" h="4346537">
                <a:moveTo>
                  <a:pt x="4132609" y="0"/>
                </a:moveTo>
                <a:cubicBezTo>
                  <a:pt x="4470645" y="0"/>
                  <a:pt x="4744677" y="274032"/>
                  <a:pt x="4744677" y="612068"/>
                </a:cubicBezTo>
                <a:cubicBezTo>
                  <a:pt x="4744677" y="950104"/>
                  <a:pt x="4470645" y="1224136"/>
                  <a:pt x="4132609" y="1224136"/>
                </a:cubicBezTo>
                <a:cubicBezTo>
                  <a:pt x="4000619" y="1224136"/>
                  <a:pt x="3878387" y="1182357"/>
                  <a:pt x="3779124" y="1110304"/>
                </a:cubicBezTo>
                <a:lnTo>
                  <a:pt x="3136991" y="1745949"/>
                </a:lnTo>
                <a:cubicBezTo>
                  <a:pt x="3225188" y="1856579"/>
                  <a:pt x="3276364" y="1997017"/>
                  <a:pt x="3276364" y="2149407"/>
                </a:cubicBezTo>
                <a:cubicBezTo>
                  <a:pt x="3276364" y="2441531"/>
                  <a:pt x="3088309" y="2689732"/>
                  <a:pt x="2825694" y="2776754"/>
                </a:cubicBezTo>
                <a:lnTo>
                  <a:pt x="2979020" y="3414933"/>
                </a:lnTo>
                <a:cubicBezTo>
                  <a:pt x="2993560" y="3411152"/>
                  <a:pt x="3008526" y="3410433"/>
                  <a:pt x="3023660" y="3410433"/>
                </a:cubicBezTo>
                <a:cubicBezTo>
                  <a:pt x="3282158" y="3410433"/>
                  <a:pt x="3491712" y="3619987"/>
                  <a:pt x="3491712" y="3878485"/>
                </a:cubicBezTo>
                <a:cubicBezTo>
                  <a:pt x="3491712" y="4136983"/>
                  <a:pt x="3282158" y="4346537"/>
                  <a:pt x="3023660" y="4346537"/>
                </a:cubicBezTo>
                <a:cubicBezTo>
                  <a:pt x="2765162" y="4346537"/>
                  <a:pt x="2555608" y="4136983"/>
                  <a:pt x="2555608" y="3878485"/>
                </a:cubicBezTo>
                <a:cubicBezTo>
                  <a:pt x="2555608" y="3687272"/>
                  <a:pt x="2670270" y="3522840"/>
                  <a:pt x="2834857" y="3450806"/>
                </a:cubicBezTo>
                <a:lnTo>
                  <a:pt x="2680516" y="2808402"/>
                </a:lnTo>
                <a:cubicBezTo>
                  <a:pt x="2657679" y="2814229"/>
                  <a:pt x="2634131" y="2815481"/>
                  <a:pt x="2610290" y="2815481"/>
                </a:cubicBezTo>
                <a:cubicBezTo>
                  <a:pt x="2262990" y="2815481"/>
                  <a:pt x="1977773" y="2549678"/>
                  <a:pt x="1950334" y="2210098"/>
                </a:cubicBezTo>
                <a:lnTo>
                  <a:pt x="1140565" y="2210098"/>
                </a:lnTo>
                <a:cubicBezTo>
                  <a:pt x="1087517" y="2473312"/>
                  <a:pt x="854931" y="2671465"/>
                  <a:pt x="576064" y="2671465"/>
                </a:cubicBezTo>
                <a:cubicBezTo>
                  <a:pt x="257913" y="2671465"/>
                  <a:pt x="0" y="2413552"/>
                  <a:pt x="0" y="2095401"/>
                </a:cubicBezTo>
                <a:cubicBezTo>
                  <a:pt x="0" y="1777250"/>
                  <a:pt x="257913" y="1519337"/>
                  <a:pt x="576064" y="1519337"/>
                </a:cubicBezTo>
                <a:cubicBezTo>
                  <a:pt x="884345" y="1519337"/>
                  <a:pt x="1136067" y="1761496"/>
                  <a:pt x="1149172" y="2066082"/>
                </a:cubicBezTo>
                <a:lnTo>
                  <a:pt x="1952616" y="2066082"/>
                </a:lnTo>
                <a:cubicBezTo>
                  <a:pt x="1990606" y="1737340"/>
                  <a:pt x="2270784" y="1483333"/>
                  <a:pt x="2610290" y="1483333"/>
                </a:cubicBezTo>
                <a:cubicBezTo>
                  <a:pt x="2772012" y="1483333"/>
                  <a:pt x="2920272" y="1540968"/>
                  <a:pt x="3033700" y="1639167"/>
                </a:cubicBezTo>
                <a:lnTo>
                  <a:pt x="3670256" y="1009043"/>
                </a:lnTo>
                <a:cubicBezTo>
                  <a:pt x="3576170" y="903685"/>
                  <a:pt x="3520541" y="764373"/>
                  <a:pt x="3520541" y="612068"/>
                </a:cubicBezTo>
                <a:cubicBezTo>
                  <a:pt x="3520541" y="274032"/>
                  <a:pt x="3794573" y="0"/>
                  <a:pt x="4132609" y="0"/>
                </a:cubicBezTo>
                <a:close/>
              </a:path>
            </a:pathLst>
          </a:custGeom>
          <a:solidFill>
            <a:schemeClr val="bg1">
              <a:lumMod val="95000"/>
              <a:alpha val="60000"/>
            </a:schemeClr>
          </a:solidFill>
          <a:ln w="476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35" name="Oval 2">
            <a:extLst>
              <a:ext uri="{FF2B5EF4-FFF2-40B4-BE49-F238E27FC236}">
                <a16:creationId xmlns:a16="http://schemas.microsoft.com/office/drawing/2014/main" xmlns="" id="{B94DBAFA-3F1D-47A1-839E-3719DE3EBC6E}"/>
              </a:ext>
            </a:extLst>
          </p:cNvPr>
          <p:cNvSpPr/>
          <p:nvPr userDrawn="1"/>
        </p:nvSpPr>
        <p:spPr>
          <a:xfrm>
            <a:off x="660460" y="4701812"/>
            <a:ext cx="898072" cy="822712"/>
          </a:xfrm>
          <a:custGeom>
            <a:avLst/>
            <a:gdLst/>
            <a:ahLst/>
            <a:cxnLst/>
            <a:rect l="l" t="t" r="r" b="b"/>
            <a:pathLst>
              <a:path w="4744677" h="4346537">
                <a:moveTo>
                  <a:pt x="4132609" y="0"/>
                </a:moveTo>
                <a:cubicBezTo>
                  <a:pt x="4470645" y="0"/>
                  <a:pt x="4744677" y="274032"/>
                  <a:pt x="4744677" y="612068"/>
                </a:cubicBezTo>
                <a:cubicBezTo>
                  <a:pt x="4744677" y="950104"/>
                  <a:pt x="4470645" y="1224136"/>
                  <a:pt x="4132609" y="1224136"/>
                </a:cubicBezTo>
                <a:cubicBezTo>
                  <a:pt x="4000619" y="1224136"/>
                  <a:pt x="3878387" y="1182357"/>
                  <a:pt x="3779124" y="1110304"/>
                </a:cubicBezTo>
                <a:lnTo>
                  <a:pt x="3136991" y="1745949"/>
                </a:lnTo>
                <a:cubicBezTo>
                  <a:pt x="3225188" y="1856579"/>
                  <a:pt x="3276364" y="1997017"/>
                  <a:pt x="3276364" y="2149407"/>
                </a:cubicBezTo>
                <a:cubicBezTo>
                  <a:pt x="3276364" y="2441531"/>
                  <a:pt x="3088309" y="2689732"/>
                  <a:pt x="2825694" y="2776754"/>
                </a:cubicBezTo>
                <a:lnTo>
                  <a:pt x="2979020" y="3414933"/>
                </a:lnTo>
                <a:cubicBezTo>
                  <a:pt x="2993560" y="3411152"/>
                  <a:pt x="3008526" y="3410433"/>
                  <a:pt x="3023660" y="3410433"/>
                </a:cubicBezTo>
                <a:cubicBezTo>
                  <a:pt x="3282158" y="3410433"/>
                  <a:pt x="3491712" y="3619987"/>
                  <a:pt x="3491712" y="3878485"/>
                </a:cubicBezTo>
                <a:cubicBezTo>
                  <a:pt x="3491712" y="4136983"/>
                  <a:pt x="3282158" y="4346537"/>
                  <a:pt x="3023660" y="4346537"/>
                </a:cubicBezTo>
                <a:cubicBezTo>
                  <a:pt x="2765162" y="4346537"/>
                  <a:pt x="2555608" y="4136983"/>
                  <a:pt x="2555608" y="3878485"/>
                </a:cubicBezTo>
                <a:cubicBezTo>
                  <a:pt x="2555608" y="3687272"/>
                  <a:pt x="2670270" y="3522840"/>
                  <a:pt x="2834857" y="3450806"/>
                </a:cubicBezTo>
                <a:lnTo>
                  <a:pt x="2680516" y="2808402"/>
                </a:lnTo>
                <a:cubicBezTo>
                  <a:pt x="2657679" y="2814229"/>
                  <a:pt x="2634131" y="2815481"/>
                  <a:pt x="2610290" y="2815481"/>
                </a:cubicBezTo>
                <a:cubicBezTo>
                  <a:pt x="2262990" y="2815481"/>
                  <a:pt x="1977773" y="2549678"/>
                  <a:pt x="1950334" y="2210098"/>
                </a:cubicBezTo>
                <a:lnTo>
                  <a:pt x="1140565" y="2210098"/>
                </a:lnTo>
                <a:cubicBezTo>
                  <a:pt x="1087517" y="2473312"/>
                  <a:pt x="854931" y="2671465"/>
                  <a:pt x="576064" y="2671465"/>
                </a:cubicBezTo>
                <a:cubicBezTo>
                  <a:pt x="257913" y="2671465"/>
                  <a:pt x="0" y="2413552"/>
                  <a:pt x="0" y="2095401"/>
                </a:cubicBezTo>
                <a:cubicBezTo>
                  <a:pt x="0" y="1777250"/>
                  <a:pt x="257913" y="1519337"/>
                  <a:pt x="576064" y="1519337"/>
                </a:cubicBezTo>
                <a:cubicBezTo>
                  <a:pt x="884345" y="1519337"/>
                  <a:pt x="1136067" y="1761496"/>
                  <a:pt x="1149172" y="2066082"/>
                </a:cubicBezTo>
                <a:lnTo>
                  <a:pt x="1952616" y="2066082"/>
                </a:lnTo>
                <a:cubicBezTo>
                  <a:pt x="1990606" y="1737340"/>
                  <a:pt x="2270784" y="1483333"/>
                  <a:pt x="2610290" y="1483333"/>
                </a:cubicBezTo>
                <a:cubicBezTo>
                  <a:pt x="2772012" y="1483333"/>
                  <a:pt x="2920272" y="1540968"/>
                  <a:pt x="3033700" y="1639167"/>
                </a:cubicBezTo>
                <a:lnTo>
                  <a:pt x="3670256" y="1009043"/>
                </a:lnTo>
                <a:cubicBezTo>
                  <a:pt x="3576170" y="903685"/>
                  <a:pt x="3520541" y="764373"/>
                  <a:pt x="3520541" y="612068"/>
                </a:cubicBezTo>
                <a:cubicBezTo>
                  <a:pt x="3520541" y="274032"/>
                  <a:pt x="3794573" y="0"/>
                  <a:pt x="4132609" y="0"/>
                </a:cubicBezTo>
                <a:close/>
              </a:path>
            </a:pathLst>
          </a:custGeom>
          <a:solidFill>
            <a:schemeClr val="bg1">
              <a:lumMod val="95000"/>
              <a:alpha val="50000"/>
            </a:schemeClr>
          </a:solidFill>
          <a:ln w="476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36" name="Oval 2">
            <a:extLst>
              <a:ext uri="{FF2B5EF4-FFF2-40B4-BE49-F238E27FC236}">
                <a16:creationId xmlns:a16="http://schemas.microsoft.com/office/drawing/2014/main" xmlns="" id="{5F0DE6B8-9DA6-48F5-AF04-7278BEE6A96F}"/>
              </a:ext>
            </a:extLst>
          </p:cNvPr>
          <p:cNvSpPr/>
          <p:nvPr userDrawn="1"/>
        </p:nvSpPr>
        <p:spPr>
          <a:xfrm rot="19437896">
            <a:off x="2314619" y="4700669"/>
            <a:ext cx="1511918" cy="1385050"/>
          </a:xfrm>
          <a:custGeom>
            <a:avLst/>
            <a:gdLst/>
            <a:ahLst/>
            <a:cxnLst/>
            <a:rect l="l" t="t" r="r" b="b"/>
            <a:pathLst>
              <a:path w="4744677" h="4346537">
                <a:moveTo>
                  <a:pt x="4132609" y="0"/>
                </a:moveTo>
                <a:cubicBezTo>
                  <a:pt x="4470645" y="0"/>
                  <a:pt x="4744677" y="274032"/>
                  <a:pt x="4744677" y="612068"/>
                </a:cubicBezTo>
                <a:cubicBezTo>
                  <a:pt x="4744677" y="950104"/>
                  <a:pt x="4470645" y="1224136"/>
                  <a:pt x="4132609" y="1224136"/>
                </a:cubicBezTo>
                <a:cubicBezTo>
                  <a:pt x="4000619" y="1224136"/>
                  <a:pt x="3878387" y="1182357"/>
                  <a:pt x="3779124" y="1110304"/>
                </a:cubicBezTo>
                <a:lnTo>
                  <a:pt x="3136991" y="1745949"/>
                </a:lnTo>
                <a:cubicBezTo>
                  <a:pt x="3225188" y="1856579"/>
                  <a:pt x="3276364" y="1997017"/>
                  <a:pt x="3276364" y="2149407"/>
                </a:cubicBezTo>
                <a:cubicBezTo>
                  <a:pt x="3276364" y="2441531"/>
                  <a:pt x="3088309" y="2689732"/>
                  <a:pt x="2825694" y="2776754"/>
                </a:cubicBezTo>
                <a:lnTo>
                  <a:pt x="2979020" y="3414933"/>
                </a:lnTo>
                <a:cubicBezTo>
                  <a:pt x="2993560" y="3411152"/>
                  <a:pt x="3008526" y="3410433"/>
                  <a:pt x="3023660" y="3410433"/>
                </a:cubicBezTo>
                <a:cubicBezTo>
                  <a:pt x="3282158" y="3410433"/>
                  <a:pt x="3491712" y="3619987"/>
                  <a:pt x="3491712" y="3878485"/>
                </a:cubicBezTo>
                <a:cubicBezTo>
                  <a:pt x="3491712" y="4136983"/>
                  <a:pt x="3282158" y="4346537"/>
                  <a:pt x="3023660" y="4346537"/>
                </a:cubicBezTo>
                <a:cubicBezTo>
                  <a:pt x="2765162" y="4346537"/>
                  <a:pt x="2555608" y="4136983"/>
                  <a:pt x="2555608" y="3878485"/>
                </a:cubicBezTo>
                <a:cubicBezTo>
                  <a:pt x="2555608" y="3687272"/>
                  <a:pt x="2670270" y="3522840"/>
                  <a:pt x="2834857" y="3450806"/>
                </a:cubicBezTo>
                <a:lnTo>
                  <a:pt x="2680516" y="2808402"/>
                </a:lnTo>
                <a:cubicBezTo>
                  <a:pt x="2657679" y="2814229"/>
                  <a:pt x="2634131" y="2815481"/>
                  <a:pt x="2610290" y="2815481"/>
                </a:cubicBezTo>
                <a:cubicBezTo>
                  <a:pt x="2262990" y="2815481"/>
                  <a:pt x="1977773" y="2549678"/>
                  <a:pt x="1950334" y="2210098"/>
                </a:cubicBezTo>
                <a:lnTo>
                  <a:pt x="1140565" y="2210098"/>
                </a:lnTo>
                <a:cubicBezTo>
                  <a:pt x="1087517" y="2473312"/>
                  <a:pt x="854931" y="2671465"/>
                  <a:pt x="576064" y="2671465"/>
                </a:cubicBezTo>
                <a:cubicBezTo>
                  <a:pt x="257913" y="2671465"/>
                  <a:pt x="0" y="2413552"/>
                  <a:pt x="0" y="2095401"/>
                </a:cubicBezTo>
                <a:cubicBezTo>
                  <a:pt x="0" y="1777250"/>
                  <a:pt x="257913" y="1519337"/>
                  <a:pt x="576064" y="1519337"/>
                </a:cubicBezTo>
                <a:cubicBezTo>
                  <a:pt x="884345" y="1519337"/>
                  <a:pt x="1136067" y="1761496"/>
                  <a:pt x="1149172" y="2066082"/>
                </a:cubicBezTo>
                <a:lnTo>
                  <a:pt x="1952616" y="2066082"/>
                </a:lnTo>
                <a:cubicBezTo>
                  <a:pt x="1990606" y="1737340"/>
                  <a:pt x="2270784" y="1483333"/>
                  <a:pt x="2610290" y="1483333"/>
                </a:cubicBezTo>
                <a:cubicBezTo>
                  <a:pt x="2772012" y="1483333"/>
                  <a:pt x="2920272" y="1540968"/>
                  <a:pt x="3033700" y="1639167"/>
                </a:cubicBezTo>
                <a:lnTo>
                  <a:pt x="3670256" y="1009043"/>
                </a:lnTo>
                <a:cubicBezTo>
                  <a:pt x="3576170" y="903685"/>
                  <a:pt x="3520541" y="764373"/>
                  <a:pt x="3520541" y="612068"/>
                </a:cubicBezTo>
                <a:cubicBezTo>
                  <a:pt x="3520541" y="274032"/>
                  <a:pt x="3794573" y="0"/>
                  <a:pt x="4132609" y="0"/>
                </a:cubicBezTo>
                <a:close/>
              </a:path>
            </a:pathLst>
          </a:custGeom>
          <a:noFill/>
          <a:ln w="12700">
            <a:solidFill>
              <a:schemeClr val="bg1">
                <a:lumMod val="65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38" name="Oval 2">
            <a:extLst>
              <a:ext uri="{FF2B5EF4-FFF2-40B4-BE49-F238E27FC236}">
                <a16:creationId xmlns:a16="http://schemas.microsoft.com/office/drawing/2014/main" xmlns="" id="{56472159-3837-4012-8E16-16B2FD021F97}"/>
              </a:ext>
            </a:extLst>
          </p:cNvPr>
          <p:cNvSpPr/>
          <p:nvPr userDrawn="1"/>
        </p:nvSpPr>
        <p:spPr>
          <a:xfrm rot="8100000">
            <a:off x="-424473" y="5170061"/>
            <a:ext cx="2266749" cy="2076540"/>
          </a:xfrm>
          <a:custGeom>
            <a:avLst/>
            <a:gdLst/>
            <a:ahLst/>
            <a:cxnLst/>
            <a:rect l="l" t="t" r="r" b="b"/>
            <a:pathLst>
              <a:path w="4744677" h="4346537">
                <a:moveTo>
                  <a:pt x="4132609" y="0"/>
                </a:moveTo>
                <a:cubicBezTo>
                  <a:pt x="4470645" y="0"/>
                  <a:pt x="4744677" y="274032"/>
                  <a:pt x="4744677" y="612068"/>
                </a:cubicBezTo>
                <a:cubicBezTo>
                  <a:pt x="4744677" y="950104"/>
                  <a:pt x="4470645" y="1224136"/>
                  <a:pt x="4132609" y="1224136"/>
                </a:cubicBezTo>
                <a:cubicBezTo>
                  <a:pt x="4000619" y="1224136"/>
                  <a:pt x="3878387" y="1182357"/>
                  <a:pt x="3779124" y="1110304"/>
                </a:cubicBezTo>
                <a:lnTo>
                  <a:pt x="3136991" y="1745949"/>
                </a:lnTo>
                <a:cubicBezTo>
                  <a:pt x="3225188" y="1856579"/>
                  <a:pt x="3276364" y="1997017"/>
                  <a:pt x="3276364" y="2149407"/>
                </a:cubicBezTo>
                <a:cubicBezTo>
                  <a:pt x="3276364" y="2441531"/>
                  <a:pt x="3088309" y="2689732"/>
                  <a:pt x="2825694" y="2776754"/>
                </a:cubicBezTo>
                <a:lnTo>
                  <a:pt x="2979020" y="3414933"/>
                </a:lnTo>
                <a:cubicBezTo>
                  <a:pt x="2993560" y="3411152"/>
                  <a:pt x="3008526" y="3410433"/>
                  <a:pt x="3023660" y="3410433"/>
                </a:cubicBezTo>
                <a:cubicBezTo>
                  <a:pt x="3282158" y="3410433"/>
                  <a:pt x="3491712" y="3619987"/>
                  <a:pt x="3491712" y="3878485"/>
                </a:cubicBezTo>
                <a:cubicBezTo>
                  <a:pt x="3491712" y="4136983"/>
                  <a:pt x="3282158" y="4346537"/>
                  <a:pt x="3023660" y="4346537"/>
                </a:cubicBezTo>
                <a:cubicBezTo>
                  <a:pt x="2765162" y="4346537"/>
                  <a:pt x="2555608" y="4136983"/>
                  <a:pt x="2555608" y="3878485"/>
                </a:cubicBezTo>
                <a:cubicBezTo>
                  <a:pt x="2555608" y="3687272"/>
                  <a:pt x="2670270" y="3522840"/>
                  <a:pt x="2834857" y="3450806"/>
                </a:cubicBezTo>
                <a:lnTo>
                  <a:pt x="2680516" y="2808402"/>
                </a:lnTo>
                <a:cubicBezTo>
                  <a:pt x="2657679" y="2814229"/>
                  <a:pt x="2634131" y="2815481"/>
                  <a:pt x="2610290" y="2815481"/>
                </a:cubicBezTo>
                <a:cubicBezTo>
                  <a:pt x="2262990" y="2815481"/>
                  <a:pt x="1977773" y="2549678"/>
                  <a:pt x="1950334" y="2210098"/>
                </a:cubicBezTo>
                <a:lnTo>
                  <a:pt x="1140565" y="2210098"/>
                </a:lnTo>
                <a:cubicBezTo>
                  <a:pt x="1087517" y="2473312"/>
                  <a:pt x="854931" y="2671465"/>
                  <a:pt x="576064" y="2671465"/>
                </a:cubicBezTo>
                <a:cubicBezTo>
                  <a:pt x="257913" y="2671465"/>
                  <a:pt x="0" y="2413552"/>
                  <a:pt x="0" y="2095401"/>
                </a:cubicBezTo>
                <a:cubicBezTo>
                  <a:pt x="0" y="1777250"/>
                  <a:pt x="257913" y="1519337"/>
                  <a:pt x="576064" y="1519337"/>
                </a:cubicBezTo>
                <a:cubicBezTo>
                  <a:pt x="884345" y="1519337"/>
                  <a:pt x="1136067" y="1761496"/>
                  <a:pt x="1149172" y="2066082"/>
                </a:cubicBezTo>
                <a:lnTo>
                  <a:pt x="1952616" y="2066082"/>
                </a:lnTo>
                <a:cubicBezTo>
                  <a:pt x="1990606" y="1737340"/>
                  <a:pt x="2270784" y="1483333"/>
                  <a:pt x="2610290" y="1483333"/>
                </a:cubicBezTo>
                <a:cubicBezTo>
                  <a:pt x="2772012" y="1483333"/>
                  <a:pt x="2920272" y="1540968"/>
                  <a:pt x="3033700" y="1639167"/>
                </a:cubicBezTo>
                <a:lnTo>
                  <a:pt x="3670256" y="1009043"/>
                </a:lnTo>
                <a:cubicBezTo>
                  <a:pt x="3576170" y="903685"/>
                  <a:pt x="3520541" y="764373"/>
                  <a:pt x="3520541" y="612068"/>
                </a:cubicBezTo>
                <a:cubicBezTo>
                  <a:pt x="3520541" y="274032"/>
                  <a:pt x="3794573" y="0"/>
                  <a:pt x="4132609" y="0"/>
                </a:cubicBezTo>
                <a:close/>
              </a:path>
            </a:pathLst>
          </a:custGeom>
          <a:solidFill>
            <a:schemeClr val="bg1">
              <a:lumMod val="50000"/>
              <a:alpha val="5000"/>
            </a:schemeClr>
          </a:solidFill>
          <a:ln w="476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39" name="Oval 2">
            <a:extLst>
              <a:ext uri="{FF2B5EF4-FFF2-40B4-BE49-F238E27FC236}">
                <a16:creationId xmlns:a16="http://schemas.microsoft.com/office/drawing/2014/main" xmlns="" id="{F2D9B3CB-56C4-44F0-923E-75E14486D199}"/>
              </a:ext>
            </a:extLst>
          </p:cNvPr>
          <p:cNvSpPr/>
          <p:nvPr userDrawn="1"/>
        </p:nvSpPr>
        <p:spPr>
          <a:xfrm rot="5157174">
            <a:off x="2212864" y="5796427"/>
            <a:ext cx="1231676" cy="1128324"/>
          </a:xfrm>
          <a:custGeom>
            <a:avLst/>
            <a:gdLst/>
            <a:ahLst/>
            <a:cxnLst/>
            <a:rect l="l" t="t" r="r" b="b"/>
            <a:pathLst>
              <a:path w="4744677" h="4346537">
                <a:moveTo>
                  <a:pt x="4132609" y="0"/>
                </a:moveTo>
                <a:cubicBezTo>
                  <a:pt x="4470645" y="0"/>
                  <a:pt x="4744677" y="274032"/>
                  <a:pt x="4744677" y="612068"/>
                </a:cubicBezTo>
                <a:cubicBezTo>
                  <a:pt x="4744677" y="950104"/>
                  <a:pt x="4470645" y="1224136"/>
                  <a:pt x="4132609" y="1224136"/>
                </a:cubicBezTo>
                <a:cubicBezTo>
                  <a:pt x="4000619" y="1224136"/>
                  <a:pt x="3878387" y="1182357"/>
                  <a:pt x="3779124" y="1110304"/>
                </a:cubicBezTo>
                <a:lnTo>
                  <a:pt x="3136991" y="1745949"/>
                </a:lnTo>
                <a:cubicBezTo>
                  <a:pt x="3225188" y="1856579"/>
                  <a:pt x="3276364" y="1997017"/>
                  <a:pt x="3276364" y="2149407"/>
                </a:cubicBezTo>
                <a:cubicBezTo>
                  <a:pt x="3276364" y="2441531"/>
                  <a:pt x="3088309" y="2689732"/>
                  <a:pt x="2825694" y="2776754"/>
                </a:cubicBezTo>
                <a:lnTo>
                  <a:pt x="2979020" y="3414933"/>
                </a:lnTo>
                <a:cubicBezTo>
                  <a:pt x="2993560" y="3411152"/>
                  <a:pt x="3008526" y="3410433"/>
                  <a:pt x="3023660" y="3410433"/>
                </a:cubicBezTo>
                <a:cubicBezTo>
                  <a:pt x="3282158" y="3410433"/>
                  <a:pt x="3491712" y="3619987"/>
                  <a:pt x="3491712" y="3878485"/>
                </a:cubicBezTo>
                <a:cubicBezTo>
                  <a:pt x="3491712" y="4136983"/>
                  <a:pt x="3282158" y="4346537"/>
                  <a:pt x="3023660" y="4346537"/>
                </a:cubicBezTo>
                <a:cubicBezTo>
                  <a:pt x="2765162" y="4346537"/>
                  <a:pt x="2555608" y="4136983"/>
                  <a:pt x="2555608" y="3878485"/>
                </a:cubicBezTo>
                <a:cubicBezTo>
                  <a:pt x="2555608" y="3687272"/>
                  <a:pt x="2670270" y="3522840"/>
                  <a:pt x="2834857" y="3450806"/>
                </a:cubicBezTo>
                <a:lnTo>
                  <a:pt x="2680516" y="2808402"/>
                </a:lnTo>
                <a:cubicBezTo>
                  <a:pt x="2657679" y="2814229"/>
                  <a:pt x="2634131" y="2815481"/>
                  <a:pt x="2610290" y="2815481"/>
                </a:cubicBezTo>
                <a:cubicBezTo>
                  <a:pt x="2262990" y="2815481"/>
                  <a:pt x="1977773" y="2549678"/>
                  <a:pt x="1950334" y="2210098"/>
                </a:cubicBezTo>
                <a:lnTo>
                  <a:pt x="1140565" y="2210098"/>
                </a:lnTo>
                <a:cubicBezTo>
                  <a:pt x="1087517" y="2473312"/>
                  <a:pt x="854931" y="2671465"/>
                  <a:pt x="576064" y="2671465"/>
                </a:cubicBezTo>
                <a:cubicBezTo>
                  <a:pt x="257913" y="2671465"/>
                  <a:pt x="0" y="2413552"/>
                  <a:pt x="0" y="2095401"/>
                </a:cubicBezTo>
                <a:cubicBezTo>
                  <a:pt x="0" y="1777250"/>
                  <a:pt x="257913" y="1519337"/>
                  <a:pt x="576064" y="1519337"/>
                </a:cubicBezTo>
                <a:cubicBezTo>
                  <a:pt x="884345" y="1519337"/>
                  <a:pt x="1136067" y="1761496"/>
                  <a:pt x="1149172" y="2066082"/>
                </a:cubicBezTo>
                <a:lnTo>
                  <a:pt x="1952616" y="2066082"/>
                </a:lnTo>
                <a:cubicBezTo>
                  <a:pt x="1990606" y="1737340"/>
                  <a:pt x="2270784" y="1483333"/>
                  <a:pt x="2610290" y="1483333"/>
                </a:cubicBezTo>
                <a:cubicBezTo>
                  <a:pt x="2772012" y="1483333"/>
                  <a:pt x="2920272" y="1540968"/>
                  <a:pt x="3033700" y="1639167"/>
                </a:cubicBezTo>
                <a:lnTo>
                  <a:pt x="3670256" y="1009043"/>
                </a:lnTo>
                <a:cubicBezTo>
                  <a:pt x="3576170" y="903685"/>
                  <a:pt x="3520541" y="764373"/>
                  <a:pt x="3520541" y="612068"/>
                </a:cubicBezTo>
                <a:cubicBezTo>
                  <a:pt x="3520541" y="274032"/>
                  <a:pt x="3794573" y="0"/>
                  <a:pt x="4132609" y="0"/>
                </a:cubicBezTo>
                <a:close/>
              </a:path>
            </a:pathLst>
          </a:custGeom>
          <a:solidFill>
            <a:schemeClr val="bg1">
              <a:lumMod val="50000"/>
              <a:alpha val="5000"/>
            </a:schemeClr>
          </a:solidFill>
          <a:ln w="476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40" name="Oval 2">
            <a:extLst>
              <a:ext uri="{FF2B5EF4-FFF2-40B4-BE49-F238E27FC236}">
                <a16:creationId xmlns:a16="http://schemas.microsoft.com/office/drawing/2014/main" xmlns="" id="{C5F6E746-37D8-4A7A-AD33-6B6B1D014BD4}"/>
              </a:ext>
            </a:extLst>
          </p:cNvPr>
          <p:cNvSpPr/>
          <p:nvPr userDrawn="1"/>
        </p:nvSpPr>
        <p:spPr>
          <a:xfrm rot="900000">
            <a:off x="321825" y="4090744"/>
            <a:ext cx="921642" cy="844304"/>
          </a:xfrm>
          <a:custGeom>
            <a:avLst/>
            <a:gdLst/>
            <a:ahLst/>
            <a:cxnLst/>
            <a:rect l="l" t="t" r="r" b="b"/>
            <a:pathLst>
              <a:path w="4744677" h="4346537">
                <a:moveTo>
                  <a:pt x="4132609" y="0"/>
                </a:moveTo>
                <a:cubicBezTo>
                  <a:pt x="4470645" y="0"/>
                  <a:pt x="4744677" y="274032"/>
                  <a:pt x="4744677" y="612068"/>
                </a:cubicBezTo>
                <a:cubicBezTo>
                  <a:pt x="4744677" y="950104"/>
                  <a:pt x="4470645" y="1224136"/>
                  <a:pt x="4132609" y="1224136"/>
                </a:cubicBezTo>
                <a:cubicBezTo>
                  <a:pt x="4000619" y="1224136"/>
                  <a:pt x="3878387" y="1182357"/>
                  <a:pt x="3779124" y="1110304"/>
                </a:cubicBezTo>
                <a:lnTo>
                  <a:pt x="3136991" y="1745949"/>
                </a:lnTo>
                <a:cubicBezTo>
                  <a:pt x="3225188" y="1856579"/>
                  <a:pt x="3276364" y="1997017"/>
                  <a:pt x="3276364" y="2149407"/>
                </a:cubicBezTo>
                <a:cubicBezTo>
                  <a:pt x="3276364" y="2441531"/>
                  <a:pt x="3088309" y="2689732"/>
                  <a:pt x="2825694" y="2776754"/>
                </a:cubicBezTo>
                <a:lnTo>
                  <a:pt x="2979020" y="3414933"/>
                </a:lnTo>
                <a:cubicBezTo>
                  <a:pt x="2993560" y="3411152"/>
                  <a:pt x="3008526" y="3410433"/>
                  <a:pt x="3023660" y="3410433"/>
                </a:cubicBezTo>
                <a:cubicBezTo>
                  <a:pt x="3282158" y="3410433"/>
                  <a:pt x="3491712" y="3619987"/>
                  <a:pt x="3491712" y="3878485"/>
                </a:cubicBezTo>
                <a:cubicBezTo>
                  <a:pt x="3491712" y="4136983"/>
                  <a:pt x="3282158" y="4346537"/>
                  <a:pt x="3023660" y="4346537"/>
                </a:cubicBezTo>
                <a:cubicBezTo>
                  <a:pt x="2765162" y="4346537"/>
                  <a:pt x="2555608" y="4136983"/>
                  <a:pt x="2555608" y="3878485"/>
                </a:cubicBezTo>
                <a:cubicBezTo>
                  <a:pt x="2555608" y="3687272"/>
                  <a:pt x="2670270" y="3522840"/>
                  <a:pt x="2834857" y="3450806"/>
                </a:cubicBezTo>
                <a:lnTo>
                  <a:pt x="2680516" y="2808402"/>
                </a:lnTo>
                <a:cubicBezTo>
                  <a:pt x="2657679" y="2814229"/>
                  <a:pt x="2634131" y="2815481"/>
                  <a:pt x="2610290" y="2815481"/>
                </a:cubicBezTo>
                <a:cubicBezTo>
                  <a:pt x="2262990" y="2815481"/>
                  <a:pt x="1977773" y="2549678"/>
                  <a:pt x="1950334" y="2210098"/>
                </a:cubicBezTo>
                <a:lnTo>
                  <a:pt x="1140565" y="2210098"/>
                </a:lnTo>
                <a:cubicBezTo>
                  <a:pt x="1087517" y="2473312"/>
                  <a:pt x="854931" y="2671465"/>
                  <a:pt x="576064" y="2671465"/>
                </a:cubicBezTo>
                <a:cubicBezTo>
                  <a:pt x="257913" y="2671465"/>
                  <a:pt x="0" y="2413552"/>
                  <a:pt x="0" y="2095401"/>
                </a:cubicBezTo>
                <a:cubicBezTo>
                  <a:pt x="0" y="1777250"/>
                  <a:pt x="257913" y="1519337"/>
                  <a:pt x="576064" y="1519337"/>
                </a:cubicBezTo>
                <a:cubicBezTo>
                  <a:pt x="884345" y="1519337"/>
                  <a:pt x="1136067" y="1761496"/>
                  <a:pt x="1149172" y="2066082"/>
                </a:cubicBezTo>
                <a:lnTo>
                  <a:pt x="1952616" y="2066082"/>
                </a:lnTo>
                <a:cubicBezTo>
                  <a:pt x="1990606" y="1737340"/>
                  <a:pt x="2270784" y="1483333"/>
                  <a:pt x="2610290" y="1483333"/>
                </a:cubicBezTo>
                <a:cubicBezTo>
                  <a:pt x="2772012" y="1483333"/>
                  <a:pt x="2920272" y="1540968"/>
                  <a:pt x="3033700" y="1639167"/>
                </a:cubicBezTo>
                <a:lnTo>
                  <a:pt x="3670256" y="1009043"/>
                </a:lnTo>
                <a:cubicBezTo>
                  <a:pt x="3576170" y="903685"/>
                  <a:pt x="3520541" y="764373"/>
                  <a:pt x="3520541" y="612068"/>
                </a:cubicBezTo>
                <a:cubicBezTo>
                  <a:pt x="3520541" y="274032"/>
                  <a:pt x="3794573" y="0"/>
                  <a:pt x="4132609" y="0"/>
                </a:cubicBezTo>
                <a:close/>
              </a:path>
            </a:pathLst>
          </a:custGeom>
          <a:solidFill>
            <a:schemeClr val="bg1">
              <a:lumMod val="95000"/>
            </a:schemeClr>
          </a:solidFill>
          <a:ln w="476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41" name="Oval 2">
            <a:extLst>
              <a:ext uri="{FF2B5EF4-FFF2-40B4-BE49-F238E27FC236}">
                <a16:creationId xmlns:a16="http://schemas.microsoft.com/office/drawing/2014/main" xmlns="" id="{379CFB22-212D-4552-83FB-F9C38030B6EA}"/>
              </a:ext>
            </a:extLst>
          </p:cNvPr>
          <p:cNvSpPr/>
          <p:nvPr userDrawn="1"/>
        </p:nvSpPr>
        <p:spPr>
          <a:xfrm rot="900000">
            <a:off x="1600041" y="4650431"/>
            <a:ext cx="1132658" cy="1037613"/>
          </a:xfrm>
          <a:custGeom>
            <a:avLst/>
            <a:gdLst/>
            <a:ahLst/>
            <a:cxnLst/>
            <a:rect l="l" t="t" r="r" b="b"/>
            <a:pathLst>
              <a:path w="4744677" h="4346537">
                <a:moveTo>
                  <a:pt x="4132609" y="0"/>
                </a:moveTo>
                <a:cubicBezTo>
                  <a:pt x="4470645" y="0"/>
                  <a:pt x="4744677" y="274032"/>
                  <a:pt x="4744677" y="612068"/>
                </a:cubicBezTo>
                <a:cubicBezTo>
                  <a:pt x="4744677" y="950104"/>
                  <a:pt x="4470645" y="1224136"/>
                  <a:pt x="4132609" y="1224136"/>
                </a:cubicBezTo>
                <a:cubicBezTo>
                  <a:pt x="4000619" y="1224136"/>
                  <a:pt x="3878387" y="1182357"/>
                  <a:pt x="3779124" y="1110304"/>
                </a:cubicBezTo>
                <a:lnTo>
                  <a:pt x="3136991" y="1745949"/>
                </a:lnTo>
                <a:cubicBezTo>
                  <a:pt x="3225188" y="1856579"/>
                  <a:pt x="3276364" y="1997017"/>
                  <a:pt x="3276364" y="2149407"/>
                </a:cubicBezTo>
                <a:cubicBezTo>
                  <a:pt x="3276364" y="2441531"/>
                  <a:pt x="3088309" y="2689732"/>
                  <a:pt x="2825694" y="2776754"/>
                </a:cubicBezTo>
                <a:lnTo>
                  <a:pt x="2979020" y="3414933"/>
                </a:lnTo>
                <a:cubicBezTo>
                  <a:pt x="2993560" y="3411152"/>
                  <a:pt x="3008526" y="3410433"/>
                  <a:pt x="3023660" y="3410433"/>
                </a:cubicBezTo>
                <a:cubicBezTo>
                  <a:pt x="3282158" y="3410433"/>
                  <a:pt x="3491712" y="3619987"/>
                  <a:pt x="3491712" y="3878485"/>
                </a:cubicBezTo>
                <a:cubicBezTo>
                  <a:pt x="3491712" y="4136983"/>
                  <a:pt x="3282158" y="4346537"/>
                  <a:pt x="3023660" y="4346537"/>
                </a:cubicBezTo>
                <a:cubicBezTo>
                  <a:pt x="2765162" y="4346537"/>
                  <a:pt x="2555608" y="4136983"/>
                  <a:pt x="2555608" y="3878485"/>
                </a:cubicBezTo>
                <a:cubicBezTo>
                  <a:pt x="2555608" y="3687272"/>
                  <a:pt x="2670270" y="3522840"/>
                  <a:pt x="2834857" y="3450806"/>
                </a:cubicBezTo>
                <a:lnTo>
                  <a:pt x="2680516" y="2808402"/>
                </a:lnTo>
                <a:cubicBezTo>
                  <a:pt x="2657679" y="2814229"/>
                  <a:pt x="2634131" y="2815481"/>
                  <a:pt x="2610290" y="2815481"/>
                </a:cubicBezTo>
                <a:cubicBezTo>
                  <a:pt x="2262990" y="2815481"/>
                  <a:pt x="1977773" y="2549678"/>
                  <a:pt x="1950334" y="2210098"/>
                </a:cubicBezTo>
                <a:lnTo>
                  <a:pt x="1140565" y="2210098"/>
                </a:lnTo>
                <a:cubicBezTo>
                  <a:pt x="1087517" y="2473312"/>
                  <a:pt x="854931" y="2671465"/>
                  <a:pt x="576064" y="2671465"/>
                </a:cubicBezTo>
                <a:cubicBezTo>
                  <a:pt x="257913" y="2671465"/>
                  <a:pt x="0" y="2413552"/>
                  <a:pt x="0" y="2095401"/>
                </a:cubicBezTo>
                <a:cubicBezTo>
                  <a:pt x="0" y="1777250"/>
                  <a:pt x="257913" y="1519337"/>
                  <a:pt x="576064" y="1519337"/>
                </a:cubicBezTo>
                <a:cubicBezTo>
                  <a:pt x="884345" y="1519337"/>
                  <a:pt x="1136067" y="1761496"/>
                  <a:pt x="1149172" y="2066082"/>
                </a:cubicBezTo>
                <a:lnTo>
                  <a:pt x="1952616" y="2066082"/>
                </a:lnTo>
                <a:cubicBezTo>
                  <a:pt x="1990606" y="1737340"/>
                  <a:pt x="2270784" y="1483333"/>
                  <a:pt x="2610290" y="1483333"/>
                </a:cubicBezTo>
                <a:cubicBezTo>
                  <a:pt x="2772012" y="1483333"/>
                  <a:pt x="2920272" y="1540968"/>
                  <a:pt x="3033700" y="1639167"/>
                </a:cubicBezTo>
                <a:lnTo>
                  <a:pt x="3670256" y="1009043"/>
                </a:lnTo>
                <a:cubicBezTo>
                  <a:pt x="3576170" y="903685"/>
                  <a:pt x="3520541" y="764373"/>
                  <a:pt x="3520541" y="612068"/>
                </a:cubicBezTo>
                <a:cubicBezTo>
                  <a:pt x="3520541" y="274032"/>
                  <a:pt x="3794573" y="0"/>
                  <a:pt x="4132609" y="0"/>
                </a:cubicBezTo>
                <a:close/>
              </a:path>
            </a:pathLst>
          </a:custGeom>
          <a:solidFill>
            <a:schemeClr val="bg1">
              <a:lumMod val="95000"/>
            </a:schemeClr>
          </a:solidFill>
          <a:ln w="476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42" name="Oval 2">
            <a:extLst>
              <a:ext uri="{FF2B5EF4-FFF2-40B4-BE49-F238E27FC236}">
                <a16:creationId xmlns:a16="http://schemas.microsoft.com/office/drawing/2014/main" xmlns="" id="{116A01F3-5E4C-410E-93C1-F085D04D1170}"/>
              </a:ext>
            </a:extLst>
          </p:cNvPr>
          <p:cNvSpPr/>
          <p:nvPr userDrawn="1"/>
        </p:nvSpPr>
        <p:spPr>
          <a:xfrm rot="3709911">
            <a:off x="4429414" y="2983033"/>
            <a:ext cx="747626" cy="684890"/>
          </a:xfrm>
          <a:custGeom>
            <a:avLst/>
            <a:gdLst/>
            <a:ahLst/>
            <a:cxnLst/>
            <a:rect l="l" t="t" r="r" b="b"/>
            <a:pathLst>
              <a:path w="4744677" h="4346537">
                <a:moveTo>
                  <a:pt x="4132609" y="0"/>
                </a:moveTo>
                <a:cubicBezTo>
                  <a:pt x="4470645" y="0"/>
                  <a:pt x="4744677" y="274032"/>
                  <a:pt x="4744677" y="612068"/>
                </a:cubicBezTo>
                <a:cubicBezTo>
                  <a:pt x="4744677" y="950104"/>
                  <a:pt x="4470645" y="1224136"/>
                  <a:pt x="4132609" y="1224136"/>
                </a:cubicBezTo>
                <a:cubicBezTo>
                  <a:pt x="4000619" y="1224136"/>
                  <a:pt x="3878387" y="1182357"/>
                  <a:pt x="3779124" y="1110304"/>
                </a:cubicBezTo>
                <a:lnTo>
                  <a:pt x="3136991" y="1745949"/>
                </a:lnTo>
                <a:cubicBezTo>
                  <a:pt x="3225188" y="1856579"/>
                  <a:pt x="3276364" y="1997017"/>
                  <a:pt x="3276364" y="2149407"/>
                </a:cubicBezTo>
                <a:cubicBezTo>
                  <a:pt x="3276364" y="2441531"/>
                  <a:pt x="3088309" y="2689732"/>
                  <a:pt x="2825694" y="2776754"/>
                </a:cubicBezTo>
                <a:lnTo>
                  <a:pt x="2979020" y="3414933"/>
                </a:lnTo>
                <a:cubicBezTo>
                  <a:pt x="2993560" y="3411152"/>
                  <a:pt x="3008526" y="3410433"/>
                  <a:pt x="3023660" y="3410433"/>
                </a:cubicBezTo>
                <a:cubicBezTo>
                  <a:pt x="3282158" y="3410433"/>
                  <a:pt x="3491712" y="3619987"/>
                  <a:pt x="3491712" y="3878485"/>
                </a:cubicBezTo>
                <a:cubicBezTo>
                  <a:pt x="3491712" y="4136983"/>
                  <a:pt x="3282158" y="4346537"/>
                  <a:pt x="3023660" y="4346537"/>
                </a:cubicBezTo>
                <a:cubicBezTo>
                  <a:pt x="2765162" y="4346537"/>
                  <a:pt x="2555608" y="4136983"/>
                  <a:pt x="2555608" y="3878485"/>
                </a:cubicBezTo>
                <a:cubicBezTo>
                  <a:pt x="2555608" y="3687272"/>
                  <a:pt x="2670270" y="3522840"/>
                  <a:pt x="2834857" y="3450806"/>
                </a:cubicBezTo>
                <a:lnTo>
                  <a:pt x="2680516" y="2808402"/>
                </a:lnTo>
                <a:cubicBezTo>
                  <a:pt x="2657679" y="2814229"/>
                  <a:pt x="2634131" y="2815481"/>
                  <a:pt x="2610290" y="2815481"/>
                </a:cubicBezTo>
                <a:cubicBezTo>
                  <a:pt x="2262990" y="2815481"/>
                  <a:pt x="1977773" y="2549678"/>
                  <a:pt x="1950334" y="2210098"/>
                </a:cubicBezTo>
                <a:lnTo>
                  <a:pt x="1140565" y="2210098"/>
                </a:lnTo>
                <a:cubicBezTo>
                  <a:pt x="1087517" y="2473312"/>
                  <a:pt x="854931" y="2671465"/>
                  <a:pt x="576064" y="2671465"/>
                </a:cubicBezTo>
                <a:cubicBezTo>
                  <a:pt x="257913" y="2671465"/>
                  <a:pt x="0" y="2413552"/>
                  <a:pt x="0" y="2095401"/>
                </a:cubicBezTo>
                <a:cubicBezTo>
                  <a:pt x="0" y="1777250"/>
                  <a:pt x="257913" y="1519337"/>
                  <a:pt x="576064" y="1519337"/>
                </a:cubicBezTo>
                <a:cubicBezTo>
                  <a:pt x="884345" y="1519337"/>
                  <a:pt x="1136067" y="1761496"/>
                  <a:pt x="1149172" y="2066082"/>
                </a:cubicBezTo>
                <a:lnTo>
                  <a:pt x="1952616" y="2066082"/>
                </a:lnTo>
                <a:cubicBezTo>
                  <a:pt x="1990606" y="1737340"/>
                  <a:pt x="2270784" y="1483333"/>
                  <a:pt x="2610290" y="1483333"/>
                </a:cubicBezTo>
                <a:cubicBezTo>
                  <a:pt x="2772012" y="1483333"/>
                  <a:pt x="2920272" y="1540968"/>
                  <a:pt x="3033700" y="1639167"/>
                </a:cubicBezTo>
                <a:lnTo>
                  <a:pt x="3670256" y="1009043"/>
                </a:lnTo>
                <a:cubicBezTo>
                  <a:pt x="3576170" y="903685"/>
                  <a:pt x="3520541" y="764373"/>
                  <a:pt x="3520541" y="612068"/>
                </a:cubicBezTo>
                <a:cubicBezTo>
                  <a:pt x="3520541" y="274032"/>
                  <a:pt x="3794573" y="0"/>
                  <a:pt x="4132609" y="0"/>
                </a:cubicBezTo>
                <a:close/>
              </a:path>
            </a:pathLst>
          </a:custGeom>
          <a:solidFill>
            <a:schemeClr val="bg1">
              <a:lumMod val="95000"/>
              <a:alpha val="60000"/>
            </a:schemeClr>
          </a:solidFill>
          <a:ln w="476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43" name="Oval 2">
            <a:extLst>
              <a:ext uri="{FF2B5EF4-FFF2-40B4-BE49-F238E27FC236}">
                <a16:creationId xmlns:a16="http://schemas.microsoft.com/office/drawing/2014/main" xmlns="" id="{EF0F6281-4283-4BFA-9BD6-03D8CD575F45}"/>
              </a:ext>
            </a:extLst>
          </p:cNvPr>
          <p:cNvSpPr/>
          <p:nvPr userDrawn="1"/>
        </p:nvSpPr>
        <p:spPr>
          <a:xfrm rot="8100000">
            <a:off x="3377267" y="3485261"/>
            <a:ext cx="778758" cy="713410"/>
          </a:xfrm>
          <a:custGeom>
            <a:avLst/>
            <a:gdLst/>
            <a:ahLst/>
            <a:cxnLst/>
            <a:rect l="l" t="t" r="r" b="b"/>
            <a:pathLst>
              <a:path w="4744677" h="4346537">
                <a:moveTo>
                  <a:pt x="4132609" y="0"/>
                </a:moveTo>
                <a:cubicBezTo>
                  <a:pt x="4470645" y="0"/>
                  <a:pt x="4744677" y="274032"/>
                  <a:pt x="4744677" y="612068"/>
                </a:cubicBezTo>
                <a:cubicBezTo>
                  <a:pt x="4744677" y="950104"/>
                  <a:pt x="4470645" y="1224136"/>
                  <a:pt x="4132609" y="1224136"/>
                </a:cubicBezTo>
                <a:cubicBezTo>
                  <a:pt x="4000619" y="1224136"/>
                  <a:pt x="3878387" y="1182357"/>
                  <a:pt x="3779124" y="1110304"/>
                </a:cubicBezTo>
                <a:lnTo>
                  <a:pt x="3136991" y="1745949"/>
                </a:lnTo>
                <a:cubicBezTo>
                  <a:pt x="3225188" y="1856579"/>
                  <a:pt x="3276364" y="1997017"/>
                  <a:pt x="3276364" y="2149407"/>
                </a:cubicBezTo>
                <a:cubicBezTo>
                  <a:pt x="3276364" y="2441531"/>
                  <a:pt x="3088309" y="2689732"/>
                  <a:pt x="2825694" y="2776754"/>
                </a:cubicBezTo>
                <a:lnTo>
                  <a:pt x="2979020" y="3414933"/>
                </a:lnTo>
                <a:cubicBezTo>
                  <a:pt x="2993560" y="3411152"/>
                  <a:pt x="3008526" y="3410433"/>
                  <a:pt x="3023660" y="3410433"/>
                </a:cubicBezTo>
                <a:cubicBezTo>
                  <a:pt x="3282158" y="3410433"/>
                  <a:pt x="3491712" y="3619987"/>
                  <a:pt x="3491712" y="3878485"/>
                </a:cubicBezTo>
                <a:cubicBezTo>
                  <a:pt x="3491712" y="4136983"/>
                  <a:pt x="3282158" y="4346537"/>
                  <a:pt x="3023660" y="4346537"/>
                </a:cubicBezTo>
                <a:cubicBezTo>
                  <a:pt x="2765162" y="4346537"/>
                  <a:pt x="2555608" y="4136983"/>
                  <a:pt x="2555608" y="3878485"/>
                </a:cubicBezTo>
                <a:cubicBezTo>
                  <a:pt x="2555608" y="3687272"/>
                  <a:pt x="2670270" y="3522840"/>
                  <a:pt x="2834857" y="3450806"/>
                </a:cubicBezTo>
                <a:lnTo>
                  <a:pt x="2680516" y="2808402"/>
                </a:lnTo>
                <a:cubicBezTo>
                  <a:pt x="2657679" y="2814229"/>
                  <a:pt x="2634131" y="2815481"/>
                  <a:pt x="2610290" y="2815481"/>
                </a:cubicBezTo>
                <a:cubicBezTo>
                  <a:pt x="2262990" y="2815481"/>
                  <a:pt x="1977773" y="2549678"/>
                  <a:pt x="1950334" y="2210098"/>
                </a:cubicBezTo>
                <a:lnTo>
                  <a:pt x="1140565" y="2210098"/>
                </a:lnTo>
                <a:cubicBezTo>
                  <a:pt x="1087517" y="2473312"/>
                  <a:pt x="854931" y="2671465"/>
                  <a:pt x="576064" y="2671465"/>
                </a:cubicBezTo>
                <a:cubicBezTo>
                  <a:pt x="257913" y="2671465"/>
                  <a:pt x="0" y="2413552"/>
                  <a:pt x="0" y="2095401"/>
                </a:cubicBezTo>
                <a:cubicBezTo>
                  <a:pt x="0" y="1777250"/>
                  <a:pt x="257913" y="1519337"/>
                  <a:pt x="576064" y="1519337"/>
                </a:cubicBezTo>
                <a:cubicBezTo>
                  <a:pt x="884345" y="1519337"/>
                  <a:pt x="1136067" y="1761496"/>
                  <a:pt x="1149172" y="2066082"/>
                </a:cubicBezTo>
                <a:lnTo>
                  <a:pt x="1952616" y="2066082"/>
                </a:lnTo>
                <a:cubicBezTo>
                  <a:pt x="1990606" y="1737340"/>
                  <a:pt x="2270784" y="1483333"/>
                  <a:pt x="2610290" y="1483333"/>
                </a:cubicBezTo>
                <a:cubicBezTo>
                  <a:pt x="2772012" y="1483333"/>
                  <a:pt x="2920272" y="1540968"/>
                  <a:pt x="3033700" y="1639167"/>
                </a:cubicBezTo>
                <a:lnTo>
                  <a:pt x="3670256" y="1009043"/>
                </a:lnTo>
                <a:cubicBezTo>
                  <a:pt x="3576170" y="903685"/>
                  <a:pt x="3520541" y="764373"/>
                  <a:pt x="3520541" y="612068"/>
                </a:cubicBezTo>
                <a:cubicBezTo>
                  <a:pt x="3520541" y="274032"/>
                  <a:pt x="3794573" y="0"/>
                  <a:pt x="4132609" y="0"/>
                </a:cubicBezTo>
                <a:close/>
              </a:path>
            </a:pathLst>
          </a:custGeom>
          <a:solidFill>
            <a:schemeClr val="bg1">
              <a:lumMod val="95000"/>
              <a:alpha val="50000"/>
            </a:schemeClr>
          </a:solidFill>
          <a:ln w="476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44" name="Oval 2">
            <a:extLst>
              <a:ext uri="{FF2B5EF4-FFF2-40B4-BE49-F238E27FC236}">
                <a16:creationId xmlns:a16="http://schemas.microsoft.com/office/drawing/2014/main" xmlns="" id="{70C0120E-1DA4-4408-BBA5-0C14EA77E097}"/>
              </a:ext>
            </a:extLst>
          </p:cNvPr>
          <p:cNvSpPr/>
          <p:nvPr userDrawn="1"/>
        </p:nvSpPr>
        <p:spPr>
          <a:xfrm rot="19437896">
            <a:off x="3561650" y="5876089"/>
            <a:ext cx="1057756" cy="968996"/>
          </a:xfrm>
          <a:custGeom>
            <a:avLst/>
            <a:gdLst/>
            <a:ahLst/>
            <a:cxnLst/>
            <a:rect l="l" t="t" r="r" b="b"/>
            <a:pathLst>
              <a:path w="4744677" h="4346537">
                <a:moveTo>
                  <a:pt x="4132609" y="0"/>
                </a:moveTo>
                <a:cubicBezTo>
                  <a:pt x="4470645" y="0"/>
                  <a:pt x="4744677" y="274032"/>
                  <a:pt x="4744677" y="612068"/>
                </a:cubicBezTo>
                <a:cubicBezTo>
                  <a:pt x="4744677" y="950104"/>
                  <a:pt x="4470645" y="1224136"/>
                  <a:pt x="4132609" y="1224136"/>
                </a:cubicBezTo>
                <a:cubicBezTo>
                  <a:pt x="4000619" y="1224136"/>
                  <a:pt x="3878387" y="1182357"/>
                  <a:pt x="3779124" y="1110304"/>
                </a:cubicBezTo>
                <a:lnTo>
                  <a:pt x="3136991" y="1745949"/>
                </a:lnTo>
                <a:cubicBezTo>
                  <a:pt x="3225188" y="1856579"/>
                  <a:pt x="3276364" y="1997017"/>
                  <a:pt x="3276364" y="2149407"/>
                </a:cubicBezTo>
                <a:cubicBezTo>
                  <a:pt x="3276364" y="2441531"/>
                  <a:pt x="3088309" y="2689732"/>
                  <a:pt x="2825694" y="2776754"/>
                </a:cubicBezTo>
                <a:lnTo>
                  <a:pt x="2979020" y="3414933"/>
                </a:lnTo>
                <a:cubicBezTo>
                  <a:pt x="2993560" y="3411152"/>
                  <a:pt x="3008526" y="3410433"/>
                  <a:pt x="3023660" y="3410433"/>
                </a:cubicBezTo>
                <a:cubicBezTo>
                  <a:pt x="3282158" y="3410433"/>
                  <a:pt x="3491712" y="3619987"/>
                  <a:pt x="3491712" y="3878485"/>
                </a:cubicBezTo>
                <a:cubicBezTo>
                  <a:pt x="3491712" y="4136983"/>
                  <a:pt x="3282158" y="4346537"/>
                  <a:pt x="3023660" y="4346537"/>
                </a:cubicBezTo>
                <a:cubicBezTo>
                  <a:pt x="2765162" y="4346537"/>
                  <a:pt x="2555608" y="4136983"/>
                  <a:pt x="2555608" y="3878485"/>
                </a:cubicBezTo>
                <a:cubicBezTo>
                  <a:pt x="2555608" y="3687272"/>
                  <a:pt x="2670270" y="3522840"/>
                  <a:pt x="2834857" y="3450806"/>
                </a:cubicBezTo>
                <a:lnTo>
                  <a:pt x="2680516" y="2808402"/>
                </a:lnTo>
                <a:cubicBezTo>
                  <a:pt x="2657679" y="2814229"/>
                  <a:pt x="2634131" y="2815481"/>
                  <a:pt x="2610290" y="2815481"/>
                </a:cubicBezTo>
                <a:cubicBezTo>
                  <a:pt x="2262990" y="2815481"/>
                  <a:pt x="1977773" y="2549678"/>
                  <a:pt x="1950334" y="2210098"/>
                </a:cubicBezTo>
                <a:lnTo>
                  <a:pt x="1140565" y="2210098"/>
                </a:lnTo>
                <a:cubicBezTo>
                  <a:pt x="1087517" y="2473312"/>
                  <a:pt x="854931" y="2671465"/>
                  <a:pt x="576064" y="2671465"/>
                </a:cubicBezTo>
                <a:cubicBezTo>
                  <a:pt x="257913" y="2671465"/>
                  <a:pt x="0" y="2413552"/>
                  <a:pt x="0" y="2095401"/>
                </a:cubicBezTo>
                <a:cubicBezTo>
                  <a:pt x="0" y="1777250"/>
                  <a:pt x="257913" y="1519337"/>
                  <a:pt x="576064" y="1519337"/>
                </a:cubicBezTo>
                <a:cubicBezTo>
                  <a:pt x="884345" y="1519337"/>
                  <a:pt x="1136067" y="1761496"/>
                  <a:pt x="1149172" y="2066082"/>
                </a:cubicBezTo>
                <a:lnTo>
                  <a:pt x="1952616" y="2066082"/>
                </a:lnTo>
                <a:cubicBezTo>
                  <a:pt x="1990606" y="1737340"/>
                  <a:pt x="2270784" y="1483333"/>
                  <a:pt x="2610290" y="1483333"/>
                </a:cubicBezTo>
                <a:cubicBezTo>
                  <a:pt x="2772012" y="1483333"/>
                  <a:pt x="2920272" y="1540968"/>
                  <a:pt x="3033700" y="1639167"/>
                </a:cubicBezTo>
                <a:lnTo>
                  <a:pt x="3670256" y="1009043"/>
                </a:lnTo>
                <a:cubicBezTo>
                  <a:pt x="3576170" y="903685"/>
                  <a:pt x="3520541" y="764373"/>
                  <a:pt x="3520541" y="612068"/>
                </a:cubicBezTo>
                <a:cubicBezTo>
                  <a:pt x="3520541" y="274032"/>
                  <a:pt x="3794573" y="0"/>
                  <a:pt x="4132609" y="0"/>
                </a:cubicBezTo>
                <a:close/>
              </a:path>
            </a:pathLst>
          </a:custGeom>
          <a:noFill/>
          <a:ln w="12700">
            <a:solidFill>
              <a:schemeClr val="bg1">
                <a:lumMod val="65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45" name="Oval 2">
            <a:extLst>
              <a:ext uri="{FF2B5EF4-FFF2-40B4-BE49-F238E27FC236}">
                <a16:creationId xmlns:a16="http://schemas.microsoft.com/office/drawing/2014/main" xmlns="" id="{3C952919-975B-4539-9278-27219E721DA4}"/>
              </a:ext>
            </a:extLst>
          </p:cNvPr>
          <p:cNvSpPr/>
          <p:nvPr userDrawn="1"/>
        </p:nvSpPr>
        <p:spPr>
          <a:xfrm rot="900000">
            <a:off x="4245490" y="3608737"/>
            <a:ext cx="821418" cy="752490"/>
          </a:xfrm>
          <a:custGeom>
            <a:avLst/>
            <a:gdLst/>
            <a:ahLst/>
            <a:cxnLst/>
            <a:rect l="l" t="t" r="r" b="b"/>
            <a:pathLst>
              <a:path w="4744677" h="4346537">
                <a:moveTo>
                  <a:pt x="4132609" y="0"/>
                </a:moveTo>
                <a:cubicBezTo>
                  <a:pt x="4470645" y="0"/>
                  <a:pt x="4744677" y="274032"/>
                  <a:pt x="4744677" y="612068"/>
                </a:cubicBezTo>
                <a:cubicBezTo>
                  <a:pt x="4744677" y="950104"/>
                  <a:pt x="4470645" y="1224136"/>
                  <a:pt x="4132609" y="1224136"/>
                </a:cubicBezTo>
                <a:cubicBezTo>
                  <a:pt x="4000619" y="1224136"/>
                  <a:pt x="3878387" y="1182357"/>
                  <a:pt x="3779124" y="1110304"/>
                </a:cubicBezTo>
                <a:lnTo>
                  <a:pt x="3136991" y="1745949"/>
                </a:lnTo>
                <a:cubicBezTo>
                  <a:pt x="3225188" y="1856579"/>
                  <a:pt x="3276364" y="1997017"/>
                  <a:pt x="3276364" y="2149407"/>
                </a:cubicBezTo>
                <a:cubicBezTo>
                  <a:pt x="3276364" y="2441531"/>
                  <a:pt x="3088309" y="2689732"/>
                  <a:pt x="2825694" y="2776754"/>
                </a:cubicBezTo>
                <a:lnTo>
                  <a:pt x="2979020" y="3414933"/>
                </a:lnTo>
                <a:cubicBezTo>
                  <a:pt x="2993560" y="3411152"/>
                  <a:pt x="3008526" y="3410433"/>
                  <a:pt x="3023660" y="3410433"/>
                </a:cubicBezTo>
                <a:cubicBezTo>
                  <a:pt x="3282158" y="3410433"/>
                  <a:pt x="3491712" y="3619987"/>
                  <a:pt x="3491712" y="3878485"/>
                </a:cubicBezTo>
                <a:cubicBezTo>
                  <a:pt x="3491712" y="4136983"/>
                  <a:pt x="3282158" y="4346537"/>
                  <a:pt x="3023660" y="4346537"/>
                </a:cubicBezTo>
                <a:cubicBezTo>
                  <a:pt x="2765162" y="4346537"/>
                  <a:pt x="2555608" y="4136983"/>
                  <a:pt x="2555608" y="3878485"/>
                </a:cubicBezTo>
                <a:cubicBezTo>
                  <a:pt x="2555608" y="3687272"/>
                  <a:pt x="2670270" y="3522840"/>
                  <a:pt x="2834857" y="3450806"/>
                </a:cubicBezTo>
                <a:lnTo>
                  <a:pt x="2680516" y="2808402"/>
                </a:lnTo>
                <a:cubicBezTo>
                  <a:pt x="2657679" y="2814229"/>
                  <a:pt x="2634131" y="2815481"/>
                  <a:pt x="2610290" y="2815481"/>
                </a:cubicBezTo>
                <a:cubicBezTo>
                  <a:pt x="2262990" y="2815481"/>
                  <a:pt x="1977773" y="2549678"/>
                  <a:pt x="1950334" y="2210098"/>
                </a:cubicBezTo>
                <a:lnTo>
                  <a:pt x="1140565" y="2210098"/>
                </a:lnTo>
                <a:cubicBezTo>
                  <a:pt x="1087517" y="2473312"/>
                  <a:pt x="854931" y="2671465"/>
                  <a:pt x="576064" y="2671465"/>
                </a:cubicBezTo>
                <a:cubicBezTo>
                  <a:pt x="257913" y="2671465"/>
                  <a:pt x="0" y="2413552"/>
                  <a:pt x="0" y="2095401"/>
                </a:cubicBezTo>
                <a:cubicBezTo>
                  <a:pt x="0" y="1777250"/>
                  <a:pt x="257913" y="1519337"/>
                  <a:pt x="576064" y="1519337"/>
                </a:cubicBezTo>
                <a:cubicBezTo>
                  <a:pt x="884345" y="1519337"/>
                  <a:pt x="1136067" y="1761496"/>
                  <a:pt x="1149172" y="2066082"/>
                </a:cubicBezTo>
                <a:lnTo>
                  <a:pt x="1952616" y="2066082"/>
                </a:lnTo>
                <a:cubicBezTo>
                  <a:pt x="1990606" y="1737340"/>
                  <a:pt x="2270784" y="1483333"/>
                  <a:pt x="2610290" y="1483333"/>
                </a:cubicBezTo>
                <a:cubicBezTo>
                  <a:pt x="2772012" y="1483333"/>
                  <a:pt x="2920272" y="1540968"/>
                  <a:pt x="3033700" y="1639167"/>
                </a:cubicBezTo>
                <a:lnTo>
                  <a:pt x="3670256" y="1009043"/>
                </a:lnTo>
                <a:cubicBezTo>
                  <a:pt x="3576170" y="903685"/>
                  <a:pt x="3520541" y="764373"/>
                  <a:pt x="3520541" y="612068"/>
                </a:cubicBezTo>
                <a:cubicBezTo>
                  <a:pt x="3520541" y="274032"/>
                  <a:pt x="3794573" y="0"/>
                  <a:pt x="4132609" y="0"/>
                </a:cubicBezTo>
                <a:close/>
              </a:path>
            </a:pathLst>
          </a:custGeom>
          <a:solidFill>
            <a:schemeClr val="bg1">
              <a:lumMod val="95000"/>
            </a:schemeClr>
          </a:solidFill>
          <a:ln w="476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46" name="Oval 2">
            <a:extLst>
              <a:ext uri="{FF2B5EF4-FFF2-40B4-BE49-F238E27FC236}">
                <a16:creationId xmlns:a16="http://schemas.microsoft.com/office/drawing/2014/main" xmlns="" id="{D5306C3F-626B-4D03-80B7-B6706B651F76}"/>
              </a:ext>
            </a:extLst>
          </p:cNvPr>
          <p:cNvSpPr/>
          <p:nvPr userDrawn="1"/>
        </p:nvSpPr>
        <p:spPr>
          <a:xfrm rot="3709911">
            <a:off x="3599311" y="4368286"/>
            <a:ext cx="1038426" cy="951290"/>
          </a:xfrm>
          <a:custGeom>
            <a:avLst/>
            <a:gdLst/>
            <a:ahLst/>
            <a:cxnLst/>
            <a:rect l="l" t="t" r="r" b="b"/>
            <a:pathLst>
              <a:path w="4744677" h="4346537">
                <a:moveTo>
                  <a:pt x="4132609" y="0"/>
                </a:moveTo>
                <a:cubicBezTo>
                  <a:pt x="4470645" y="0"/>
                  <a:pt x="4744677" y="274032"/>
                  <a:pt x="4744677" y="612068"/>
                </a:cubicBezTo>
                <a:cubicBezTo>
                  <a:pt x="4744677" y="950104"/>
                  <a:pt x="4470645" y="1224136"/>
                  <a:pt x="4132609" y="1224136"/>
                </a:cubicBezTo>
                <a:cubicBezTo>
                  <a:pt x="4000619" y="1224136"/>
                  <a:pt x="3878387" y="1182357"/>
                  <a:pt x="3779124" y="1110304"/>
                </a:cubicBezTo>
                <a:lnTo>
                  <a:pt x="3136991" y="1745949"/>
                </a:lnTo>
                <a:cubicBezTo>
                  <a:pt x="3225188" y="1856579"/>
                  <a:pt x="3276364" y="1997017"/>
                  <a:pt x="3276364" y="2149407"/>
                </a:cubicBezTo>
                <a:cubicBezTo>
                  <a:pt x="3276364" y="2441531"/>
                  <a:pt x="3088309" y="2689732"/>
                  <a:pt x="2825694" y="2776754"/>
                </a:cubicBezTo>
                <a:lnTo>
                  <a:pt x="2979020" y="3414933"/>
                </a:lnTo>
                <a:cubicBezTo>
                  <a:pt x="2993560" y="3411152"/>
                  <a:pt x="3008526" y="3410433"/>
                  <a:pt x="3023660" y="3410433"/>
                </a:cubicBezTo>
                <a:cubicBezTo>
                  <a:pt x="3282158" y="3410433"/>
                  <a:pt x="3491712" y="3619987"/>
                  <a:pt x="3491712" y="3878485"/>
                </a:cubicBezTo>
                <a:cubicBezTo>
                  <a:pt x="3491712" y="4136983"/>
                  <a:pt x="3282158" y="4346537"/>
                  <a:pt x="3023660" y="4346537"/>
                </a:cubicBezTo>
                <a:cubicBezTo>
                  <a:pt x="2765162" y="4346537"/>
                  <a:pt x="2555608" y="4136983"/>
                  <a:pt x="2555608" y="3878485"/>
                </a:cubicBezTo>
                <a:cubicBezTo>
                  <a:pt x="2555608" y="3687272"/>
                  <a:pt x="2670270" y="3522840"/>
                  <a:pt x="2834857" y="3450806"/>
                </a:cubicBezTo>
                <a:lnTo>
                  <a:pt x="2680516" y="2808402"/>
                </a:lnTo>
                <a:cubicBezTo>
                  <a:pt x="2657679" y="2814229"/>
                  <a:pt x="2634131" y="2815481"/>
                  <a:pt x="2610290" y="2815481"/>
                </a:cubicBezTo>
                <a:cubicBezTo>
                  <a:pt x="2262990" y="2815481"/>
                  <a:pt x="1977773" y="2549678"/>
                  <a:pt x="1950334" y="2210098"/>
                </a:cubicBezTo>
                <a:lnTo>
                  <a:pt x="1140565" y="2210098"/>
                </a:lnTo>
                <a:cubicBezTo>
                  <a:pt x="1087517" y="2473312"/>
                  <a:pt x="854931" y="2671465"/>
                  <a:pt x="576064" y="2671465"/>
                </a:cubicBezTo>
                <a:cubicBezTo>
                  <a:pt x="257913" y="2671465"/>
                  <a:pt x="0" y="2413552"/>
                  <a:pt x="0" y="2095401"/>
                </a:cubicBezTo>
                <a:cubicBezTo>
                  <a:pt x="0" y="1777250"/>
                  <a:pt x="257913" y="1519337"/>
                  <a:pt x="576064" y="1519337"/>
                </a:cubicBezTo>
                <a:cubicBezTo>
                  <a:pt x="884345" y="1519337"/>
                  <a:pt x="1136067" y="1761496"/>
                  <a:pt x="1149172" y="2066082"/>
                </a:cubicBezTo>
                <a:lnTo>
                  <a:pt x="1952616" y="2066082"/>
                </a:lnTo>
                <a:cubicBezTo>
                  <a:pt x="1990606" y="1737340"/>
                  <a:pt x="2270784" y="1483333"/>
                  <a:pt x="2610290" y="1483333"/>
                </a:cubicBezTo>
                <a:cubicBezTo>
                  <a:pt x="2772012" y="1483333"/>
                  <a:pt x="2920272" y="1540968"/>
                  <a:pt x="3033700" y="1639167"/>
                </a:cubicBezTo>
                <a:lnTo>
                  <a:pt x="3670256" y="1009043"/>
                </a:lnTo>
                <a:cubicBezTo>
                  <a:pt x="3576170" y="903685"/>
                  <a:pt x="3520541" y="764373"/>
                  <a:pt x="3520541" y="612068"/>
                </a:cubicBezTo>
                <a:cubicBezTo>
                  <a:pt x="3520541" y="274032"/>
                  <a:pt x="3794573" y="0"/>
                  <a:pt x="4132609" y="0"/>
                </a:cubicBezTo>
                <a:close/>
              </a:path>
            </a:pathLst>
          </a:custGeom>
          <a:solidFill>
            <a:schemeClr val="bg1">
              <a:lumMod val="95000"/>
              <a:alpha val="60000"/>
            </a:schemeClr>
          </a:solidFill>
          <a:ln w="476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47" name="Oval 2">
            <a:extLst>
              <a:ext uri="{FF2B5EF4-FFF2-40B4-BE49-F238E27FC236}">
                <a16:creationId xmlns:a16="http://schemas.microsoft.com/office/drawing/2014/main" xmlns="" id="{993DAAA7-9B09-4DD2-9187-75E3581900E1}"/>
              </a:ext>
            </a:extLst>
          </p:cNvPr>
          <p:cNvSpPr/>
          <p:nvPr userDrawn="1"/>
        </p:nvSpPr>
        <p:spPr>
          <a:xfrm rot="3709911">
            <a:off x="1848179" y="4037013"/>
            <a:ext cx="844966" cy="774064"/>
          </a:xfrm>
          <a:custGeom>
            <a:avLst/>
            <a:gdLst/>
            <a:ahLst/>
            <a:cxnLst/>
            <a:rect l="l" t="t" r="r" b="b"/>
            <a:pathLst>
              <a:path w="4744677" h="4346537">
                <a:moveTo>
                  <a:pt x="4132609" y="0"/>
                </a:moveTo>
                <a:cubicBezTo>
                  <a:pt x="4470645" y="0"/>
                  <a:pt x="4744677" y="274032"/>
                  <a:pt x="4744677" y="612068"/>
                </a:cubicBezTo>
                <a:cubicBezTo>
                  <a:pt x="4744677" y="950104"/>
                  <a:pt x="4470645" y="1224136"/>
                  <a:pt x="4132609" y="1224136"/>
                </a:cubicBezTo>
                <a:cubicBezTo>
                  <a:pt x="4000619" y="1224136"/>
                  <a:pt x="3878387" y="1182357"/>
                  <a:pt x="3779124" y="1110304"/>
                </a:cubicBezTo>
                <a:lnTo>
                  <a:pt x="3136991" y="1745949"/>
                </a:lnTo>
                <a:cubicBezTo>
                  <a:pt x="3225188" y="1856579"/>
                  <a:pt x="3276364" y="1997017"/>
                  <a:pt x="3276364" y="2149407"/>
                </a:cubicBezTo>
                <a:cubicBezTo>
                  <a:pt x="3276364" y="2441531"/>
                  <a:pt x="3088309" y="2689732"/>
                  <a:pt x="2825694" y="2776754"/>
                </a:cubicBezTo>
                <a:lnTo>
                  <a:pt x="2979020" y="3414933"/>
                </a:lnTo>
                <a:cubicBezTo>
                  <a:pt x="2993560" y="3411152"/>
                  <a:pt x="3008526" y="3410433"/>
                  <a:pt x="3023660" y="3410433"/>
                </a:cubicBezTo>
                <a:cubicBezTo>
                  <a:pt x="3282158" y="3410433"/>
                  <a:pt x="3491712" y="3619987"/>
                  <a:pt x="3491712" y="3878485"/>
                </a:cubicBezTo>
                <a:cubicBezTo>
                  <a:pt x="3491712" y="4136983"/>
                  <a:pt x="3282158" y="4346537"/>
                  <a:pt x="3023660" y="4346537"/>
                </a:cubicBezTo>
                <a:cubicBezTo>
                  <a:pt x="2765162" y="4346537"/>
                  <a:pt x="2555608" y="4136983"/>
                  <a:pt x="2555608" y="3878485"/>
                </a:cubicBezTo>
                <a:cubicBezTo>
                  <a:pt x="2555608" y="3687272"/>
                  <a:pt x="2670270" y="3522840"/>
                  <a:pt x="2834857" y="3450806"/>
                </a:cubicBezTo>
                <a:lnTo>
                  <a:pt x="2680516" y="2808402"/>
                </a:lnTo>
                <a:cubicBezTo>
                  <a:pt x="2657679" y="2814229"/>
                  <a:pt x="2634131" y="2815481"/>
                  <a:pt x="2610290" y="2815481"/>
                </a:cubicBezTo>
                <a:cubicBezTo>
                  <a:pt x="2262990" y="2815481"/>
                  <a:pt x="1977773" y="2549678"/>
                  <a:pt x="1950334" y="2210098"/>
                </a:cubicBezTo>
                <a:lnTo>
                  <a:pt x="1140565" y="2210098"/>
                </a:lnTo>
                <a:cubicBezTo>
                  <a:pt x="1087517" y="2473312"/>
                  <a:pt x="854931" y="2671465"/>
                  <a:pt x="576064" y="2671465"/>
                </a:cubicBezTo>
                <a:cubicBezTo>
                  <a:pt x="257913" y="2671465"/>
                  <a:pt x="0" y="2413552"/>
                  <a:pt x="0" y="2095401"/>
                </a:cubicBezTo>
                <a:cubicBezTo>
                  <a:pt x="0" y="1777250"/>
                  <a:pt x="257913" y="1519337"/>
                  <a:pt x="576064" y="1519337"/>
                </a:cubicBezTo>
                <a:cubicBezTo>
                  <a:pt x="884345" y="1519337"/>
                  <a:pt x="1136067" y="1761496"/>
                  <a:pt x="1149172" y="2066082"/>
                </a:cubicBezTo>
                <a:lnTo>
                  <a:pt x="1952616" y="2066082"/>
                </a:lnTo>
                <a:cubicBezTo>
                  <a:pt x="1990606" y="1737340"/>
                  <a:pt x="2270784" y="1483333"/>
                  <a:pt x="2610290" y="1483333"/>
                </a:cubicBezTo>
                <a:cubicBezTo>
                  <a:pt x="2772012" y="1483333"/>
                  <a:pt x="2920272" y="1540968"/>
                  <a:pt x="3033700" y="1639167"/>
                </a:cubicBezTo>
                <a:lnTo>
                  <a:pt x="3670256" y="1009043"/>
                </a:lnTo>
                <a:cubicBezTo>
                  <a:pt x="3576170" y="903685"/>
                  <a:pt x="3520541" y="764373"/>
                  <a:pt x="3520541" y="612068"/>
                </a:cubicBezTo>
                <a:cubicBezTo>
                  <a:pt x="3520541" y="274032"/>
                  <a:pt x="3794573" y="0"/>
                  <a:pt x="4132609" y="0"/>
                </a:cubicBezTo>
                <a:close/>
              </a:path>
            </a:pathLst>
          </a:custGeom>
          <a:solidFill>
            <a:schemeClr val="bg1">
              <a:lumMod val="95000"/>
              <a:alpha val="60000"/>
            </a:schemeClr>
          </a:solidFill>
          <a:ln w="476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49" name="Oval 2">
            <a:extLst>
              <a:ext uri="{FF2B5EF4-FFF2-40B4-BE49-F238E27FC236}">
                <a16:creationId xmlns:a16="http://schemas.microsoft.com/office/drawing/2014/main" xmlns="" id="{58EAD41B-5683-47F8-B4DF-FEB698E8D5C9}"/>
              </a:ext>
            </a:extLst>
          </p:cNvPr>
          <p:cNvSpPr/>
          <p:nvPr userDrawn="1"/>
        </p:nvSpPr>
        <p:spPr>
          <a:xfrm rot="900000">
            <a:off x="3336589" y="5100329"/>
            <a:ext cx="815880" cy="747418"/>
          </a:xfrm>
          <a:custGeom>
            <a:avLst/>
            <a:gdLst/>
            <a:ahLst/>
            <a:cxnLst/>
            <a:rect l="l" t="t" r="r" b="b"/>
            <a:pathLst>
              <a:path w="4744677" h="4346537">
                <a:moveTo>
                  <a:pt x="4132609" y="0"/>
                </a:moveTo>
                <a:cubicBezTo>
                  <a:pt x="4470645" y="0"/>
                  <a:pt x="4744677" y="274032"/>
                  <a:pt x="4744677" y="612068"/>
                </a:cubicBezTo>
                <a:cubicBezTo>
                  <a:pt x="4744677" y="950104"/>
                  <a:pt x="4470645" y="1224136"/>
                  <a:pt x="4132609" y="1224136"/>
                </a:cubicBezTo>
                <a:cubicBezTo>
                  <a:pt x="4000619" y="1224136"/>
                  <a:pt x="3878387" y="1182357"/>
                  <a:pt x="3779124" y="1110304"/>
                </a:cubicBezTo>
                <a:lnTo>
                  <a:pt x="3136991" y="1745949"/>
                </a:lnTo>
                <a:cubicBezTo>
                  <a:pt x="3225188" y="1856579"/>
                  <a:pt x="3276364" y="1997017"/>
                  <a:pt x="3276364" y="2149407"/>
                </a:cubicBezTo>
                <a:cubicBezTo>
                  <a:pt x="3276364" y="2441531"/>
                  <a:pt x="3088309" y="2689732"/>
                  <a:pt x="2825694" y="2776754"/>
                </a:cubicBezTo>
                <a:lnTo>
                  <a:pt x="2979020" y="3414933"/>
                </a:lnTo>
                <a:cubicBezTo>
                  <a:pt x="2993560" y="3411152"/>
                  <a:pt x="3008526" y="3410433"/>
                  <a:pt x="3023660" y="3410433"/>
                </a:cubicBezTo>
                <a:cubicBezTo>
                  <a:pt x="3282158" y="3410433"/>
                  <a:pt x="3491712" y="3619987"/>
                  <a:pt x="3491712" y="3878485"/>
                </a:cubicBezTo>
                <a:cubicBezTo>
                  <a:pt x="3491712" y="4136983"/>
                  <a:pt x="3282158" y="4346537"/>
                  <a:pt x="3023660" y="4346537"/>
                </a:cubicBezTo>
                <a:cubicBezTo>
                  <a:pt x="2765162" y="4346537"/>
                  <a:pt x="2555608" y="4136983"/>
                  <a:pt x="2555608" y="3878485"/>
                </a:cubicBezTo>
                <a:cubicBezTo>
                  <a:pt x="2555608" y="3687272"/>
                  <a:pt x="2670270" y="3522840"/>
                  <a:pt x="2834857" y="3450806"/>
                </a:cubicBezTo>
                <a:lnTo>
                  <a:pt x="2680516" y="2808402"/>
                </a:lnTo>
                <a:cubicBezTo>
                  <a:pt x="2657679" y="2814229"/>
                  <a:pt x="2634131" y="2815481"/>
                  <a:pt x="2610290" y="2815481"/>
                </a:cubicBezTo>
                <a:cubicBezTo>
                  <a:pt x="2262990" y="2815481"/>
                  <a:pt x="1977773" y="2549678"/>
                  <a:pt x="1950334" y="2210098"/>
                </a:cubicBezTo>
                <a:lnTo>
                  <a:pt x="1140565" y="2210098"/>
                </a:lnTo>
                <a:cubicBezTo>
                  <a:pt x="1087517" y="2473312"/>
                  <a:pt x="854931" y="2671465"/>
                  <a:pt x="576064" y="2671465"/>
                </a:cubicBezTo>
                <a:cubicBezTo>
                  <a:pt x="257913" y="2671465"/>
                  <a:pt x="0" y="2413552"/>
                  <a:pt x="0" y="2095401"/>
                </a:cubicBezTo>
                <a:cubicBezTo>
                  <a:pt x="0" y="1777250"/>
                  <a:pt x="257913" y="1519337"/>
                  <a:pt x="576064" y="1519337"/>
                </a:cubicBezTo>
                <a:cubicBezTo>
                  <a:pt x="884345" y="1519337"/>
                  <a:pt x="1136067" y="1761496"/>
                  <a:pt x="1149172" y="2066082"/>
                </a:cubicBezTo>
                <a:lnTo>
                  <a:pt x="1952616" y="2066082"/>
                </a:lnTo>
                <a:cubicBezTo>
                  <a:pt x="1990606" y="1737340"/>
                  <a:pt x="2270784" y="1483333"/>
                  <a:pt x="2610290" y="1483333"/>
                </a:cubicBezTo>
                <a:cubicBezTo>
                  <a:pt x="2772012" y="1483333"/>
                  <a:pt x="2920272" y="1540968"/>
                  <a:pt x="3033700" y="1639167"/>
                </a:cubicBezTo>
                <a:lnTo>
                  <a:pt x="3670256" y="1009043"/>
                </a:lnTo>
                <a:cubicBezTo>
                  <a:pt x="3576170" y="903685"/>
                  <a:pt x="3520541" y="764373"/>
                  <a:pt x="3520541" y="612068"/>
                </a:cubicBezTo>
                <a:cubicBezTo>
                  <a:pt x="3520541" y="274032"/>
                  <a:pt x="3794573" y="0"/>
                  <a:pt x="4132609" y="0"/>
                </a:cubicBezTo>
                <a:close/>
              </a:path>
            </a:pathLst>
          </a:custGeom>
          <a:solidFill>
            <a:schemeClr val="bg1">
              <a:lumMod val="95000"/>
            </a:schemeClr>
          </a:solidFill>
          <a:ln w="476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52" name="Oval 2">
            <a:extLst>
              <a:ext uri="{FF2B5EF4-FFF2-40B4-BE49-F238E27FC236}">
                <a16:creationId xmlns:a16="http://schemas.microsoft.com/office/drawing/2014/main" xmlns="" id="{7F47E53E-A714-49C8-9CF6-E8CEA0D64CE8}"/>
              </a:ext>
            </a:extLst>
          </p:cNvPr>
          <p:cNvSpPr/>
          <p:nvPr userDrawn="1"/>
        </p:nvSpPr>
        <p:spPr>
          <a:xfrm rot="19437896">
            <a:off x="-857233" y="6604006"/>
            <a:ext cx="1015434" cy="930226"/>
          </a:xfrm>
          <a:custGeom>
            <a:avLst/>
            <a:gdLst/>
            <a:ahLst/>
            <a:cxnLst/>
            <a:rect l="l" t="t" r="r" b="b"/>
            <a:pathLst>
              <a:path w="4744677" h="4346537">
                <a:moveTo>
                  <a:pt x="4132609" y="0"/>
                </a:moveTo>
                <a:cubicBezTo>
                  <a:pt x="4470645" y="0"/>
                  <a:pt x="4744677" y="274032"/>
                  <a:pt x="4744677" y="612068"/>
                </a:cubicBezTo>
                <a:cubicBezTo>
                  <a:pt x="4744677" y="950104"/>
                  <a:pt x="4470645" y="1224136"/>
                  <a:pt x="4132609" y="1224136"/>
                </a:cubicBezTo>
                <a:cubicBezTo>
                  <a:pt x="4000619" y="1224136"/>
                  <a:pt x="3878387" y="1182357"/>
                  <a:pt x="3779124" y="1110304"/>
                </a:cubicBezTo>
                <a:lnTo>
                  <a:pt x="3136991" y="1745949"/>
                </a:lnTo>
                <a:cubicBezTo>
                  <a:pt x="3225188" y="1856579"/>
                  <a:pt x="3276364" y="1997017"/>
                  <a:pt x="3276364" y="2149407"/>
                </a:cubicBezTo>
                <a:cubicBezTo>
                  <a:pt x="3276364" y="2441531"/>
                  <a:pt x="3088309" y="2689732"/>
                  <a:pt x="2825694" y="2776754"/>
                </a:cubicBezTo>
                <a:lnTo>
                  <a:pt x="2979020" y="3414933"/>
                </a:lnTo>
                <a:cubicBezTo>
                  <a:pt x="2993560" y="3411152"/>
                  <a:pt x="3008526" y="3410433"/>
                  <a:pt x="3023660" y="3410433"/>
                </a:cubicBezTo>
                <a:cubicBezTo>
                  <a:pt x="3282158" y="3410433"/>
                  <a:pt x="3491712" y="3619987"/>
                  <a:pt x="3491712" y="3878485"/>
                </a:cubicBezTo>
                <a:cubicBezTo>
                  <a:pt x="3491712" y="4136983"/>
                  <a:pt x="3282158" y="4346537"/>
                  <a:pt x="3023660" y="4346537"/>
                </a:cubicBezTo>
                <a:cubicBezTo>
                  <a:pt x="2765162" y="4346537"/>
                  <a:pt x="2555608" y="4136983"/>
                  <a:pt x="2555608" y="3878485"/>
                </a:cubicBezTo>
                <a:cubicBezTo>
                  <a:pt x="2555608" y="3687272"/>
                  <a:pt x="2670270" y="3522840"/>
                  <a:pt x="2834857" y="3450806"/>
                </a:cubicBezTo>
                <a:lnTo>
                  <a:pt x="2680516" y="2808402"/>
                </a:lnTo>
                <a:cubicBezTo>
                  <a:pt x="2657679" y="2814229"/>
                  <a:pt x="2634131" y="2815481"/>
                  <a:pt x="2610290" y="2815481"/>
                </a:cubicBezTo>
                <a:cubicBezTo>
                  <a:pt x="2262990" y="2815481"/>
                  <a:pt x="1977773" y="2549678"/>
                  <a:pt x="1950334" y="2210098"/>
                </a:cubicBezTo>
                <a:lnTo>
                  <a:pt x="1140565" y="2210098"/>
                </a:lnTo>
                <a:cubicBezTo>
                  <a:pt x="1087517" y="2473312"/>
                  <a:pt x="854931" y="2671465"/>
                  <a:pt x="576064" y="2671465"/>
                </a:cubicBezTo>
                <a:cubicBezTo>
                  <a:pt x="257913" y="2671465"/>
                  <a:pt x="0" y="2413552"/>
                  <a:pt x="0" y="2095401"/>
                </a:cubicBezTo>
                <a:cubicBezTo>
                  <a:pt x="0" y="1777250"/>
                  <a:pt x="257913" y="1519337"/>
                  <a:pt x="576064" y="1519337"/>
                </a:cubicBezTo>
                <a:cubicBezTo>
                  <a:pt x="884345" y="1519337"/>
                  <a:pt x="1136067" y="1761496"/>
                  <a:pt x="1149172" y="2066082"/>
                </a:cubicBezTo>
                <a:lnTo>
                  <a:pt x="1952616" y="2066082"/>
                </a:lnTo>
                <a:cubicBezTo>
                  <a:pt x="1990606" y="1737340"/>
                  <a:pt x="2270784" y="1483333"/>
                  <a:pt x="2610290" y="1483333"/>
                </a:cubicBezTo>
                <a:cubicBezTo>
                  <a:pt x="2772012" y="1483333"/>
                  <a:pt x="2920272" y="1540968"/>
                  <a:pt x="3033700" y="1639167"/>
                </a:cubicBezTo>
                <a:lnTo>
                  <a:pt x="3670256" y="1009043"/>
                </a:lnTo>
                <a:cubicBezTo>
                  <a:pt x="3576170" y="903685"/>
                  <a:pt x="3520541" y="764373"/>
                  <a:pt x="3520541" y="612068"/>
                </a:cubicBezTo>
                <a:cubicBezTo>
                  <a:pt x="3520541" y="274032"/>
                  <a:pt x="3794573" y="0"/>
                  <a:pt x="4132609" y="0"/>
                </a:cubicBezTo>
                <a:close/>
              </a:path>
            </a:pathLst>
          </a:custGeom>
          <a:noFill/>
          <a:ln w="12700">
            <a:solidFill>
              <a:schemeClr val="bg1">
                <a:lumMod val="65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53" name="Oval 2">
            <a:extLst>
              <a:ext uri="{FF2B5EF4-FFF2-40B4-BE49-F238E27FC236}">
                <a16:creationId xmlns:a16="http://schemas.microsoft.com/office/drawing/2014/main" xmlns="" id="{A538598F-4ECE-4AE8-8B4F-F99AEF364E8B}"/>
              </a:ext>
            </a:extLst>
          </p:cNvPr>
          <p:cNvSpPr/>
          <p:nvPr userDrawn="1"/>
        </p:nvSpPr>
        <p:spPr>
          <a:xfrm rot="19437896">
            <a:off x="4773279" y="4383116"/>
            <a:ext cx="1057756" cy="968996"/>
          </a:xfrm>
          <a:custGeom>
            <a:avLst/>
            <a:gdLst/>
            <a:ahLst/>
            <a:cxnLst/>
            <a:rect l="l" t="t" r="r" b="b"/>
            <a:pathLst>
              <a:path w="4744677" h="4346537">
                <a:moveTo>
                  <a:pt x="4132609" y="0"/>
                </a:moveTo>
                <a:cubicBezTo>
                  <a:pt x="4470645" y="0"/>
                  <a:pt x="4744677" y="274032"/>
                  <a:pt x="4744677" y="612068"/>
                </a:cubicBezTo>
                <a:cubicBezTo>
                  <a:pt x="4744677" y="950104"/>
                  <a:pt x="4470645" y="1224136"/>
                  <a:pt x="4132609" y="1224136"/>
                </a:cubicBezTo>
                <a:cubicBezTo>
                  <a:pt x="4000619" y="1224136"/>
                  <a:pt x="3878387" y="1182357"/>
                  <a:pt x="3779124" y="1110304"/>
                </a:cubicBezTo>
                <a:lnTo>
                  <a:pt x="3136991" y="1745949"/>
                </a:lnTo>
                <a:cubicBezTo>
                  <a:pt x="3225188" y="1856579"/>
                  <a:pt x="3276364" y="1997017"/>
                  <a:pt x="3276364" y="2149407"/>
                </a:cubicBezTo>
                <a:cubicBezTo>
                  <a:pt x="3276364" y="2441531"/>
                  <a:pt x="3088309" y="2689732"/>
                  <a:pt x="2825694" y="2776754"/>
                </a:cubicBezTo>
                <a:lnTo>
                  <a:pt x="2979020" y="3414933"/>
                </a:lnTo>
                <a:cubicBezTo>
                  <a:pt x="2993560" y="3411152"/>
                  <a:pt x="3008526" y="3410433"/>
                  <a:pt x="3023660" y="3410433"/>
                </a:cubicBezTo>
                <a:cubicBezTo>
                  <a:pt x="3282158" y="3410433"/>
                  <a:pt x="3491712" y="3619987"/>
                  <a:pt x="3491712" y="3878485"/>
                </a:cubicBezTo>
                <a:cubicBezTo>
                  <a:pt x="3491712" y="4136983"/>
                  <a:pt x="3282158" y="4346537"/>
                  <a:pt x="3023660" y="4346537"/>
                </a:cubicBezTo>
                <a:cubicBezTo>
                  <a:pt x="2765162" y="4346537"/>
                  <a:pt x="2555608" y="4136983"/>
                  <a:pt x="2555608" y="3878485"/>
                </a:cubicBezTo>
                <a:cubicBezTo>
                  <a:pt x="2555608" y="3687272"/>
                  <a:pt x="2670270" y="3522840"/>
                  <a:pt x="2834857" y="3450806"/>
                </a:cubicBezTo>
                <a:lnTo>
                  <a:pt x="2680516" y="2808402"/>
                </a:lnTo>
                <a:cubicBezTo>
                  <a:pt x="2657679" y="2814229"/>
                  <a:pt x="2634131" y="2815481"/>
                  <a:pt x="2610290" y="2815481"/>
                </a:cubicBezTo>
                <a:cubicBezTo>
                  <a:pt x="2262990" y="2815481"/>
                  <a:pt x="1977773" y="2549678"/>
                  <a:pt x="1950334" y="2210098"/>
                </a:cubicBezTo>
                <a:lnTo>
                  <a:pt x="1140565" y="2210098"/>
                </a:lnTo>
                <a:cubicBezTo>
                  <a:pt x="1087517" y="2473312"/>
                  <a:pt x="854931" y="2671465"/>
                  <a:pt x="576064" y="2671465"/>
                </a:cubicBezTo>
                <a:cubicBezTo>
                  <a:pt x="257913" y="2671465"/>
                  <a:pt x="0" y="2413552"/>
                  <a:pt x="0" y="2095401"/>
                </a:cubicBezTo>
                <a:cubicBezTo>
                  <a:pt x="0" y="1777250"/>
                  <a:pt x="257913" y="1519337"/>
                  <a:pt x="576064" y="1519337"/>
                </a:cubicBezTo>
                <a:cubicBezTo>
                  <a:pt x="884345" y="1519337"/>
                  <a:pt x="1136067" y="1761496"/>
                  <a:pt x="1149172" y="2066082"/>
                </a:cubicBezTo>
                <a:lnTo>
                  <a:pt x="1952616" y="2066082"/>
                </a:lnTo>
                <a:cubicBezTo>
                  <a:pt x="1990606" y="1737340"/>
                  <a:pt x="2270784" y="1483333"/>
                  <a:pt x="2610290" y="1483333"/>
                </a:cubicBezTo>
                <a:cubicBezTo>
                  <a:pt x="2772012" y="1483333"/>
                  <a:pt x="2920272" y="1540968"/>
                  <a:pt x="3033700" y="1639167"/>
                </a:cubicBezTo>
                <a:lnTo>
                  <a:pt x="3670256" y="1009043"/>
                </a:lnTo>
                <a:cubicBezTo>
                  <a:pt x="3576170" y="903685"/>
                  <a:pt x="3520541" y="764373"/>
                  <a:pt x="3520541" y="612068"/>
                </a:cubicBezTo>
                <a:cubicBezTo>
                  <a:pt x="3520541" y="274032"/>
                  <a:pt x="3794573" y="0"/>
                  <a:pt x="4132609" y="0"/>
                </a:cubicBezTo>
                <a:close/>
              </a:path>
            </a:pathLst>
          </a:custGeom>
          <a:noFill/>
          <a:ln w="12700">
            <a:solidFill>
              <a:schemeClr val="bg1">
                <a:lumMod val="65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54" name="Oval 2">
            <a:extLst>
              <a:ext uri="{FF2B5EF4-FFF2-40B4-BE49-F238E27FC236}">
                <a16:creationId xmlns:a16="http://schemas.microsoft.com/office/drawing/2014/main" xmlns="" id="{034275C5-196F-49DE-9AF5-76EB1B2D8275}"/>
              </a:ext>
            </a:extLst>
          </p:cNvPr>
          <p:cNvSpPr/>
          <p:nvPr userDrawn="1"/>
        </p:nvSpPr>
        <p:spPr>
          <a:xfrm rot="8100000">
            <a:off x="2818578" y="1990373"/>
            <a:ext cx="1844452" cy="1689680"/>
          </a:xfrm>
          <a:custGeom>
            <a:avLst/>
            <a:gdLst/>
            <a:ahLst/>
            <a:cxnLst/>
            <a:rect l="l" t="t" r="r" b="b"/>
            <a:pathLst>
              <a:path w="4744677" h="4346537">
                <a:moveTo>
                  <a:pt x="4132609" y="0"/>
                </a:moveTo>
                <a:cubicBezTo>
                  <a:pt x="4470645" y="0"/>
                  <a:pt x="4744677" y="274032"/>
                  <a:pt x="4744677" y="612068"/>
                </a:cubicBezTo>
                <a:cubicBezTo>
                  <a:pt x="4744677" y="950104"/>
                  <a:pt x="4470645" y="1224136"/>
                  <a:pt x="4132609" y="1224136"/>
                </a:cubicBezTo>
                <a:cubicBezTo>
                  <a:pt x="4000619" y="1224136"/>
                  <a:pt x="3878387" y="1182357"/>
                  <a:pt x="3779124" y="1110304"/>
                </a:cubicBezTo>
                <a:lnTo>
                  <a:pt x="3136991" y="1745949"/>
                </a:lnTo>
                <a:cubicBezTo>
                  <a:pt x="3225188" y="1856579"/>
                  <a:pt x="3276364" y="1997017"/>
                  <a:pt x="3276364" y="2149407"/>
                </a:cubicBezTo>
                <a:cubicBezTo>
                  <a:pt x="3276364" y="2441531"/>
                  <a:pt x="3088309" y="2689732"/>
                  <a:pt x="2825694" y="2776754"/>
                </a:cubicBezTo>
                <a:lnTo>
                  <a:pt x="2979020" y="3414933"/>
                </a:lnTo>
                <a:cubicBezTo>
                  <a:pt x="2993560" y="3411152"/>
                  <a:pt x="3008526" y="3410433"/>
                  <a:pt x="3023660" y="3410433"/>
                </a:cubicBezTo>
                <a:cubicBezTo>
                  <a:pt x="3282158" y="3410433"/>
                  <a:pt x="3491712" y="3619987"/>
                  <a:pt x="3491712" y="3878485"/>
                </a:cubicBezTo>
                <a:cubicBezTo>
                  <a:pt x="3491712" y="4136983"/>
                  <a:pt x="3282158" y="4346537"/>
                  <a:pt x="3023660" y="4346537"/>
                </a:cubicBezTo>
                <a:cubicBezTo>
                  <a:pt x="2765162" y="4346537"/>
                  <a:pt x="2555608" y="4136983"/>
                  <a:pt x="2555608" y="3878485"/>
                </a:cubicBezTo>
                <a:cubicBezTo>
                  <a:pt x="2555608" y="3687272"/>
                  <a:pt x="2670270" y="3522840"/>
                  <a:pt x="2834857" y="3450806"/>
                </a:cubicBezTo>
                <a:lnTo>
                  <a:pt x="2680516" y="2808402"/>
                </a:lnTo>
                <a:cubicBezTo>
                  <a:pt x="2657679" y="2814229"/>
                  <a:pt x="2634131" y="2815481"/>
                  <a:pt x="2610290" y="2815481"/>
                </a:cubicBezTo>
                <a:cubicBezTo>
                  <a:pt x="2262990" y="2815481"/>
                  <a:pt x="1977773" y="2549678"/>
                  <a:pt x="1950334" y="2210098"/>
                </a:cubicBezTo>
                <a:lnTo>
                  <a:pt x="1140565" y="2210098"/>
                </a:lnTo>
                <a:cubicBezTo>
                  <a:pt x="1087517" y="2473312"/>
                  <a:pt x="854931" y="2671465"/>
                  <a:pt x="576064" y="2671465"/>
                </a:cubicBezTo>
                <a:cubicBezTo>
                  <a:pt x="257913" y="2671465"/>
                  <a:pt x="0" y="2413552"/>
                  <a:pt x="0" y="2095401"/>
                </a:cubicBezTo>
                <a:cubicBezTo>
                  <a:pt x="0" y="1777250"/>
                  <a:pt x="257913" y="1519337"/>
                  <a:pt x="576064" y="1519337"/>
                </a:cubicBezTo>
                <a:cubicBezTo>
                  <a:pt x="884345" y="1519337"/>
                  <a:pt x="1136067" y="1761496"/>
                  <a:pt x="1149172" y="2066082"/>
                </a:cubicBezTo>
                <a:lnTo>
                  <a:pt x="1952616" y="2066082"/>
                </a:lnTo>
                <a:cubicBezTo>
                  <a:pt x="1990606" y="1737340"/>
                  <a:pt x="2270784" y="1483333"/>
                  <a:pt x="2610290" y="1483333"/>
                </a:cubicBezTo>
                <a:cubicBezTo>
                  <a:pt x="2772012" y="1483333"/>
                  <a:pt x="2920272" y="1540968"/>
                  <a:pt x="3033700" y="1639167"/>
                </a:cubicBezTo>
                <a:lnTo>
                  <a:pt x="3670256" y="1009043"/>
                </a:lnTo>
                <a:cubicBezTo>
                  <a:pt x="3576170" y="903685"/>
                  <a:pt x="3520541" y="764373"/>
                  <a:pt x="3520541" y="612068"/>
                </a:cubicBezTo>
                <a:cubicBezTo>
                  <a:pt x="3520541" y="274032"/>
                  <a:pt x="3794573" y="0"/>
                  <a:pt x="4132609" y="0"/>
                </a:cubicBezTo>
                <a:close/>
              </a:path>
            </a:pathLst>
          </a:custGeom>
          <a:solidFill>
            <a:schemeClr val="bg1">
              <a:lumMod val="50000"/>
              <a:alpha val="5000"/>
            </a:schemeClr>
          </a:solidFill>
          <a:ln w="476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55" name="Oval 2">
            <a:extLst>
              <a:ext uri="{FF2B5EF4-FFF2-40B4-BE49-F238E27FC236}">
                <a16:creationId xmlns:a16="http://schemas.microsoft.com/office/drawing/2014/main" xmlns="" id="{C3F37386-5866-4EED-9107-2A36F47353AE}"/>
              </a:ext>
            </a:extLst>
          </p:cNvPr>
          <p:cNvSpPr/>
          <p:nvPr userDrawn="1"/>
        </p:nvSpPr>
        <p:spPr>
          <a:xfrm rot="8100000">
            <a:off x="4228067" y="4747085"/>
            <a:ext cx="1844452" cy="1689680"/>
          </a:xfrm>
          <a:custGeom>
            <a:avLst/>
            <a:gdLst/>
            <a:ahLst/>
            <a:cxnLst/>
            <a:rect l="l" t="t" r="r" b="b"/>
            <a:pathLst>
              <a:path w="4744677" h="4346537">
                <a:moveTo>
                  <a:pt x="4132609" y="0"/>
                </a:moveTo>
                <a:cubicBezTo>
                  <a:pt x="4470645" y="0"/>
                  <a:pt x="4744677" y="274032"/>
                  <a:pt x="4744677" y="612068"/>
                </a:cubicBezTo>
                <a:cubicBezTo>
                  <a:pt x="4744677" y="950104"/>
                  <a:pt x="4470645" y="1224136"/>
                  <a:pt x="4132609" y="1224136"/>
                </a:cubicBezTo>
                <a:cubicBezTo>
                  <a:pt x="4000619" y="1224136"/>
                  <a:pt x="3878387" y="1182357"/>
                  <a:pt x="3779124" y="1110304"/>
                </a:cubicBezTo>
                <a:lnTo>
                  <a:pt x="3136991" y="1745949"/>
                </a:lnTo>
                <a:cubicBezTo>
                  <a:pt x="3225188" y="1856579"/>
                  <a:pt x="3276364" y="1997017"/>
                  <a:pt x="3276364" y="2149407"/>
                </a:cubicBezTo>
                <a:cubicBezTo>
                  <a:pt x="3276364" y="2441531"/>
                  <a:pt x="3088309" y="2689732"/>
                  <a:pt x="2825694" y="2776754"/>
                </a:cubicBezTo>
                <a:lnTo>
                  <a:pt x="2979020" y="3414933"/>
                </a:lnTo>
                <a:cubicBezTo>
                  <a:pt x="2993560" y="3411152"/>
                  <a:pt x="3008526" y="3410433"/>
                  <a:pt x="3023660" y="3410433"/>
                </a:cubicBezTo>
                <a:cubicBezTo>
                  <a:pt x="3282158" y="3410433"/>
                  <a:pt x="3491712" y="3619987"/>
                  <a:pt x="3491712" y="3878485"/>
                </a:cubicBezTo>
                <a:cubicBezTo>
                  <a:pt x="3491712" y="4136983"/>
                  <a:pt x="3282158" y="4346537"/>
                  <a:pt x="3023660" y="4346537"/>
                </a:cubicBezTo>
                <a:cubicBezTo>
                  <a:pt x="2765162" y="4346537"/>
                  <a:pt x="2555608" y="4136983"/>
                  <a:pt x="2555608" y="3878485"/>
                </a:cubicBezTo>
                <a:cubicBezTo>
                  <a:pt x="2555608" y="3687272"/>
                  <a:pt x="2670270" y="3522840"/>
                  <a:pt x="2834857" y="3450806"/>
                </a:cubicBezTo>
                <a:lnTo>
                  <a:pt x="2680516" y="2808402"/>
                </a:lnTo>
                <a:cubicBezTo>
                  <a:pt x="2657679" y="2814229"/>
                  <a:pt x="2634131" y="2815481"/>
                  <a:pt x="2610290" y="2815481"/>
                </a:cubicBezTo>
                <a:cubicBezTo>
                  <a:pt x="2262990" y="2815481"/>
                  <a:pt x="1977773" y="2549678"/>
                  <a:pt x="1950334" y="2210098"/>
                </a:cubicBezTo>
                <a:lnTo>
                  <a:pt x="1140565" y="2210098"/>
                </a:lnTo>
                <a:cubicBezTo>
                  <a:pt x="1087517" y="2473312"/>
                  <a:pt x="854931" y="2671465"/>
                  <a:pt x="576064" y="2671465"/>
                </a:cubicBezTo>
                <a:cubicBezTo>
                  <a:pt x="257913" y="2671465"/>
                  <a:pt x="0" y="2413552"/>
                  <a:pt x="0" y="2095401"/>
                </a:cubicBezTo>
                <a:cubicBezTo>
                  <a:pt x="0" y="1777250"/>
                  <a:pt x="257913" y="1519337"/>
                  <a:pt x="576064" y="1519337"/>
                </a:cubicBezTo>
                <a:cubicBezTo>
                  <a:pt x="884345" y="1519337"/>
                  <a:pt x="1136067" y="1761496"/>
                  <a:pt x="1149172" y="2066082"/>
                </a:cubicBezTo>
                <a:lnTo>
                  <a:pt x="1952616" y="2066082"/>
                </a:lnTo>
                <a:cubicBezTo>
                  <a:pt x="1990606" y="1737340"/>
                  <a:pt x="2270784" y="1483333"/>
                  <a:pt x="2610290" y="1483333"/>
                </a:cubicBezTo>
                <a:cubicBezTo>
                  <a:pt x="2772012" y="1483333"/>
                  <a:pt x="2920272" y="1540968"/>
                  <a:pt x="3033700" y="1639167"/>
                </a:cubicBezTo>
                <a:lnTo>
                  <a:pt x="3670256" y="1009043"/>
                </a:lnTo>
                <a:cubicBezTo>
                  <a:pt x="3576170" y="903685"/>
                  <a:pt x="3520541" y="764373"/>
                  <a:pt x="3520541" y="612068"/>
                </a:cubicBezTo>
                <a:cubicBezTo>
                  <a:pt x="3520541" y="274032"/>
                  <a:pt x="3794573" y="0"/>
                  <a:pt x="4132609" y="0"/>
                </a:cubicBezTo>
                <a:close/>
              </a:path>
            </a:pathLst>
          </a:custGeom>
          <a:solidFill>
            <a:schemeClr val="bg1">
              <a:lumMod val="50000"/>
              <a:alpha val="5000"/>
            </a:schemeClr>
          </a:solidFill>
          <a:ln w="476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Tree>
    <p:extLst>
      <p:ext uri="{BB962C8B-B14F-4D97-AF65-F5344CB8AC3E}">
        <p14:creationId xmlns:p14="http://schemas.microsoft.com/office/powerpoint/2010/main" xmlns="" val="3370167368"/>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1_Contents slide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xmlns="" val="1310287618"/>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2_Contents slide layout">
    <p:bg>
      <p:bgPr>
        <a:solidFill>
          <a:schemeClr val="accent1"/>
        </a:solidFill>
        <a:effectLst/>
      </p:bgPr>
    </p:bg>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xmlns="" id="{6BB03475-DADF-4C47-BB65-2D3F7BB6CC59}"/>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bg1"/>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xmlns="" val="3245694001"/>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4_Contents slide layout">
    <p:bg>
      <p:bgPr>
        <a:solidFill>
          <a:schemeClr val="accent4"/>
        </a:solidFill>
        <a:effectLst/>
      </p:bgPr>
    </p:bg>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xmlns="" id="{6BB03475-DADF-4C47-BB65-2D3F7BB6CC59}"/>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bg1"/>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xmlns="" val="4033901986"/>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3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2223850043"/>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1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992273268"/>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2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265744832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4_Images &amp; Contents Layout">
    <p:spTree>
      <p:nvGrpSpPr>
        <p:cNvPr id="1" name=""/>
        <p:cNvGrpSpPr/>
        <p:nvPr/>
      </p:nvGrpSpPr>
      <p:grpSpPr>
        <a:xfrm>
          <a:off x="0" y="0"/>
          <a:ext cx="0" cy="0"/>
          <a:chOff x="0" y="0"/>
          <a:chExt cx="0" cy="0"/>
        </a:xfrm>
      </p:grpSpPr>
      <p:sp>
        <p:nvSpPr>
          <p:cNvPr id="9" name="Rectangle 14">
            <a:extLst>
              <a:ext uri="{FF2B5EF4-FFF2-40B4-BE49-F238E27FC236}">
                <a16:creationId xmlns:a16="http://schemas.microsoft.com/office/drawing/2014/main" xmlns="" id="{BDD51FB4-1B36-409D-899E-5B0AB0DF70DE}"/>
              </a:ext>
            </a:extLst>
          </p:cNvPr>
          <p:cNvSpPr/>
          <p:nvPr userDrawn="1"/>
        </p:nvSpPr>
        <p:spPr>
          <a:xfrm>
            <a:off x="0" y="4702631"/>
            <a:ext cx="12192000" cy="215537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ko-KR" altLang="en-US" sz="1900" dirty="0"/>
          </a:p>
        </p:txBody>
      </p:sp>
      <p:sp>
        <p:nvSpPr>
          <p:cNvPr id="10" name="Picture Placeholder 2">
            <a:extLst>
              <a:ext uri="{FF2B5EF4-FFF2-40B4-BE49-F238E27FC236}">
                <a16:creationId xmlns:a16="http://schemas.microsoft.com/office/drawing/2014/main" xmlns="" id="{E463CCC2-FD29-4FEC-BBBB-C122D82F3C18}"/>
              </a:ext>
            </a:extLst>
          </p:cNvPr>
          <p:cNvSpPr>
            <a:spLocks noGrp="1"/>
          </p:cNvSpPr>
          <p:nvPr>
            <p:ph type="pic" idx="10" hasCustomPrompt="1"/>
          </p:nvPr>
        </p:nvSpPr>
        <p:spPr>
          <a:xfrm>
            <a:off x="0" y="1393369"/>
            <a:ext cx="4060800" cy="3309261"/>
          </a:xfrm>
          <a:prstGeom prst="rect">
            <a:avLst/>
          </a:prstGeom>
          <a:solidFill>
            <a:schemeClr val="bg1">
              <a:lumMod val="95000"/>
            </a:schemeClr>
          </a:solidFill>
        </p:spPr>
        <p:txBody>
          <a:bodyPr lIns="91438" tIns="45719" rIns="91438" bIns="45719" anchor="ctr"/>
          <a:lstStyle>
            <a:lvl1pPr marL="0" indent="0" algn="ctr">
              <a:buNone/>
              <a:defRPr sz="1200" strike="noStrike" baseline="0">
                <a:solidFill>
                  <a:schemeClr val="tx1">
                    <a:lumMod val="75000"/>
                    <a:lumOff val="25000"/>
                  </a:schemeClr>
                </a:solidFill>
                <a:latin typeface="+mn-lt"/>
                <a:ea typeface="+mj-ea"/>
                <a:cs typeface="Arial" pitchFamily="34"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altLang="ko-KR" dirty="0"/>
              <a:t>Your Picture Here</a:t>
            </a:r>
            <a:endParaRPr lang="ko-KR" altLang="en-US" dirty="0"/>
          </a:p>
        </p:txBody>
      </p:sp>
      <p:sp>
        <p:nvSpPr>
          <p:cNvPr id="11" name="Picture Placeholder 2">
            <a:extLst>
              <a:ext uri="{FF2B5EF4-FFF2-40B4-BE49-F238E27FC236}">
                <a16:creationId xmlns:a16="http://schemas.microsoft.com/office/drawing/2014/main" xmlns="" id="{64622F30-85C3-4FF9-A148-AF5042CF3F87}"/>
              </a:ext>
            </a:extLst>
          </p:cNvPr>
          <p:cNvSpPr>
            <a:spLocks noGrp="1"/>
          </p:cNvSpPr>
          <p:nvPr>
            <p:ph type="pic" idx="11" hasCustomPrompt="1"/>
          </p:nvPr>
        </p:nvSpPr>
        <p:spPr>
          <a:xfrm>
            <a:off x="4060800" y="1393369"/>
            <a:ext cx="4074311" cy="3309261"/>
          </a:xfrm>
          <a:prstGeom prst="rect">
            <a:avLst/>
          </a:prstGeom>
          <a:solidFill>
            <a:schemeClr val="bg1">
              <a:lumMod val="95000"/>
            </a:schemeClr>
          </a:solidFill>
        </p:spPr>
        <p:txBody>
          <a:bodyPr lIns="91438" tIns="45719" rIns="91438" bIns="45719" anchor="ctr"/>
          <a:lstStyle>
            <a:lvl1pPr marL="0" indent="0" algn="ctr">
              <a:buNone/>
              <a:defRPr sz="1200" strike="noStrike" baseline="0">
                <a:solidFill>
                  <a:schemeClr val="tx1">
                    <a:lumMod val="75000"/>
                    <a:lumOff val="25000"/>
                  </a:schemeClr>
                </a:solidFill>
                <a:latin typeface="+mn-lt"/>
                <a:ea typeface="+mj-ea"/>
                <a:cs typeface="Arial" pitchFamily="34"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altLang="ko-KR" dirty="0"/>
              <a:t>Your Picture Here</a:t>
            </a:r>
            <a:endParaRPr lang="ko-KR" altLang="en-US" dirty="0"/>
          </a:p>
        </p:txBody>
      </p:sp>
      <p:sp>
        <p:nvSpPr>
          <p:cNvPr id="12" name="Picture Placeholder 2">
            <a:extLst>
              <a:ext uri="{FF2B5EF4-FFF2-40B4-BE49-F238E27FC236}">
                <a16:creationId xmlns:a16="http://schemas.microsoft.com/office/drawing/2014/main" xmlns="" id="{1487AD8E-D8EF-4D5C-A0EA-47B7190BA0A7}"/>
              </a:ext>
            </a:extLst>
          </p:cNvPr>
          <p:cNvSpPr>
            <a:spLocks noGrp="1"/>
          </p:cNvSpPr>
          <p:nvPr>
            <p:ph type="pic" idx="12" hasCustomPrompt="1"/>
          </p:nvPr>
        </p:nvSpPr>
        <p:spPr>
          <a:xfrm>
            <a:off x="8131200" y="1393369"/>
            <a:ext cx="4060800" cy="3309261"/>
          </a:xfrm>
          <a:prstGeom prst="rect">
            <a:avLst/>
          </a:prstGeom>
          <a:solidFill>
            <a:schemeClr val="bg1">
              <a:lumMod val="95000"/>
            </a:schemeClr>
          </a:solidFill>
        </p:spPr>
        <p:txBody>
          <a:bodyPr lIns="91438" tIns="45719" rIns="91438" bIns="45719" anchor="ctr"/>
          <a:lstStyle>
            <a:lvl1pPr marL="0" indent="0" algn="ctr">
              <a:buNone/>
              <a:defRPr sz="1200" strike="noStrike" baseline="0">
                <a:solidFill>
                  <a:schemeClr val="tx1">
                    <a:lumMod val="75000"/>
                    <a:lumOff val="25000"/>
                  </a:schemeClr>
                </a:solidFill>
                <a:latin typeface="+mn-lt"/>
                <a:ea typeface="+mj-ea"/>
                <a:cs typeface="Arial" pitchFamily="34"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altLang="ko-KR" dirty="0"/>
              <a:t>Your Picture Here</a:t>
            </a:r>
            <a:endParaRPr lang="ko-KR" altLang="en-US" dirty="0"/>
          </a:p>
        </p:txBody>
      </p:sp>
      <p:sp>
        <p:nvSpPr>
          <p:cNvPr id="13" name="Text Placeholder 9">
            <a:extLst>
              <a:ext uri="{FF2B5EF4-FFF2-40B4-BE49-F238E27FC236}">
                <a16:creationId xmlns:a16="http://schemas.microsoft.com/office/drawing/2014/main" xmlns="" id="{1A5FCF1D-44E7-4881-AEE6-C04E806B84DB}"/>
              </a:ext>
            </a:extLst>
          </p:cNvPr>
          <p:cNvSpPr>
            <a:spLocks noGrp="1"/>
          </p:cNvSpPr>
          <p:nvPr>
            <p:ph type="body" sz="quarter" idx="13" hasCustomPrompt="1"/>
          </p:nvPr>
        </p:nvSpPr>
        <p:spPr>
          <a:xfrm>
            <a:off x="323530" y="339510"/>
            <a:ext cx="11573197" cy="724247"/>
          </a:xfrm>
          <a:prstGeom prst="rect">
            <a:avLst/>
          </a:prstGeom>
        </p:spPr>
        <p:txBody>
          <a:bodyPr lIns="91438" tIns="45719" rIns="91438" bIns="45719" anchor="ctr"/>
          <a:lstStyle>
            <a:lvl1pPr marL="0" indent="0" algn="ctr">
              <a:buNone/>
              <a:defRPr sz="55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xmlns="" val="3444497923"/>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3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xmlns="" id="{36678424-AB4B-4B51-9264-B1527D32E233}"/>
              </a:ext>
            </a:extLst>
          </p:cNvPr>
          <p:cNvGrpSpPr/>
          <p:nvPr userDrawn="1"/>
        </p:nvGrpSpPr>
        <p:grpSpPr>
          <a:xfrm>
            <a:off x="1213538" y="2960016"/>
            <a:ext cx="4348277" cy="3060805"/>
            <a:chOff x="1102808" y="1419517"/>
            <a:chExt cx="5383089" cy="3796702"/>
          </a:xfrm>
          <a:solidFill>
            <a:schemeClr val="bg1">
              <a:alpha val="10000"/>
            </a:schemeClr>
          </a:solidFill>
        </p:grpSpPr>
        <p:grpSp>
          <p:nvGrpSpPr>
            <p:cNvPr id="3" name="Group 2">
              <a:extLst>
                <a:ext uri="{FF2B5EF4-FFF2-40B4-BE49-F238E27FC236}">
                  <a16:creationId xmlns:a16="http://schemas.microsoft.com/office/drawing/2014/main" xmlns="" id="{6E2C3740-3515-48DB-B9BC-CF286513563D}"/>
                </a:ext>
              </a:extLst>
            </p:cNvPr>
            <p:cNvGrpSpPr/>
            <p:nvPr/>
          </p:nvGrpSpPr>
          <p:grpSpPr>
            <a:xfrm>
              <a:off x="3564744" y="2898363"/>
              <a:ext cx="188449" cy="1471350"/>
              <a:chOff x="10641180" y="438150"/>
              <a:chExt cx="247650" cy="1828800"/>
            </a:xfrm>
            <a:grpFill/>
          </p:grpSpPr>
          <p:sp>
            <p:nvSpPr>
              <p:cNvPr id="76" name="Rectangle: Rounded Corners 75">
                <a:extLst>
                  <a:ext uri="{FF2B5EF4-FFF2-40B4-BE49-F238E27FC236}">
                    <a16:creationId xmlns:a16="http://schemas.microsoft.com/office/drawing/2014/main" xmlns="" id="{E4BB7623-DA04-4BE7-A523-8182FEA18B13}"/>
                  </a:ext>
                </a:extLst>
              </p:cNvPr>
              <p:cNvSpPr/>
              <p:nvPr/>
            </p:nvSpPr>
            <p:spPr>
              <a:xfrm>
                <a:off x="10751289" y="4381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Rounded Corners 76">
                <a:extLst>
                  <a:ext uri="{FF2B5EF4-FFF2-40B4-BE49-F238E27FC236}">
                    <a16:creationId xmlns:a16="http://schemas.microsoft.com/office/drawing/2014/main" xmlns="" id="{1BB34BDE-6A68-423D-A477-F07F19313C29}"/>
                  </a:ext>
                </a:extLst>
              </p:cNvPr>
              <p:cNvSpPr/>
              <p:nvPr/>
            </p:nvSpPr>
            <p:spPr>
              <a:xfrm>
                <a:off x="10641180" y="1044532"/>
                <a:ext cx="247650" cy="97017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 name="Group 3">
              <a:extLst>
                <a:ext uri="{FF2B5EF4-FFF2-40B4-BE49-F238E27FC236}">
                  <a16:creationId xmlns:a16="http://schemas.microsoft.com/office/drawing/2014/main" xmlns="" id="{5A832730-2028-4E64-9108-8502A44148A9}"/>
                </a:ext>
              </a:extLst>
            </p:cNvPr>
            <p:cNvGrpSpPr/>
            <p:nvPr/>
          </p:nvGrpSpPr>
          <p:grpSpPr>
            <a:xfrm>
              <a:off x="1537138" y="3468044"/>
              <a:ext cx="188449" cy="1391622"/>
              <a:chOff x="10641180" y="-97372"/>
              <a:chExt cx="247650" cy="1828800"/>
            </a:xfrm>
            <a:grpFill/>
          </p:grpSpPr>
          <p:sp>
            <p:nvSpPr>
              <p:cNvPr id="74" name="Rectangle: Rounded Corners 73">
                <a:extLst>
                  <a:ext uri="{FF2B5EF4-FFF2-40B4-BE49-F238E27FC236}">
                    <a16:creationId xmlns:a16="http://schemas.microsoft.com/office/drawing/2014/main" xmlns="" id="{4ACA74F3-9852-465B-B34B-43DF741C26F3}"/>
                  </a:ext>
                </a:extLst>
              </p:cNvPr>
              <p:cNvSpPr/>
              <p:nvPr/>
            </p:nvSpPr>
            <p:spPr>
              <a:xfrm>
                <a:off x="10751289" y="-97372"/>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Rounded Corners 74">
                <a:extLst>
                  <a:ext uri="{FF2B5EF4-FFF2-40B4-BE49-F238E27FC236}">
                    <a16:creationId xmlns:a16="http://schemas.microsoft.com/office/drawing/2014/main" xmlns="" id="{A43D949C-C10A-4151-8284-48F99C4B0B3C}"/>
                  </a:ext>
                </a:extLst>
              </p:cNvPr>
              <p:cNvSpPr/>
              <p:nvPr/>
            </p:nvSpPr>
            <p:spPr>
              <a:xfrm>
                <a:off x="10641180" y="509010"/>
                <a:ext cx="247650" cy="7598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 name="Group 4">
              <a:extLst>
                <a:ext uri="{FF2B5EF4-FFF2-40B4-BE49-F238E27FC236}">
                  <a16:creationId xmlns:a16="http://schemas.microsoft.com/office/drawing/2014/main" xmlns="" id="{F5203F07-9019-4B35-ADDF-163B5E78A552}"/>
                </a:ext>
              </a:extLst>
            </p:cNvPr>
            <p:cNvGrpSpPr/>
            <p:nvPr/>
          </p:nvGrpSpPr>
          <p:grpSpPr>
            <a:xfrm>
              <a:off x="4244956" y="2379454"/>
              <a:ext cx="188449" cy="1600365"/>
              <a:chOff x="10641180" y="362514"/>
              <a:chExt cx="247650" cy="1989158"/>
            </a:xfrm>
            <a:grpFill/>
          </p:grpSpPr>
          <p:sp>
            <p:nvSpPr>
              <p:cNvPr id="72" name="Rectangle: Rounded Corners 71">
                <a:extLst>
                  <a:ext uri="{FF2B5EF4-FFF2-40B4-BE49-F238E27FC236}">
                    <a16:creationId xmlns:a16="http://schemas.microsoft.com/office/drawing/2014/main" xmlns="" id="{FBD7D43E-A367-4533-A09E-26C3C5B13758}"/>
                  </a:ext>
                </a:extLst>
              </p:cNvPr>
              <p:cNvSpPr/>
              <p:nvPr/>
            </p:nvSpPr>
            <p:spPr>
              <a:xfrm>
                <a:off x="10751289" y="362514"/>
                <a:ext cx="27432" cy="198915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Rounded Corners 72">
                <a:extLst>
                  <a:ext uri="{FF2B5EF4-FFF2-40B4-BE49-F238E27FC236}">
                    <a16:creationId xmlns:a16="http://schemas.microsoft.com/office/drawing/2014/main" xmlns="" id="{4E264C05-7750-49FF-8CF5-55F537CF367F}"/>
                  </a:ext>
                </a:extLst>
              </p:cNvPr>
              <p:cNvSpPr/>
              <p:nvPr/>
            </p:nvSpPr>
            <p:spPr>
              <a:xfrm>
                <a:off x="10641180" y="494815"/>
                <a:ext cx="247650" cy="1611559"/>
              </a:xfrm>
              <a:prstGeom prst="roundRect">
                <a:avLst>
                  <a:gd name="adj" fmla="val 4615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 name="Group 5">
              <a:extLst>
                <a:ext uri="{FF2B5EF4-FFF2-40B4-BE49-F238E27FC236}">
                  <a16:creationId xmlns:a16="http://schemas.microsoft.com/office/drawing/2014/main" xmlns="" id="{279101B3-7DA7-4024-BEA7-E12D6EB51FC6}"/>
                </a:ext>
              </a:extLst>
            </p:cNvPr>
            <p:cNvGrpSpPr/>
            <p:nvPr/>
          </p:nvGrpSpPr>
          <p:grpSpPr>
            <a:xfrm>
              <a:off x="4916748" y="1757491"/>
              <a:ext cx="188449" cy="1600365"/>
              <a:chOff x="10641180" y="362514"/>
              <a:chExt cx="247650" cy="1989158"/>
            </a:xfrm>
            <a:grpFill/>
          </p:grpSpPr>
          <p:sp>
            <p:nvSpPr>
              <p:cNvPr id="70" name="Rectangle: Rounded Corners 69">
                <a:extLst>
                  <a:ext uri="{FF2B5EF4-FFF2-40B4-BE49-F238E27FC236}">
                    <a16:creationId xmlns:a16="http://schemas.microsoft.com/office/drawing/2014/main" xmlns="" id="{3E772851-13CA-43AD-AAE9-00E4E8066565}"/>
                  </a:ext>
                </a:extLst>
              </p:cNvPr>
              <p:cNvSpPr/>
              <p:nvPr/>
            </p:nvSpPr>
            <p:spPr>
              <a:xfrm>
                <a:off x="10751289" y="362514"/>
                <a:ext cx="27432" cy="198915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Rounded Corners 70">
                <a:extLst>
                  <a:ext uri="{FF2B5EF4-FFF2-40B4-BE49-F238E27FC236}">
                    <a16:creationId xmlns:a16="http://schemas.microsoft.com/office/drawing/2014/main" xmlns="" id="{E49E143D-AFEA-4BCC-A48C-872B07D2C133}"/>
                  </a:ext>
                </a:extLst>
              </p:cNvPr>
              <p:cNvSpPr/>
              <p:nvPr/>
            </p:nvSpPr>
            <p:spPr>
              <a:xfrm>
                <a:off x="10641180" y="820641"/>
                <a:ext cx="247650" cy="959907"/>
              </a:xfrm>
              <a:prstGeom prst="roundRect">
                <a:avLst>
                  <a:gd name="adj" fmla="val 4615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 name="Group 6">
              <a:extLst>
                <a:ext uri="{FF2B5EF4-FFF2-40B4-BE49-F238E27FC236}">
                  <a16:creationId xmlns:a16="http://schemas.microsoft.com/office/drawing/2014/main" xmlns="" id="{0AAE5C6B-4937-4E4D-B1E5-269C32590ACC}"/>
                </a:ext>
              </a:extLst>
            </p:cNvPr>
            <p:cNvGrpSpPr/>
            <p:nvPr/>
          </p:nvGrpSpPr>
          <p:grpSpPr>
            <a:xfrm>
              <a:off x="1976173" y="3527844"/>
              <a:ext cx="188449" cy="834973"/>
              <a:chOff x="10641180" y="500718"/>
              <a:chExt cx="247650" cy="1097280"/>
            </a:xfrm>
            <a:grpFill/>
          </p:grpSpPr>
          <p:sp>
            <p:nvSpPr>
              <p:cNvPr id="68" name="Rectangle: Rounded Corners 67">
                <a:extLst>
                  <a:ext uri="{FF2B5EF4-FFF2-40B4-BE49-F238E27FC236}">
                    <a16:creationId xmlns:a16="http://schemas.microsoft.com/office/drawing/2014/main" xmlns="" id="{AA9C3DB5-43B5-4AC9-88CE-DCBE0732B4C9}"/>
                  </a:ext>
                </a:extLst>
              </p:cNvPr>
              <p:cNvSpPr/>
              <p:nvPr/>
            </p:nvSpPr>
            <p:spPr>
              <a:xfrm>
                <a:off x="10751289" y="500718"/>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Rounded Corners 68">
                <a:extLst>
                  <a:ext uri="{FF2B5EF4-FFF2-40B4-BE49-F238E27FC236}">
                    <a16:creationId xmlns:a16="http://schemas.microsoft.com/office/drawing/2014/main" xmlns="" id="{2F6D5303-7217-4B36-A5D7-6A81FEEAA232}"/>
                  </a:ext>
                </a:extLst>
              </p:cNvPr>
              <p:cNvSpPr/>
              <p:nvPr/>
            </p:nvSpPr>
            <p:spPr>
              <a:xfrm>
                <a:off x="10641180" y="741341"/>
                <a:ext cx="247650" cy="616035"/>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 name="Group 7">
              <a:extLst>
                <a:ext uri="{FF2B5EF4-FFF2-40B4-BE49-F238E27FC236}">
                  <a16:creationId xmlns:a16="http://schemas.microsoft.com/office/drawing/2014/main" xmlns="" id="{9449F5BF-D581-4D96-9D29-95DB1C40BD36}"/>
                </a:ext>
              </a:extLst>
            </p:cNvPr>
            <p:cNvGrpSpPr/>
            <p:nvPr/>
          </p:nvGrpSpPr>
          <p:grpSpPr>
            <a:xfrm>
              <a:off x="2673093" y="3824597"/>
              <a:ext cx="188449" cy="1391622"/>
              <a:chOff x="10630391" y="1182550"/>
              <a:chExt cx="247650" cy="1828800"/>
            </a:xfrm>
            <a:grpFill/>
          </p:grpSpPr>
          <p:sp>
            <p:nvSpPr>
              <p:cNvPr id="66" name="Rectangle: Rounded Corners 65">
                <a:extLst>
                  <a:ext uri="{FF2B5EF4-FFF2-40B4-BE49-F238E27FC236}">
                    <a16:creationId xmlns:a16="http://schemas.microsoft.com/office/drawing/2014/main" xmlns="" id="{EF45A6FE-A365-4B13-913F-FF015943170B}"/>
                  </a:ext>
                </a:extLst>
              </p:cNvPr>
              <p:cNvSpPr/>
              <p:nvPr/>
            </p:nvSpPr>
            <p:spPr>
              <a:xfrm>
                <a:off x="10722133" y="11825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Rectangle: Rounded Corners 66">
                <a:extLst>
                  <a:ext uri="{FF2B5EF4-FFF2-40B4-BE49-F238E27FC236}">
                    <a16:creationId xmlns:a16="http://schemas.microsoft.com/office/drawing/2014/main" xmlns="" id="{E921FBB2-5C1C-4FFD-8D57-1A00AEC25DA9}"/>
                  </a:ext>
                </a:extLst>
              </p:cNvPr>
              <p:cNvSpPr/>
              <p:nvPr/>
            </p:nvSpPr>
            <p:spPr>
              <a:xfrm>
                <a:off x="10630391" y="1455616"/>
                <a:ext cx="247650" cy="724247"/>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9" name="Group 8">
              <a:extLst>
                <a:ext uri="{FF2B5EF4-FFF2-40B4-BE49-F238E27FC236}">
                  <a16:creationId xmlns:a16="http://schemas.microsoft.com/office/drawing/2014/main" xmlns="" id="{CCF8A5DA-F9FE-4245-920C-18629E38E4F8}"/>
                </a:ext>
              </a:extLst>
            </p:cNvPr>
            <p:cNvGrpSpPr/>
            <p:nvPr/>
          </p:nvGrpSpPr>
          <p:grpSpPr>
            <a:xfrm>
              <a:off x="4916748" y="1881571"/>
              <a:ext cx="188449" cy="1391622"/>
              <a:chOff x="10662618" y="438150"/>
              <a:chExt cx="247650" cy="1828800"/>
            </a:xfrm>
            <a:grpFill/>
          </p:grpSpPr>
          <p:sp>
            <p:nvSpPr>
              <p:cNvPr id="64" name="Rectangle: Rounded Corners 63">
                <a:extLst>
                  <a:ext uri="{FF2B5EF4-FFF2-40B4-BE49-F238E27FC236}">
                    <a16:creationId xmlns:a16="http://schemas.microsoft.com/office/drawing/2014/main" xmlns="" id="{30AB3DED-75B4-45AF-ABE1-A733C5254EB0}"/>
                  </a:ext>
                </a:extLst>
              </p:cNvPr>
              <p:cNvSpPr/>
              <p:nvPr/>
            </p:nvSpPr>
            <p:spPr>
              <a:xfrm>
                <a:off x="10772727" y="4381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Rounded Corners 64">
                <a:extLst>
                  <a:ext uri="{FF2B5EF4-FFF2-40B4-BE49-F238E27FC236}">
                    <a16:creationId xmlns:a16="http://schemas.microsoft.com/office/drawing/2014/main" xmlns="" id="{44FDF777-1A9E-46DB-9601-C33C64ECFD7F}"/>
                  </a:ext>
                </a:extLst>
              </p:cNvPr>
              <p:cNvSpPr/>
              <p:nvPr/>
            </p:nvSpPr>
            <p:spPr>
              <a:xfrm>
                <a:off x="10662618" y="736515"/>
                <a:ext cx="247650" cy="1014902"/>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 name="Group 9">
              <a:extLst>
                <a:ext uri="{FF2B5EF4-FFF2-40B4-BE49-F238E27FC236}">
                  <a16:creationId xmlns:a16="http://schemas.microsoft.com/office/drawing/2014/main" xmlns="" id="{69BACA28-CBFA-4E8D-8A14-7CECA1EB3029}"/>
                </a:ext>
              </a:extLst>
            </p:cNvPr>
            <p:cNvGrpSpPr/>
            <p:nvPr/>
          </p:nvGrpSpPr>
          <p:grpSpPr>
            <a:xfrm>
              <a:off x="4469241" y="2121847"/>
              <a:ext cx="188449" cy="834973"/>
              <a:chOff x="10641180" y="500718"/>
              <a:chExt cx="247650" cy="1097280"/>
            </a:xfrm>
            <a:grpFill/>
          </p:grpSpPr>
          <p:sp>
            <p:nvSpPr>
              <p:cNvPr id="62" name="Rectangle: Rounded Corners 61">
                <a:extLst>
                  <a:ext uri="{FF2B5EF4-FFF2-40B4-BE49-F238E27FC236}">
                    <a16:creationId xmlns:a16="http://schemas.microsoft.com/office/drawing/2014/main" xmlns="" id="{E99A938A-52A8-4BB9-ACAC-6E510CDD8B0F}"/>
                  </a:ext>
                </a:extLst>
              </p:cNvPr>
              <p:cNvSpPr/>
              <p:nvPr/>
            </p:nvSpPr>
            <p:spPr>
              <a:xfrm>
                <a:off x="10751289" y="500718"/>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Rounded Corners 62">
                <a:extLst>
                  <a:ext uri="{FF2B5EF4-FFF2-40B4-BE49-F238E27FC236}">
                    <a16:creationId xmlns:a16="http://schemas.microsoft.com/office/drawing/2014/main" xmlns="" id="{A64F99C1-39DD-46B3-B02A-4FAC625B71E7}"/>
                  </a:ext>
                </a:extLst>
              </p:cNvPr>
              <p:cNvSpPr/>
              <p:nvPr/>
            </p:nvSpPr>
            <p:spPr>
              <a:xfrm>
                <a:off x="10641180" y="741341"/>
                <a:ext cx="247650" cy="389377"/>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10">
              <a:extLst>
                <a:ext uri="{FF2B5EF4-FFF2-40B4-BE49-F238E27FC236}">
                  <a16:creationId xmlns:a16="http://schemas.microsoft.com/office/drawing/2014/main" xmlns="" id="{ADCF0ECB-5B3E-43C9-90E1-9A755A9F299C}"/>
                </a:ext>
              </a:extLst>
            </p:cNvPr>
            <p:cNvGrpSpPr/>
            <p:nvPr/>
          </p:nvGrpSpPr>
          <p:grpSpPr>
            <a:xfrm>
              <a:off x="4685783" y="2027235"/>
              <a:ext cx="188449" cy="1391622"/>
              <a:chOff x="10641180" y="438150"/>
              <a:chExt cx="247650" cy="1828800"/>
            </a:xfrm>
            <a:grpFill/>
          </p:grpSpPr>
          <p:sp>
            <p:nvSpPr>
              <p:cNvPr id="60" name="Rectangle: Rounded Corners 59">
                <a:extLst>
                  <a:ext uri="{FF2B5EF4-FFF2-40B4-BE49-F238E27FC236}">
                    <a16:creationId xmlns:a16="http://schemas.microsoft.com/office/drawing/2014/main" xmlns="" id="{0AB61FF3-CA49-473C-A8EE-0142BC171D18}"/>
                  </a:ext>
                </a:extLst>
              </p:cNvPr>
              <p:cNvSpPr/>
              <p:nvPr/>
            </p:nvSpPr>
            <p:spPr>
              <a:xfrm>
                <a:off x="10751289" y="4381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Rounded Corners 60">
                <a:extLst>
                  <a:ext uri="{FF2B5EF4-FFF2-40B4-BE49-F238E27FC236}">
                    <a16:creationId xmlns:a16="http://schemas.microsoft.com/office/drawing/2014/main" xmlns="" id="{8AAE6F60-FC0C-4AAF-97F7-37AB22BB44E4}"/>
                  </a:ext>
                </a:extLst>
              </p:cNvPr>
              <p:cNvSpPr/>
              <p:nvPr/>
            </p:nvSpPr>
            <p:spPr>
              <a:xfrm>
                <a:off x="10641180" y="1044532"/>
                <a:ext cx="247650" cy="616035"/>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 name="Group 11">
              <a:extLst>
                <a:ext uri="{FF2B5EF4-FFF2-40B4-BE49-F238E27FC236}">
                  <a16:creationId xmlns:a16="http://schemas.microsoft.com/office/drawing/2014/main" xmlns="" id="{27A7B06A-DF44-4AD1-81BE-E0A019C511DC}"/>
                </a:ext>
              </a:extLst>
            </p:cNvPr>
            <p:cNvGrpSpPr/>
            <p:nvPr/>
          </p:nvGrpSpPr>
          <p:grpSpPr>
            <a:xfrm>
              <a:off x="2217350" y="3528766"/>
              <a:ext cx="188449" cy="1391622"/>
              <a:chOff x="10653055" y="438150"/>
              <a:chExt cx="247650" cy="1828800"/>
            </a:xfrm>
            <a:grpFill/>
          </p:grpSpPr>
          <p:sp>
            <p:nvSpPr>
              <p:cNvPr id="58" name="Rectangle: Rounded Corners 57">
                <a:extLst>
                  <a:ext uri="{FF2B5EF4-FFF2-40B4-BE49-F238E27FC236}">
                    <a16:creationId xmlns:a16="http://schemas.microsoft.com/office/drawing/2014/main" xmlns="" id="{142FD01E-CEB0-47CA-AD70-F5EF908D9DFA}"/>
                  </a:ext>
                </a:extLst>
              </p:cNvPr>
              <p:cNvSpPr/>
              <p:nvPr/>
            </p:nvSpPr>
            <p:spPr>
              <a:xfrm>
                <a:off x="10751289" y="4381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Rounded Corners 58">
                <a:extLst>
                  <a:ext uri="{FF2B5EF4-FFF2-40B4-BE49-F238E27FC236}">
                    <a16:creationId xmlns:a16="http://schemas.microsoft.com/office/drawing/2014/main" xmlns="" id="{E4C7DC0A-1F6A-4D76-9375-15BD1C70FF55}"/>
                  </a:ext>
                </a:extLst>
              </p:cNvPr>
              <p:cNvSpPr/>
              <p:nvPr/>
            </p:nvSpPr>
            <p:spPr>
              <a:xfrm>
                <a:off x="10653055" y="682991"/>
                <a:ext cx="247650" cy="1056674"/>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 name="Group 12">
              <a:extLst>
                <a:ext uri="{FF2B5EF4-FFF2-40B4-BE49-F238E27FC236}">
                  <a16:creationId xmlns:a16="http://schemas.microsoft.com/office/drawing/2014/main" xmlns="" id="{76BCA299-6AE5-48A2-8550-CDA44B2DA536}"/>
                </a:ext>
              </a:extLst>
            </p:cNvPr>
            <p:cNvGrpSpPr/>
            <p:nvPr/>
          </p:nvGrpSpPr>
          <p:grpSpPr>
            <a:xfrm>
              <a:off x="2440455" y="3979819"/>
              <a:ext cx="188449" cy="834973"/>
              <a:chOff x="10641180" y="500718"/>
              <a:chExt cx="247650" cy="1097280"/>
            </a:xfrm>
            <a:grpFill/>
          </p:grpSpPr>
          <p:sp>
            <p:nvSpPr>
              <p:cNvPr id="56" name="Rectangle: Rounded Corners 55">
                <a:extLst>
                  <a:ext uri="{FF2B5EF4-FFF2-40B4-BE49-F238E27FC236}">
                    <a16:creationId xmlns:a16="http://schemas.microsoft.com/office/drawing/2014/main" xmlns="" id="{28AB0286-71E9-4882-8678-9153FED38EB0}"/>
                  </a:ext>
                </a:extLst>
              </p:cNvPr>
              <p:cNvSpPr/>
              <p:nvPr/>
            </p:nvSpPr>
            <p:spPr>
              <a:xfrm>
                <a:off x="10751289" y="500718"/>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Rounded Corners 56">
                <a:extLst>
                  <a:ext uri="{FF2B5EF4-FFF2-40B4-BE49-F238E27FC236}">
                    <a16:creationId xmlns:a16="http://schemas.microsoft.com/office/drawing/2014/main" xmlns="" id="{9A0804D6-AD13-466B-B473-1A0BE1DD0846}"/>
                  </a:ext>
                </a:extLst>
              </p:cNvPr>
              <p:cNvSpPr/>
              <p:nvPr/>
            </p:nvSpPr>
            <p:spPr>
              <a:xfrm>
                <a:off x="10641180" y="741341"/>
                <a:ext cx="247650" cy="616035"/>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xmlns="" id="{5481190C-BCB8-4961-97D5-A7F9C330F90C}"/>
                </a:ext>
              </a:extLst>
            </p:cNvPr>
            <p:cNvGrpSpPr/>
            <p:nvPr/>
          </p:nvGrpSpPr>
          <p:grpSpPr>
            <a:xfrm>
              <a:off x="1317620" y="3801808"/>
              <a:ext cx="188449" cy="834973"/>
              <a:chOff x="10641180" y="278676"/>
              <a:chExt cx="247650" cy="1097280"/>
            </a:xfrm>
            <a:grpFill/>
          </p:grpSpPr>
          <p:sp>
            <p:nvSpPr>
              <p:cNvPr id="54" name="Rectangle: Rounded Corners 53">
                <a:extLst>
                  <a:ext uri="{FF2B5EF4-FFF2-40B4-BE49-F238E27FC236}">
                    <a16:creationId xmlns:a16="http://schemas.microsoft.com/office/drawing/2014/main" xmlns="" id="{75498A1B-F0D6-400C-BBCC-4ACB11BEA073}"/>
                  </a:ext>
                </a:extLst>
              </p:cNvPr>
              <p:cNvSpPr/>
              <p:nvPr/>
            </p:nvSpPr>
            <p:spPr>
              <a:xfrm>
                <a:off x="10751289" y="278676"/>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Rounded Corners 54">
                <a:extLst>
                  <a:ext uri="{FF2B5EF4-FFF2-40B4-BE49-F238E27FC236}">
                    <a16:creationId xmlns:a16="http://schemas.microsoft.com/office/drawing/2014/main" xmlns="" id="{BB286B35-1360-4CE3-9BA1-697ECD5BBDD3}"/>
                  </a:ext>
                </a:extLst>
              </p:cNvPr>
              <p:cNvSpPr/>
              <p:nvPr/>
            </p:nvSpPr>
            <p:spPr>
              <a:xfrm>
                <a:off x="10641180" y="519299"/>
                <a:ext cx="247650" cy="61603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 name="Group 14">
              <a:extLst>
                <a:ext uri="{FF2B5EF4-FFF2-40B4-BE49-F238E27FC236}">
                  <a16:creationId xmlns:a16="http://schemas.microsoft.com/office/drawing/2014/main" xmlns="" id="{69BAB6AF-518C-4D0D-8713-756C11FDF074}"/>
                </a:ext>
              </a:extLst>
            </p:cNvPr>
            <p:cNvGrpSpPr/>
            <p:nvPr/>
          </p:nvGrpSpPr>
          <p:grpSpPr>
            <a:xfrm>
              <a:off x="1102808" y="4055614"/>
              <a:ext cx="188449" cy="834973"/>
              <a:chOff x="10641180" y="278676"/>
              <a:chExt cx="247650" cy="1097280"/>
            </a:xfrm>
            <a:grpFill/>
          </p:grpSpPr>
          <p:sp>
            <p:nvSpPr>
              <p:cNvPr id="52" name="Rectangle: Rounded Corners 51">
                <a:extLst>
                  <a:ext uri="{FF2B5EF4-FFF2-40B4-BE49-F238E27FC236}">
                    <a16:creationId xmlns:a16="http://schemas.microsoft.com/office/drawing/2014/main" xmlns="" id="{8C232E70-BD9B-4D4C-B2D7-422F3D23558B}"/>
                  </a:ext>
                </a:extLst>
              </p:cNvPr>
              <p:cNvSpPr/>
              <p:nvPr/>
            </p:nvSpPr>
            <p:spPr>
              <a:xfrm>
                <a:off x="10751289" y="278676"/>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Rounded Corners 52">
                <a:extLst>
                  <a:ext uri="{FF2B5EF4-FFF2-40B4-BE49-F238E27FC236}">
                    <a16:creationId xmlns:a16="http://schemas.microsoft.com/office/drawing/2014/main" xmlns="" id="{C4CA7BC6-9891-46CB-A993-CBF6F027C3EB}"/>
                  </a:ext>
                </a:extLst>
              </p:cNvPr>
              <p:cNvSpPr/>
              <p:nvPr/>
            </p:nvSpPr>
            <p:spPr>
              <a:xfrm>
                <a:off x="10641180" y="357773"/>
                <a:ext cx="247650" cy="61603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xmlns="" id="{A694A376-F279-47E9-86A4-081A3D4942E2}"/>
                </a:ext>
              </a:extLst>
            </p:cNvPr>
            <p:cNvGrpSpPr/>
            <p:nvPr/>
          </p:nvGrpSpPr>
          <p:grpSpPr>
            <a:xfrm>
              <a:off x="6297448" y="1419517"/>
              <a:ext cx="188449" cy="834973"/>
              <a:chOff x="10641180" y="605206"/>
              <a:chExt cx="247650" cy="1097280"/>
            </a:xfrm>
            <a:grpFill/>
          </p:grpSpPr>
          <p:sp>
            <p:nvSpPr>
              <p:cNvPr id="50" name="Rectangle: Rounded Corners 49">
                <a:extLst>
                  <a:ext uri="{FF2B5EF4-FFF2-40B4-BE49-F238E27FC236}">
                    <a16:creationId xmlns:a16="http://schemas.microsoft.com/office/drawing/2014/main" xmlns="" id="{79E8D22E-906E-4F98-A528-33111AA095CA}"/>
                  </a:ext>
                </a:extLst>
              </p:cNvPr>
              <p:cNvSpPr/>
              <p:nvPr/>
            </p:nvSpPr>
            <p:spPr>
              <a:xfrm>
                <a:off x="10751289" y="605206"/>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Rounded Corners 50">
                <a:extLst>
                  <a:ext uri="{FF2B5EF4-FFF2-40B4-BE49-F238E27FC236}">
                    <a16:creationId xmlns:a16="http://schemas.microsoft.com/office/drawing/2014/main" xmlns="" id="{94E3A3F2-199D-4777-AD81-0D105600D319}"/>
                  </a:ext>
                </a:extLst>
              </p:cNvPr>
              <p:cNvSpPr/>
              <p:nvPr/>
            </p:nvSpPr>
            <p:spPr>
              <a:xfrm>
                <a:off x="10641180" y="684304"/>
                <a:ext cx="247650" cy="61603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 16">
              <a:extLst>
                <a:ext uri="{FF2B5EF4-FFF2-40B4-BE49-F238E27FC236}">
                  <a16:creationId xmlns:a16="http://schemas.microsoft.com/office/drawing/2014/main" xmlns="" id="{87CACF56-EEF3-470C-B308-5F80B9F45404}"/>
                </a:ext>
              </a:extLst>
            </p:cNvPr>
            <p:cNvGrpSpPr/>
            <p:nvPr/>
          </p:nvGrpSpPr>
          <p:grpSpPr>
            <a:xfrm>
              <a:off x="5615340" y="1500297"/>
              <a:ext cx="188449" cy="1471350"/>
              <a:chOff x="10641180" y="438150"/>
              <a:chExt cx="247650" cy="1828800"/>
            </a:xfrm>
            <a:grpFill/>
          </p:grpSpPr>
          <p:sp>
            <p:nvSpPr>
              <p:cNvPr id="48" name="Rectangle: Rounded Corners 47">
                <a:extLst>
                  <a:ext uri="{FF2B5EF4-FFF2-40B4-BE49-F238E27FC236}">
                    <a16:creationId xmlns:a16="http://schemas.microsoft.com/office/drawing/2014/main" xmlns="" id="{2AFAA53D-0D6E-4C55-8814-E5DCBC36EA14}"/>
                  </a:ext>
                </a:extLst>
              </p:cNvPr>
              <p:cNvSpPr/>
              <p:nvPr/>
            </p:nvSpPr>
            <p:spPr>
              <a:xfrm>
                <a:off x="10751289" y="4381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Rounded Corners 48">
                <a:extLst>
                  <a:ext uri="{FF2B5EF4-FFF2-40B4-BE49-F238E27FC236}">
                    <a16:creationId xmlns:a16="http://schemas.microsoft.com/office/drawing/2014/main" xmlns="" id="{89AF3859-2CD6-4167-8D74-C2728953592D}"/>
                  </a:ext>
                </a:extLst>
              </p:cNvPr>
              <p:cNvSpPr/>
              <p:nvPr/>
            </p:nvSpPr>
            <p:spPr>
              <a:xfrm>
                <a:off x="10641180" y="1044533"/>
                <a:ext cx="247650" cy="57523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xmlns="" id="{C263C937-6949-4715-BE39-28F66F38265B}"/>
                </a:ext>
              </a:extLst>
            </p:cNvPr>
            <p:cNvGrpSpPr/>
            <p:nvPr/>
          </p:nvGrpSpPr>
          <p:grpSpPr>
            <a:xfrm>
              <a:off x="5378386" y="1777351"/>
              <a:ext cx="188449" cy="834973"/>
              <a:chOff x="10641180" y="500718"/>
              <a:chExt cx="247650" cy="1097280"/>
            </a:xfrm>
            <a:grpFill/>
          </p:grpSpPr>
          <p:sp>
            <p:nvSpPr>
              <p:cNvPr id="46" name="Rectangle: Rounded Corners 45">
                <a:extLst>
                  <a:ext uri="{FF2B5EF4-FFF2-40B4-BE49-F238E27FC236}">
                    <a16:creationId xmlns:a16="http://schemas.microsoft.com/office/drawing/2014/main" xmlns="" id="{5FC90F32-188D-4E1A-9DE3-97BDD66FA06F}"/>
                  </a:ext>
                </a:extLst>
              </p:cNvPr>
              <p:cNvSpPr/>
              <p:nvPr/>
            </p:nvSpPr>
            <p:spPr>
              <a:xfrm>
                <a:off x="10751289" y="500718"/>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Rounded Corners 46">
                <a:extLst>
                  <a:ext uri="{FF2B5EF4-FFF2-40B4-BE49-F238E27FC236}">
                    <a16:creationId xmlns:a16="http://schemas.microsoft.com/office/drawing/2014/main" xmlns="" id="{D9C5D5C0-DDD0-43D1-82BC-64B45F7CD875}"/>
                  </a:ext>
                </a:extLst>
              </p:cNvPr>
              <p:cNvSpPr/>
              <p:nvPr/>
            </p:nvSpPr>
            <p:spPr>
              <a:xfrm>
                <a:off x="10641180" y="579815"/>
                <a:ext cx="247650" cy="616035"/>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 name="Group 18">
              <a:extLst>
                <a:ext uri="{FF2B5EF4-FFF2-40B4-BE49-F238E27FC236}">
                  <a16:creationId xmlns:a16="http://schemas.microsoft.com/office/drawing/2014/main" xmlns="" id="{BCA8BA88-804C-4ABC-9976-9A1156D5ACCA}"/>
                </a:ext>
              </a:extLst>
            </p:cNvPr>
            <p:cNvGrpSpPr/>
            <p:nvPr/>
          </p:nvGrpSpPr>
          <p:grpSpPr>
            <a:xfrm>
              <a:off x="5836292" y="1859500"/>
              <a:ext cx="188449" cy="834973"/>
              <a:chOff x="10641180" y="500718"/>
              <a:chExt cx="247650" cy="1097280"/>
            </a:xfrm>
            <a:grpFill/>
          </p:grpSpPr>
          <p:sp>
            <p:nvSpPr>
              <p:cNvPr id="44" name="Rectangle: Rounded Corners 43">
                <a:extLst>
                  <a:ext uri="{FF2B5EF4-FFF2-40B4-BE49-F238E27FC236}">
                    <a16:creationId xmlns:a16="http://schemas.microsoft.com/office/drawing/2014/main" xmlns="" id="{C28136FC-04AE-413B-B43C-B054C9C63986}"/>
                  </a:ext>
                </a:extLst>
              </p:cNvPr>
              <p:cNvSpPr/>
              <p:nvPr/>
            </p:nvSpPr>
            <p:spPr>
              <a:xfrm>
                <a:off x="10751289" y="500718"/>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Rounded Corners 44">
                <a:extLst>
                  <a:ext uri="{FF2B5EF4-FFF2-40B4-BE49-F238E27FC236}">
                    <a16:creationId xmlns:a16="http://schemas.microsoft.com/office/drawing/2014/main" xmlns="" id="{F759CDD2-7810-42AD-A64D-95CA2A8273E3}"/>
                  </a:ext>
                </a:extLst>
              </p:cNvPr>
              <p:cNvSpPr/>
              <p:nvPr/>
            </p:nvSpPr>
            <p:spPr>
              <a:xfrm>
                <a:off x="10641180" y="579815"/>
                <a:ext cx="247650" cy="698171"/>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 name="Group 19">
              <a:extLst>
                <a:ext uri="{FF2B5EF4-FFF2-40B4-BE49-F238E27FC236}">
                  <a16:creationId xmlns:a16="http://schemas.microsoft.com/office/drawing/2014/main" xmlns="" id="{3D8FB4AF-6BEA-4BBC-BBC7-656B087707D8}"/>
                </a:ext>
              </a:extLst>
            </p:cNvPr>
            <p:cNvGrpSpPr/>
            <p:nvPr/>
          </p:nvGrpSpPr>
          <p:grpSpPr>
            <a:xfrm>
              <a:off x="5161382" y="1476120"/>
              <a:ext cx="188449" cy="1391622"/>
              <a:chOff x="10641180" y="438150"/>
              <a:chExt cx="247650" cy="1828800"/>
            </a:xfrm>
            <a:grpFill/>
          </p:grpSpPr>
          <p:sp>
            <p:nvSpPr>
              <p:cNvPr id="42" name="Rectangle: Rounded Corners 41">
                <a:extLst>
                  <a:ext uri="{FF2B5EF4-FFF2-40B4-BE49-F238E27FC236}">
                    <a16:creationId xmlns:a16="http://schemas.microsoft.com/office/drawing/2014/main" xmlns="" id="{75A358F4-2573-4206-882D-C1E2ED88188D}"/>
                  </a:ext>
                </a:extLst>
              </p:cNvPr>
              <p:cNvSpPr/>
              <p:nvPr/>
            </p:nvSpPr>
            <p:spPr>
              <a:xfrm>
                <a:off x="10751289" y="4381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Rounded Corners 42">
                <a:extLst>
                  <a:ext uri="{FF2B5EF4-FFF2-40B4-BE49-F238E27FC236}">
                    <a16:creationId xmlns:a16="http://schemas.microsoft.com/office/drawing/2014/main" xmlns="" id="{9F3E42F7-F846-4450-8210-7C6862E68696}"/>
                  </a:ext>
                </a:extLst>
              </p:cNvPr>
              <p:cNvSpPr/>
              <p:nvPr/>
            </p:nvSpPr>
            <p:spPr>
              <a:xfrm>
                <a:off x="10641180" y="1044532"/>
                <a:ext cx="247650" cy="616035"/>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 name="Group 20">
              <a:extLst>
                <a:ext uri="{FF2B5EF4-FFF2-40B4-BE49-F238E27FC236}">
                  <a16:creationId xmlns:a16="http://schemas.microsoft.com/office/drawing/2014/main" xmlns="" id="{8C80E25A-5B25-4B94-AD46-AACC9B146C22}"/>
                </a:ext>
              </a:extLst>
            </p:cNvPr>
            <p:cNvGrpSpPr/>
            <p:nvPr/>
          </p:nvGrpSpPr>
          <p:grpSpPr>
            <a:xfrm>
              <a:off x="1758760" y="3523581"/>
              <a:ext cx="188449" cy="1391622"/>
              <a:chOff x="10641180" y="438150"/>
              <a:chExt cx="247650" cy="1828800"/>
            </a:xfrm>
            <a:grpFill/>
          </p:grpSpPr>
          <p:sp>
            <p:nvSpPr>
              <p:cNvPr id="40" name="Rectangle: Rounded Corners 39">
                <a:extLst>
                  <a:ext uri="{FF2B5EF4-FFF2-40B4-BE49-F238E27FC236}">
                    <a16:creationId xmlns:a16="http://schemas.microsoft.com/office/drawing/2014/main" xmlns="" id="{30F0498C-0AE9-4C1A-AFF7-4160B7834AC1}"/>
                  </a:ext>
                </a:extLst>
              </p:cNvPr>
              <p:cNvSpPr/>
              <p:nvPr/>
            </p:nvSpPr>
            <p:spPr>
              <a:xfrm>
                <a:off x="10751289" y="4381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Rounded Corners 40">
                <a:extLst>
                  <a:ext uri="{FF2B5EF4-FFF2-40B4-BE49-F238E27FC236}">
                    <a16:creationId xmlns:a16="http://schemas.microsoft.com/office/drawing/2014/main" xmlns="" id="{664C0B0C-238A-4851-BFD2-94B66E031CD0}"/>
                  </a:ext>
                </a:extLst>
              </p:cNvPr>
              <p:cNvSpPr/>
              <p:nvPr/>
            </p:nvSpPr>
            <p:spPr>
              <a:xfrm>
                <a:off x="10641180" y="1044532"/>
                <a:ext cx="247650" cy="837951"/>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 name="Group 21">
              <a:extLst>
                <a:ext uri="{FF2B5EF4-FFF2-40B4-BE49-F238E27FC236}">
                  <a16:creationId xmlns:a16="http://schemas.microsoft.com/office/drawing/2014/main" xmlns="" id="{662E168D-D205-4A54-8D66-157DF5AE8C96}"/>
                </a:ext>
              </a:extLst>
            </p:cNvPr>
            <p:cNvGrpSpPr/>
            <p:nvPr/>
          </p:nvGrpSpPr>
          <p:grpSpPr>
            <a:xfrm>
              <a:off x="2890003" y="3736385"/>
              <a:ext cx="188449" cy="834973"/>
              <a:chOff x="10641180" y="500718"/>
              <a:chExt cx="247650" cy="1097280"/>
            </a:xfrm>
            <a:grpFill/>
          </p:grpSpPr>
          <p:sp>
            <p:nvSpPr>
              <p:cNvPr id="38" name="Rectangle: Rounded Corners 37">
                <a:extLst>
                  <a:ext uri="{FF2B5EF4-FFF2-40B4-BE49-F238E27FC236}">
                    <a16:creationId xmlns:a16="http://schemas.microsoft.com/office/drawing/2014/main" xmlns="" id="{606D6F3F-D16F-421B-B513-617E0ECF0E1B}"/>
                  </a:ext>
                </a:extLst>
              </p:cNvPr>
              <p:cNvSpPr/>
              <p:nvPr/>
            </p:nvSpPr>
            <p:spPr>
              <a:xfrm>
                <a:off x="10751289" y="500718"/>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Rounded Corners 38">
                <a:extLst>
                  <a:ext uri="{FF2B5EF4-FFF2-40B4-BE49-F238E27FC236}">
                    <a16:creationId xmlns:a16="http://schemas.microsoft.com/office/drawing/2014/main" xmlns="" id="{929EEB28-FDEE-43AA-AA1A-BD86BE745666}"/>
                  </a:ext>
                </a:extLst>
              </p:cNvPr>
              <p:cNvSpPr/>
              <p:nvPr/>
            </p:nvSpPr>
            <p:spPr>
              <a:xfrm>
                <a:off x="10641180" y="579815"/>
                <a:ext cx="247650" cy="74412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 name="Group 22">
              <a:extLst>
                <a:ext uri="{FF2B5EF4-FFF2-40B4-BE49-F238E27FC236}">
                  <a16:creationId xmlns:a16="http://schemas.microsoft.com/office/drawing/2014/main" xmlns="" id="{2ED0B381-435B-4CAD-A07D-A2C0A1AEC8D6}"/>
                </a:ext>
              </a:extLst>
            </p:cNvPr>
            <p:cNvGrpSpPr/>
            <p:nvPr/>
          </p:nvGrpSpPr>
          <p:grpSpPr>
            <a:xfrm>
              <a:off x="3127455" y="3327948"/>
              <a:ext cx="188449" cy="834973"/>
              <a:chOff x="10641180" y="500718"/>
              <a:chExt cx="247650" cy="1097280"/>
            </a:xfrm>
            <a:grpFill/>
          </p:grpSpPr>
          <p:sp>
            <p:nvSpPr>
              <p:cNvPr id="36" name="Rectangle: Rounded Corners 35">
                <a:extLst>
                  <a:ext uri="{FF2B5EF4-FFF2-40B4-BE49-F238E27FC236}">
                    <a16:creationId xmlns:a16="http://schemas.microsoft.com/office/drawing/2014/main" xmlns="" id="{7F75C118-54DB-4620-9968-886B251DF25C}"/>
                  </a:ext>
                </a:extLst>
              </p:cNvPr>
              <p:cNvSpPr/>
              <p:nvPr/>
            </p:nvSpPr>
            <p:spPr>
              <a:xfrm>
                <a:off x="10751289" y="500718"/>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Rounded Corners 36">
                <a:extLst>
                  <a:ext uri="{FF2B5EF4-FFF2-40B4-BE49-F238E27FC236}">
                    <a16:creationId xmlns:a16="http://schemas.microsoft.com/office/drawing/2014/main" xmlns="" id="{28D5725F-C862-48E1-8153-9C1E5F642524}"/>
                  </a:ext>
                </a:extLst>
              </p:cNvPr>
              <p:cNvSpPr/>
              <p:nvPr/>
            </p:nvSpPr>
            <p:spPr>
              <a:xfrm>
                <a:off x="10641180" y="579815"/>
                <a:ext cx="247650" cy="78437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 name="Group 23">
              <a:extLst>
                <a:ext uri="{FF2B5EF4-FFF2-40B4-BE49-F238E27FC236}">
                  <a16:creationId xmlns:a16="http://schemas.microsoft.com/office/drawing/2014/main" xmlns="" id="{F2AE4F1A-AF00-452F-B70D-802EE70F9A2A}"/>
                </a:ext>
              </a:extLst>
            </p:cNvPr>
            <p:cNvGrpSpPr/>
            <p:nvPr/>
          </p:nvGrpSpPr>
          <p:grpSpPr>
            <a:xfrm>
              <a:off x="3351373" y="3111280"/>
              <a:ext cx="188449" cy="834973"/>
              <a:chOff x="10641180" y="500718"/>
              <a:chExt cx="247650" cy="1097280"/>
            </a:xfrm>
            <a:grpFill/>
          </p:grpSpPr>
          <p:sp>
            <p:nvSpPr>
              <p:cNvPr id="34" name="Rectangle: Rounded Corners 33">
                <a:extLst>
                  <a:ext uri="{FF2B5EF4-FFF2-40B4-BE49-F238E27FC236}">
                    <a16:creationId xmlns:a16="http://schemas.microsoft.com/office/drawing/2014/main" xmlns="" id="{7DF9C44C-9084-442C-AC91-6841AF810CDB}"/>
                  </a:ext>
                </a:extLst>
              </p:cNvPr>
              <p:cNvSpPr/>
              <p:nvPr/>
            </p:nvSpPr>
            <p:spPr>
              <a:xfrm>
                <a:off x="10751289" y="500718"/>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Rounded Corners 34">
                <a:extLst>
                  <a:ext uri="{FF2B5EF4-FFF2-40B4-BE49-F238E27FC236}">
                    <a16:creationId xmlns:a16="http://schemas.microsoft.com/office/drawing/2014/main" xmlns="" id="{66DCBBF2-0F61-47E7-AF24-8A924B264DDC}"/>
                  </a:ext>
                </a:extLst>
              </p:cNvPr>
              <p:cNvSpPr/>
              <p:nvPr/>
            </p:nvSpPr>
            <p:spPr>
              <a:xfrm>
                <a:off x="10641180" y="741341"/>
                <a:ext cx="247650" cy="616035"/>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 name="Group 24">
              <a:extLst>
                <a:ext uri="{FF2B5EF4-FFF2-40B4-BE49-F238E27FC236}">
                  <a16:creationId xmlns:a16="http://schemas.microsoft.com/office/drawing/2014/main" xmlns="" id="{0E899445-F237-42CE-AF79-A0B4F14447DC}"/>
                </a:ext>
              </a:extLst>
            </p:cNvPr>
            <p:cNvGrpSpPr/>
            <p:nvPr/>
          </p:nvGrpSpPr>
          <p:grpSpPr>
            <a:xfrm>
              <a:off x="4028873" y="3339995"/>
              <a:ext cx="188449" cy="834973"/>
              <a:chOff x="10641180" y="500718"/>
              <a:chExt cx="247650" cy="1097280"/>
            </a:xfrm>
            <a:grpFill/>
          </p:grpSpPr>
          <p:sp>
            <p:nvSpPr>
              <p:cNvPr id="32" name="Rectangle: Rounded Corners 31">
                <a:extLst>
                  <a:ext uri="{FF2B5EF4-FFF2-40B4-BE49-F238E27FC236}">
                    <a16:creationId xmlns:a16="http://schemas.microsoft.com/office/drawing/2014/main" xmlns="" id="{9972A998-667E-458E-8CDA-6A58053A6687}"/>
                  </a:ext>
                </a:extLst>
              </p:cNvPr>
              <p:cNvSpPr/>
              <p:nvPr/>
            </p:nvSpPr>
            <p:spPr>
              <a:xfrm>
                <a:off x="10751289" y="500718"/>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Rounded Corners 32">
                <a:extLst>
                  <a:ext uri="{FF2B5EF4-FFF2-40B4-BE49-F238E27FC236}">
                    <a16:creationId xmlns:a16="http://schemas.microsoft.com/office/drawing/2014/main" xmlns="" id="{8E5E3818-E5C4-47D8-924D-1F2C97394D0F}"/>
                  </a:ext>
                </a:extLst>
              </p:cNvPr>
              <p:cNvSpPr/>
              <p:nvPr/>
            </p:nvSpPr>
            <p:spPr>
              <a:xfrm>
                <a:off x="10641180" y="741341"/>
                <a:ext cx="247650" cy="396217"/>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 name="Group 25">
              <a:extLst>
                <a:ext uri="{FF2B5EF4-FFF2-40B4-BE49-F238E27FC236}">
                  <a16:creationId xmlns:a16="http://schemas.microsoft.com/office/drawing/2014/main" xmlns="" id="{79ED4EC9-993D-47AE-8678-1B4F1545A618}"/>
                </a:ext>
              </a:extLst>
            </p:cNvPr>
            <p:cNvGrpSpPr/>
            <p:nvPr/>
          </p:nvGrpSpPr>
          <p:grpSpPr>
            <a:xfrm>
              <a:off x="3780152" y="3424981"/>
              <a:ext cx="188449" cy="1391622"/>
              <a:chOff x="10641180" y="438150"/>
              <a:chExt cx="247650" cy="1828800"/>
            </a:xfrm>
            <a:grpFill/>
          </p:grpSpPr>
          <p:sp>
            <p:nvSpPr>
              <p:cNvPr id="30" name="Rectangle: Rounded Corners 29">
                <a:extLst>
                  <a:ext uri="{FF2B5EF4-FFF2-40B4-BE49-F238E27FC236}">
                    <a16:creationId xmlns:a16="http://schemas.microsoft.com/office/drawing/2014/main" xmlns="" id="{308DB118-4E59-40D0-9E16-5738C8FDED78}"/>
                  </a:ext>
                </a:extLst>
              </p:cNvPr>
              <p:cNvSpPr/>
              <p:nvPr/>
            </p:nvSpPr>
            <p:spPr>
              <a:xfrm>
                <a:off x="10751289" y="4381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Rounded Corners 30">
                <a:extLst>
                  <a:ext uri="{FF2B5EF4-FFF2-40B4-BE49-F238E27FC236}">
                    <a16:creationId xmlns:a16="http://schemas.microsoft.com/office/drawing/2014/main" xmlns="" id="{BC868BB4-C851-4F5C-B60A-329132579981}"/>
                  </a:ext>
                </a:extLst>
              </p:cNvPr>
              <p:cNvSpPr/>
              <p:nvPr/>
            </p:nvSpPr>
            <p:spPr>
              <a:xfrm>
                <a:off x="10641180" y="1044533"/>
                <a:ext cx="247650" cy="363382"/>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 name="Group 26">
              <a:extLst>
                <a:ext uri="{FF2B5EF4-FFF2-40B4-BE49-F238E27FC236}">
                  <a16:creationId xmlns:a16="http://schemas.microsoft.com/office/drawing/2014/main" xmlns="" id="{0992C526-58B9-4A6F-AA23-738D55BA973D}"/>
                </a:ext>
              </a:extLst>
            </p:cNvPr>
            <p:cNvGrpSpPr/>
            <p:nvPr/>
          </p:nvGrpSpPr>
          <p:grpSpPr>
            <a:xfrm>
              <a:off x="6056432" y="1499565"/>
              <a:ext cx="188449" cy="834973"/>
              <a:chOff x="10641180" y="605206"/>
              <a:chExt cx="247650" cy="1097280"/>
            </a:xfrm>
            <a:grpFill/>
          </p:grpSpPr>
          <p:sp>
            <p:nvSpPr>
              <p:cNvPr id="28" name="Rectangle: Rounded Corners 27">
                <a:extLst>
                  <a:ext uri="{FF2B5EF4-FFF2-40B4-BE49-F238E27FC236}">
                    <a16:creationId xmlns:a16="http://schemas.microsoft.com/office/drawing/2014/main" xmlns="" id="{FD6CA93D-3744-4D49-8E2E-A52847527F86}"/>
                  </a:ext>
                </a:extLst>
              </p:cNvPr>
              <p:cNvSpPr/>
              <p:nvPr/>
            </p:nvSpPr>
            <p:spPr>
              <a:xfrm>
                <a:off x="10751289" y="605206"/>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Rounded Corners 28">
                <a:extLst>
                  <a:ext uri="{FF2B5EF4-FFF2-40B4-BE49-F238E27FC236}">
                    <a16:creationId xmlns:a16="http://schemas.microsoft.com/office/drawing/2014/main" xmlns="" id="{F69910D7-B978-45ED-AC4D-E9038025E415}"/>
                  </a:ext>
                </a:extLst>
              </p:cNvPr>
              <p:cNvSpPr/>
              <p:nvPr/>
            </p:nvSpPr>
            <p:spPr>
              <a:xfrm>
                <a:off x="10641180" y="684304"/>
                <a:ext cx="247650" cy="825773"/>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xmlns="" val="3720503757"/>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Image slide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
        <p:nvSpPr>
          <p:cNvPr id="6" name="그림 개체 틀 2">
            <a:extLst>
              <a:ext uri="{FF2B5EF4-FFF2-40B4-BE49-F238E27FC236}">
                <a16:creationId xmlns:a16="http://schemas.microsoft.com/office/drawing/2014/main" xmlns="" id="{86DCE200-6A5B-44AD-8BA4-39183B76E3CF}"/>
              </a:ext>
            </a:extLst>
          </p:cNvPr>
          <p:cNvSpPr>
            <a:spLocks noGrp="1"/>
          </p:cNvSpPr>
          <p:nvPr>
            <p:ph type="pic" sz="quarter" idx="11" hasCustomPrompt="1"/>
          </p:nvPr>
        </p:nvSpPr>
        <p:spPr>
          <a:xfrm>
            <a:off x="762000" y="1582965"/>
            <a:ext cx="3200400" cy="4627335"/>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ctr">
              <a:buNone/>
              <a:defRPr lang="ko-KR" altLang="en-US" sz="1600" dirty="0">
                <a:solidFill>
                  <a:schemeClr val="tx1">
                    <a:lumMod val="75000"/>
                    <a:lumOff val="25000"/>
                  </a:schemeClr>
                </a:solidFill>
              </a:defRPr>
            </a:lvl1pPr>
          </a:lstStyle>
          <a:p>
            <a:pPr marL="0" lvl="0" algn="ctr"/>
            <a:r>
              <a:rPr lang="en-US" altLang="ko-KR" dirty="0"/>
              <a:t>Place Your Picture Here And Send To Back</a:t>
            </a:r>
            <a:endParaRPr lang="ko-KR" altLang="en-US" dirty="0"/>
          </a:p>
        </p:txBody>
      </p:sp>
    </p:spTree>
    <p:extLst>
      <p:ext uri="{BB962C8B-B14F-4D97-AF65-F5344CB8AC3E}">
        <p14:creationId xmlns:p14="http://schemas.microsoft.com/office/powerpoint/2010/main" xmlns="" val="4154720574"/>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2_Image slide layout">
    <p:spTree>
      <p:nvGrpSpPr>
        <p:cNvPr id="1" name=""/>
        <p:cNvGrpSpPr/>
        <p:nvPr/>
      </p:nvGrpSpPr>
      <p:grpSpPr>
        <a:xfrm>
          <a:off x="0" y="0"/>
          <a:ext cx="0" cy="0"/>
          <a:chOff x="0" y="0"/>
          <a:chExt cx="0" cy="0"/>
        </a:xfrm>
      </p:grpSpPr>
      <p:grpSp>
        <p:nvGrpSpPr>
          <p:cNvPr id="4" name="Group 27">
            <a:extLst>
              <a:ext uri="{FF2B5EF4-FFF2-40B4-BE49-F238E27FC236}">
                <a16:creationId xmlns:a16="http://schemas.microsoft.com/office/drawing/2014/main" xmlns="" id="{CE4A3078-4588-4E96-86C1-13F599F5C29B}"/>
              </a:ext>
            </a:extLst>
          </p:cNvPr>
          <p:cNvGrpSpPr/>
          <p:nvPr userDrawn="1"/>
        </p:nvGrpSpPr>
        <p:grpSpPr>
          <a:xfrm>
            <a:off x="271205" y="1859091"/>
            <a:ext cx="4838803" cy="2658595"/>
            <a:chOff x="-548507" y="477868"/>
            <a:chExt cx="11570449" cy="6357177"/>
          </a:xfrm>
        </p:grpSpPr>
        <p:sp>
          <p:nvSpPr>
            <p:cNvPr id="29" name="Freeform: Shape 28">
              <a:extLst>
                <a:ext uri="{FF2B5EF4-FFF2-40B4-BE49-F238E27FC236}">
                  <a16:creationId xmlns:a16="http://schemas.microsoft.com/office/drawing/2014/main" xmlns="" id="{A4060D33-271A-468B-9987-4BA96254D49D}"/>
                </a:ext>
              </a:extLst>
            </p:cNvPr>
            <p:cNvSpPr/>
            <p:nvPr/>
          </p:nvSpPr>
          <p:spPr>
            <a:xfrm>
              <a:off x="-482765" y="6440599"/>
              <a:ext cx="11438966" cy="394446"/>
            </a:xfrm>
            <a:custGeom>
              <a:avLst/>
              <a:gdLst>
                <a:gd name="connsiteX0" fmla="*/ 1605439 w 1657350"/>
                <a:gd name="connsiteY0" fmla="*/ 54769 h 57150"/>
                <a:gd name="connsiteX1" fmla="*/ 1652111 w 1657350"/>
                <a:gd name="connsiteY1" fmla="*/ 22384 h 57150"/>
                <a:gd name="connsiteX2" fmla="*/ 1652111 w 1657350"/>
                <a:gd name="connsiteY2" fmla="*/ 22384 h 57150"/>
                <a:gd name="connsiteX3" fmla="*/ 1636871 w 1657350"/>
                <a:gd name="connsiteY3" fmla="*/ 7144 h 57150"/>
                <a:gd name="connsiteX4" fmla="*/ 44291 w 1657350"/>
                <a:gd name="connsiteY4" fmla="*/ 12859 h 57150"/>
                <a:gd name="connsiteX5" fmla="*/ 23336 w 1657350"/>
                <a:gd name="connsiteY5" fmla="*/ 12859 h 57150"/>
                <a:gd name="connsiteX6" fmla="*/ 7144 w 1657350"/>
                <a:gd name="connsiteY6" fmla="*/ 26194 h 57150"/>
                <a:gd name="connsiteX7" fmla="*/ 7144 w 1657350"/>
                <a:gd name="connsiteY7" fmla="*/ 26194 h 57150"/>
                <a:gd name="connsiteX8" fmla="*/ 50959 w 1657350"/>
                <a:gd name="connsiteY8" fmla="*/ 53816 h 57150"/>
                <a:gd name="connsiteX9" fmla="*/ 51911 w 1657350"/>
                <a:gd name="connsiteY9" fmla="*/ 54769 h 57150"/>
                <a:gd name="connsiteX10" fmla="*/ 51911 w 1657350"/>
                <a:gd name="connsiteY10" fmla="*/ 54769 h 57150"/>
                <a:gd name="connsiteX11" fmla="*/ 56674 w 1657350"/>
                <a:gd name="connsiteY11" fmla="*/ 54769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7350" h="57150">
                  <a:moveTo>
                    <a:pt x="1605439" y="54769"/>
                  </a:moveTo>
                  <a:cubicBezTo>
                    <a:pt x="1605439" y="54769"/>
                    <a:pt x="1638776" y="50959"/>
                    <a:pt x="1652111" y="22384"/>
                  </a:cubicBezTo>
                  <a:lnTo>
                    <a:pt x="1652111" y="22384"/>
                  </a:lnTo>
                  <a:cubicBezTo>
                    <a:pt x="1652111" y="13811"/>
                    <a:pt x="1645444" y="7144"/>
                    <a:pt x="1636871" y="7144"/>
                  </a:cubicBezTo>
                  <a:lnTo>
                    <a:pt x="44291" y="12859"/>
                  </a:lnTo>
                  <a:lnTo>
                    <a:pt x="23336" y="12859"/>
                  </a:lnTo>
                  <a:cubicBezTo>
                    <a:pt x="14764" y="12859"/>
                    <a:pt x="7144" y="18574"/>
                    <a:pt x="7144" y="26194"/>
                  </a:cubicBezTo>
                  <a:lnTo>
                    <a:pt x="7144" y="26194"/>
                  </a:lnTo>
                  <a:cubicBezTo>
                    <a:pt x="17621" y="45244"/>
                    <a:pt x="40481" y="51911"/>
                    <a:pt x="50959" y="53816"/>
                  </a:cubicBezTo>
                  <a:lnTo>
                    <a:pt x="51911" y="54769"/>
                  </a:lnTo>
                  <a:cubicBezTo>
                    <a:pt x="51911" y="54769"/>
                    <a:pt x="51911" y="54769"/>
                    <a:pt x="51911" y="54769"/>
                  </a:cubicBezTo>
                  <a:lnTo>
                    <a:pt x="56674" y="54769"/>
                  </a:lnTo>
                </a:path>
              </a:pathLst>
            </a:custGeom>
            <a:solidFill>
              <a:srgbClr val="5F6767"/>
            </a:solid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xmlns="" id="{BC19508C-C132-47CB-8BA1-2A0C4356D266}"/>
                </a:ext>
              </a:extLst>
            </p:cNvPr>
            <p:cNvSpPr/>
            <p:nvPr/>
          </p:nvSpPr>
          <p:spPr>
            <a:xfrm>
              <a:off x="700575" y="477868"/>
              <a:ext cx="9072285" cy="5916709"/>
            </a:xfrm>
            <a:custGeom>
              <a:avLst/>
              <a:gdLst>
                <a:gd name="connsiteX0" fmla="*/ 1311116 w 1314450"/>
                <a:gd name="connsiteY0" fmla="*/ 813911 h 857250"/>
                <a:gd name="connsiteX1" fmla="*/ 1281589 w 1314450"/>
                <a:gd name="connsiteY1" fmla="*/ 852964 h 857250"/>
                <a:gd name="connsiteX2" fmla="*/ 36671 w 1314450"/>
                <a:gd name="connsiteY2" fmla="*/ 852964 h 857250"/>
                <a:gd name="connsiteX3" fmla="*/ 7144 w 1314450"/>
                <a:gd name="connsiteY3" fmla="*/ 813911 h 857250"/>
                <a:gd name="connsiteX4" fmla="*/ 7144 w 1314450"/>
                <a:gd name="connsiteY4" fmla="*/ 46196 h 857250"/>
                <a:gd name="connsiteX5" fmla="*/ 36671 w 1314450"/>
                <a:gd name="connsiteY5" fmla="*/ 7144 h 857250"/>
                <a:gd name="connsiteX6" fmla="*/ 1281589 w 1314450"/>
                <a:gd name="connsiteY6" fmla="*/ 7144 h 857250"/>
                <a:gd name="connsiteX7" fmla="*/ 1311116 w 1314450"/>
                <a:gd name="connsiteY7" fmla="*/ 46196 h 857250"/>
                <a:gd name="connsiteX8" fmla="*/ 1311116 w 1314450"/>
                <a:gd name="connsiteY8" fmla="*/ 813911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4450" h="857250">
                  <a:moveTo>
                    <a:pt x="1311116" y="813911"/>
                  </a:moveTo>
                  <a:cubicBezTo>
                    <a:pt x="1311116" y="834866"/>
                    <a:pt x="1297781" y="852964"/>
                    <a:pt x="1281589" y="852964"/>
                  </a:cubicBezTo>
                  <a:lnTo>
                    <a:pt x="36671" y="852964"/>
                  </a:lnTo>
                  <a:cubicBezTo>
                    <a:pt x="20479" y="852964"/>
                    <a:pt x="7144" y="835819"/>
                    <a:pt x="7144" y="813911"/>
                  </a:cubicBezTo>
                  <a:lnTo>
                    <a:pt x="7144" y="46196"/>
                  </a:lnTo>
                  <a:cubicBezTo>
                    <a:pt x="7144" y="25241"/>
                    <a:pt x="20479" y="7144"/>
                    <a:pt x="36671" y="7144"/>
                  </a:cubicBezTo>
                  <a:lnTo>
                    <a:pt x="1281589" y="7144"/>
                  </a:lnTo>
                  <a:cubicBezTo>
                    <a:pt x="1297781" y="7144"/>
                    <a:pt x="1311116" y="24289"/>
                    <a:pt x="1311116" y="46196"/>
                  </a:cubicBezTo>
                  <a:lnTo>
                    <a:pt x="1311116" y="813911"/>
                  </a:lnTo>
                  <a:close/>
                </a:path>
              </a:pathLst>
            </a:custGeom>
            <a:solidFill>
              <a:srgbClr val="000000"/>
            </a:solid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xmlns="" id="{05E587BD-ED49-4D3E-96E2-11ACD04E7773}"/>
                </a:ext>
              </a:extLst>
            </p:cNvPr>
            <p:cNvSpPr/>
            <p:nvPr/>
          </p:nvSpPr>
          <p:spPr>
            <a:xfrm>
              <a:off x="1088451" y="839448"/>
              <a:ext cx="8283390" cy="5062073"/>
            </a:xfrm>
            <a:custGeom>
              <a:avLst/>
              <a:gdLst>
                <a:gd name="connsiteX0" fmla="*/ 7144 w 1200150"/>
                <a:gd name="connsiteY0" fmla="*/ 7144 h 733425"/>
                <a:gd name="connsiteX1" fmla="*/ 1196816 w 1200150"/>
                <a:gd name="connsiteY1" fmla="*/ 7144 h 733425"/>
                <a:gd name="connsiteX2" fmla="*/ 1196816 w 1200150"/>
                <a:gd name="connsiteY2" fmla="*/ 730091 h 733425"/>
                <a:gd name="connsiteX3" fmla="*/ 7144 w 1200150"/>
                <a:gd name="connsiteY3" fmla="*/ 730091 h 733425"/>
              </a:gdLst>
              <a:ahLst/>
              <a:cxnLst>
                <a:cxn ang="0">
                  <a:pos x="connsiteX0" y="connsiteY0"/>
                </a:cxn>
                <a:cxn ang="0">
                  <a:pos x="connsiteX1" y="connsiteY1"/>
                </a:cxn>
                <a:cxn ang="0">
                  <a:pos x="connsiteX2" y="connsiteY2"/>
                </a:cxn>
                <a:cxn ang="0">
                  <a:pos x="connsiteX3" y="connsiteY3"/>
                </a:cxn>
              </a:cxnLst>
              <a:rect l="l" t="t" r="r" b="b"/>
              <a:pathLst>
                <a:path w="1200150" h="733425">
                  <a:moveTo>
                    <a:pt x="7144" y="7144"/>
                  </a:moveTo>
                  <a:lnTo>
                    <a:pt x="1196816" y="7144"/>
                  </a:lnTo>
                  <a:lnTo>
                    <a:pt x="1196816" y="730091"/>
                  </a:lnTo>
                  <a:lnTo>
                    <a:pt x="7144" y="730091"/>
                  </a:lnTo>
                  <a:close/>
                </a:path>
              </a:pathLst>
            </a:custGeom>
            <a:solidFill>
              <a:srgbClr val="F2F2F2"/>
            </a:solid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xmlns="" id="{D972E355-A917-4604-8BBF-F5E216D7B5C4}"/>
                </a:ext>
              </a:extLst>
            </p:cNvPr>
            <p:cNvSpPr/>
            <p:nvPr/>
          </p:nvSpPr>
          <p:spPr>
            <a:xfrm>
              <a:off x="-548507" y="6164484"/>
              <a:ext cx="11570449" cy="460187"/>
            </a:xfrm>
            <a:custGeom>
              <a:avLst/>
              <a:gdLst>
                <a:gd name="connsiteX0" fmla="*/ 50006 w 1676400"/>
                <a:gd name="connsiteY0" fmla="*/ 7144 h 66675"/>
                <a:gd name="connsiteX1" fmla="*/ 1630204 w 1676400"/>
                <a:gd name="connsiteY1" fmla="*/ 7144 h 66675"/>
                <a:gd name="connsiteX2" fmla="*/ 1672114 w 1676400"/>
                <a:gd name="connsiteY2" fmla="*/ 49054 h 66675"/>
                <a:gd name="connsiteX3" fmla="*/ 1672114 w 1676400"/>
                <a:gd name="connsiteY3" fmla="*/ 57626 h 66675"/>
                <a:gd name="connsiteX4" fmla="*/ 1656874 w 1676400"/>
                <a:gd name="connsiteY4" fmla="*/ 62389 h 66675"/>
                <a:gd name="connsiteX5" fmla="*/ 1654016 w 1676400"/>
                <a:gd name="connsiteY5" fmla="*/ 62389 h 66675"/>
                <a:gd name="connsiteX6" fmla="*/ 29051 w 1676400"/>
                <a:gd name="connsiteY6" fmla="*/ 62389 h 66675"/>
                <a:gd name="connsiteX7" fmla="*/ 21431 w 1676400"/>
                <a:gd name="connsiteY7" fmla="*/ 63341 h 66675"/>
                <a:gd name="connsiteX8" fmla="*/ 7144 w 1676400"/>
                <a:gd name="connsiteY8" fmla="*/ 55721 h 66675"/>
                <a:gd name="connsiteX9" fmla="*/ 7144 w 1676400"/>
                <a:gd name="connsiteY9" fmla="*/ 48101 h 66675"/>
                <a:gd name="connsiteX10" fmla="*/ 50006 w 1676400"/>
                <a:gd name="connsiteY10" fmla="*/ 714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6400" h="66675">
                  <a:moveTo>
                    <a:pt x="50006" y="7144"/>
                  </a:moveTo>
                  <a:lnTo>
                    <a:pt x="1630204" y="7144"/>
                  </a:lnTo>
                  <a:cubicBezTo>
                    <a:pt x="1653064" y="7144"/>
                    <a:pt x="1672114" y="26194"/>
                    <a:pt x="1672114" y="49054"/>
                  </a:cubicBezTo>
                  <a:lnTo>
                    <a:pt x="1672114" y="57626"/>
                  </a:lnTo>
                  <a:cubicBezTo>
                    <a:pt x="1672114" y="57626"/>
                    <a:pt x="1674019" y="64294"/>
                    <a:pt x="1656874" y="62389"/>
                  </a:cubicBezTo>
                  <a:cubicBezTo>
                    <a:pt x="1655921" y="62389"/>
                    <a:pt x="1654969" y="62389"/>
                    <a:pt x="1654016" y="62389"/>
                  </a:cubicBezTo>
                  <a:lnTo>
                    <a:pt x="29051" y="62389"/>
                  </a:lnTo>
                  <a:cubicBezTo>
                    <a:pt x="26194" y="62389"/>
                    <a:pt x="24289" y="62389"/>
                    <a:pt x="21431" y="63341"/>
                  </a:cubicBezTo>
                  <a:cubicBezTo>
                    <a:pt x="16669" y="64294"/>
                    <a:pt x="8096" y="64294"/>
                    <a:pt x="7144" y="55721"/>
                  </a:cubicBezTo>
                  <a:lnTo>
                    <a:pt x="7144" y="48101"/>
                  </a:lnTo>
                  <a:cubicBezTo>
                    <a:pt x="8096" y="25241"/>
                    <a:pt x="26194" y="7144"/>
                    <a:pt x="50006" y="7144"/>
                  </a:cubicBezTo>
                  <a:close/>
                </a:path>
              </a:pathLst>
            </a:custGeom>
            <a:solidFill>
              <a:srgbClr val="CCCCCC"/>
            </a:solidFill>
            <a:ln w="9525" cap="flat">
              <a:noFill/>
              <a:prstDash val="solid"/>
              <a:miter/>
            </a:ln>
          </p:spPr>
          <p:txBody>
            <a:bodyPr rtlCol="0" anchor="ctr"/>
            <a:lstStyle/>
            <a:p>
              <a:endParaRPr lang="en-US" dirty="0"/>
            </a:p>
          </p:txBody>
        </p:sp>
        <p:sp>
          <p:nvSpPr>
            <p:cNvPr id="33" name="Freeform: Shape 32">
              <a:extLst>
                <a:ext uri="{FF2B5EF4-FFF2-40B4-BE49-F238E27FC236}">
                  <a16:creationId xmlns:a16="http://schemas.microsoft.com/office/drawing/2014/main" xmlns="" id="{EE4DD70C-BD3B-4509-B4EE-DF26E1A80A4E}"/>
                </a:ext>
              </a:extLst>
            </p:cNvPr>
            <p:cNvSpPr/>
            <p:nvPr/>
          </p:nvSpPr>
          <p:spPr>
            <a:xfrm>
              <a:off x="4438629" y="6215033"/>
              <a:ext cx="1618413" cy="184076"/>
            </a:xfrm>
            <a:custGeom>
              <a:avLst/>
              <a:gdLst>
                <a:gd name="connsiteX0" fmla="*/ 1478513 w 1618413"/>
                <a:gd name="connsiteY0" fmla="*/ 177499 h 184076"/>
                <a:gd name="connsiteX1" fmla="*/ 1485084 w 1618413"/>
                <a:gd name="connsiteY1" fmla="*/ 177499 h 184076"/>
                <a:gd name="connsiteX2" fmla="*/ 1502686 w 1618413"/>
                <a:gd name="connsiteY2" fmla="*/ 178122 h 184076"/>
                <a:gd name="connsiteX3" fmla="*/ 1499879 w 1618413"/>
                <a:gd name="connsiteY3" fmla="*/ 178526 h 184076"/>
                <a:gd name="connsiteX4" fmla="*/ 1478513 w 1618413"/>
                <a:gd name="connsiteY4" fmla="*/ 177499 h 184076"/>
                <a:gd name="connsiteX5" fmla="*/ 84799 w 1618413"/>
                <a:gd name="connsiteY5" fmla="*/ 170928 h 184076"/>
                <a:gd name="connsiteX6" fmla="*/ 117666 w 1618413"/>
                <a:gd name="connsiteY6" fmla="*/ 177499 h 184076"/>
                <a:gd name="connsiteX7" fmla="*/ 104518 w 1618413"/>
                <a:gd name="connsiteY7" fmla="*/ 177499 h 184076"/>
                <a:gd name="connsiteX8" fmla="*/ 84799 w 1618413"/>
                <a:gd name="connsiteY8" fmla="*/ 170928 h 184076"/>
                <a:gd name="connsiteX9" fmla="*/ 1603418 w 1618413"/>
                <a:gd name="connsiteY9" fmla="*/ 0 h 184076"/>
                <a:gd name="connsiteX10" fmla="*/ 1616567 w 1618413"/>
                <a:gd name="connsiteY10" fmla="*/ 0 h 184076"/>
                <a:gd name="connsiteX11" fmla="*/ 1511177 w 1618413"/>
                <a:gd name="connsiteY11" fmla="*/ 178423 h 184076"/>
                <a:gd name="connsiteX12" fmla="*/ 1502686 w 1618413"/>
                <a:gd name="connsiteY12" fmla="*/ 178122 h 184076"/>
                <a:gd name="connsiteX13" fmla="*/ 1521501 w 1618413"/>
                <a:gd name="connsiteY13" fmla="*/ 175419 h 184076"/>
                <a:gd name="connsiteX14" fmla="*/ 1603418 w 1618413"/>
                <a:gd name="connsiteY14" fmla="*/ 6571 h 184076"/>
                <a:gd name="connsiteX15" fmla="*/ 5911 w 1618413"/>
                <a:gd name="connsiteY15" fmla="*/ 0 h 184076"/>
                <a:gd name="connsiteX16" fmla="*/ 19060 w 1618413"/>
                <a:gd name="connsiteY16" fmla="*/ 6571 h 184076"/>
                <a:gd name="connsiteX17" fmla="*/ 91379 w 1618413"/>
                <a:gd name="connsiteY17" fmla="*/ 184076 h 184076"/>
                <a:gd name="connsiteX18" fmla="*/ 5911 w 1618413"/>
                <a:gd name="connsiteY18" fmla="*/ 0 h 18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18413" h="184076">
                  <a:moveTo>
                    <a:pt x="1478513" y="177499"/>
                  </a:moveTo>
                  <a:lnTo>
                    <a:pt x="1485084" y="177499"/>
                  </a:lnTo>
                  <a:lnTo>
                    <a:pt x="1502686" y="178122"/>
                  </a:lnTo>
                  <a:lnTo>
                    <a:pt x="1499879" y="178526"/>
                  </a:lnTo>
                  <a:cubicBezTo>
                    <a:pt x="1487142" y="179142"/>
                    <a:pt x="1478513" y="177499"/>
                    <a:pt x="1478513" y="177499"/>
                  </a:cubicBezTo>
                  <a:close/>
                  <a:moveTo>
                    <a:pt x="84799" y="170928"/>
                  </a:moveTo>
                  <a:cubicBezTo>
                    <a:pt x="97947" y="177499"/>
                    <a:pt x="104518" y="177499"/>
                    <a:pt x="117666" y="177499"/>
                  </a:cubicBezTo>
                  <a:lnTo>
                    <a:pt x="104518" y="177499"/>
                  </a:lnTo>
                  <a:cubicBezTo>
                    <a:pt x="97947" y="177499"/>
                    <a:pt x="91370" y="177499"/>
                    <a:pt x="84799" y="170928"/>
                  </a:cubicBezTo>
                  <a:close/>
                  <a:moveTo>
                    <a:pt x="1603418" y="0"/>
                  </a:moveTo>
                  <a:lnTo>
                    <a:pt x="1616567" y="0"/>
                  </a:lnTo>
                  <a:cubicBezTo>
                    <a:pt x="1631361" y="152847"/>
                    <a:pt x="1553705" y="176266"/>
                    <a:pt x="1511177" y="178423"/>
                  </a:cubicBezTo>
                  <a:lnTo>
                    <a:pt x="1502686" y="178122"/>
                  </a:lnTo>
                  <a:lnTo>
                    <a:pt x="1521501" y="175419"/>
                  </a:lnTo>
                  <a:cubicBezTo>
                    <a:pt x="1560791" y="165788"/>
                    <a:pt x="1611636" y="129836"/>
                    <a:pt x="1603418" y="6571"/>
                  </a:cubicBezTo>
                  <a:close/>
                  <a:moveTo>
                    <a:pt x="5911" y="0"/>
                  </a:moveTo>
                  <a:lnTo>
                    <a:pt x="19060" y="6571"/>
                  </a:lnTo>
                  <a:cubicBezTo>
                    <a:pt x="19060" y="6571"/>
                    <a:pt x="-20385" y="144631"/>
                    <a:pt x="91379" y="184076"/>
                  </a:cubicBezTo>
                  <a:cubicBezTo>
                    <a:pt x="-33534" y="151202"/>
                    <a:pt x="5911" y="0"/>
                    <a:pt x="5911" y="0"/>
                  </a:cubicBezTo>
                  <a:close/>
                </a:path>
              </a:pathLst>
            </a:custGeom>
            <a:solidFill>
              <a:srgbClr val="4D4D4D"/>
            </a:solidFill>
            <a:ln w="9525" cap="flat">
              <a:noFill/>
              <a:prstDash val="solid"/>
              <a:miter/>
            </a:ln>
          </p:spPr>
          <p:txBody>
            <a:bodyPr rtlCol="0" anchor="ctr"/>
            <a:lstStyle/>
            <a:p>
              <a:endParaRPr lang="en-US"/>
            </a:p>
          </p:txBody>
        </p:sp>
        <p:grpSp>
          <p:nvGrpSpPr>
            <p:cNvPr id="5" name="Group 33">
              <a:extLst>
                <a:ext uri="{FF2B5EF4-FFF2-40B4-BE49-F238E27FC236}">
                  <a16:creationId xmlns:a16="http://schemas.microsoft.com/office/drawing/2014/main" xmlns="" id="{B47FDFAE-AB58-447C-86FC-1351A6601EC8}"/>
                </a:ext>
              </a:extLst>
            </p:cNvPr>
            <p:cNvGrpSpPr/>
            <p:nvPr/>
          </p:nvGrpSpPr>
          <p:grpSpPr>
            <a:xfrm>
              <a:off x="1606" y="6382978"/>
              <a:ext cx="413937" cy="115242"/>
              <a:chOff x="5955" y="6353672"/>
              <a:chExt cx="413937" cy="115242"/>
            </a:xfrm>
          </p:grpSpPr>
          <p:sp>
            <p:nvSpPr>
              <p:cNvPr id="39" name="Rectangle: Rounded Corners 38">
                <a:extLst>
                  <a:ext uri="{FF2B5EF4-FFF2-40B4-BE49-F238E27FC236}">
                    <a16:creationId xmlns:a16="http://schemas.microsoft.com/office/drawing/2014/main" xmlns="" id="{D3A8D91F-7660-4232-81FE-488DC2AC4ED0}"/>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Rounded Corners 39">
                <a:extLst>
                  <a:ext uri="{FF2B5EF4-FFF2-40B4-BE49-F238E27FC236}">
                    <a16:creationId xmlns:a16="http://schemas.microsoft.com/office/drawing/2014/main" xmlns="" id="{EF83A023-B3B0-44BD-92B9-E72787A810A0}"/>
                  </a:ext>
                </a:extLst>
              </p:cNvPr>
              <p:cNvSpPr/>
              <p:nvPr/>
            </p:nvSpPr>
            <p:spPr>
              <a:xfrm>
                <a:off x="99417" y="6382279"/>
                <a:ext cx="227012"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 name="Group 34">
              <a:extLst>
                <a:ext uri="{FF2B5EF4-FFF2-40B4-BE49-F238E27FC236}">
                  <a16:creationId xmlns:a16="http://schemas.microsoft.com/office/drawing/2014/main" xmlns="" id="{09993162-7871-4AA5-9A8F-A51AD4605BD0}"/>
                </a:ext>
              </a:extLst>
            </p:cNvPr>
            <p:cNvGrpSpPr/>
            <p:nvPr/>
          </p:nvGrpSpPr>
          <p:grpSpPr>
            <a:xfrm>
              <a:off x="9855291" y="6381600"/>
              <a:ext cx="885989" cy="115242"/>
              <a:chOff x="5955" y="6353672"/>
              <a:chExt cx="413937" cy="115242"/>
            </a:xfrm>
          </p:grpSpPr>
          <p:sp>
            <p:nvSpPr>
              <p:cNvPr id="37" name="Rectangle: Rounded Corners 36">
                <a:extLst>
                  <a:ext uri="{FF2B5EF4-FFF2-40B4-BE49-F238E27FC236}">
                    <a16:creationId xmlns:a16="http://schemas.microsoft.com/office/drawing/2014/main" xmlns="" id="{91B1681F-8DC6-46A8-BFB1-76A007AC4FD3}"/>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Rounded Corners 37">
                <a:extLst>
                  <a:ext uri="{FF2B5EF4-FFF2-40B4-BE49-F238E27FC236}">
                    <a16:creationId xmlns:a16="http://schemas.microsoft.com/office/drawing/2014/main" xmlns="" id="{2BCFCF77-A335-4EF0-85DC-03901286AFD8}"/>
                  </a:ext>
                </a:extLst>
              </p:cNvPr>
              <p:cNvSpPr/>
              <p:nvPr/>
            </p:nvSpPr>
            <p:spPr>
              <a:xfrm>
                <a:off x="84761" y="6382279"/>
                <a:ext cx="256326"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6" name="Freeform: Shape 35">
              <a:extLst>
                <a:ext uri="{FF2B5EF4-FFF2-40B4-BE49-F238E27FC236}">
                  <a16:creationId xmlns:a16="http://schemas.microsoft.com/office/drawing/2014/main" xmlns="" id="{11B4593F-6DA3-4D30-B277-F7D30889740F}"/>
                </a:ext>
              </a:extLst>
            </p:cNvPr>
            <p:cNvSpPr/>
            <p:nvPr/>
          </p:nvSpPr>
          <p:spPr>
            <a:xfrm>
              <a:off x="3892805" y="496953"/>
              <a:ext cx="5479036" cy="5431217"/>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sp>
        <p:nvSpPr>
          <p:cNvPr id="41" name="그림 개체 틀 2">
            <a:extLst>
              <a:ext uri="{FF2B5EF4-FFF2-40B4-BE49-F238E27FC236}">
                <a16:creationId xmlns:a16="http://schemas.microsoft.com/office/drawing/2014/main" xmlns="" id="{8461A13D-1299-4FAD-978B-612262665AC9}"/>
              </a:ext>
            </a:extLst>
          </p:cNvPr>
          <p:cNvSpPr>
            <a:spLocks noGrp="1"/>
          </p:cNvSpPr>
          <p:nvPr>
            <p:ph type="pic" sz="quarter" idx="13" hasCustomPrompt="1"/>
          </p:nvPr>
        </p:nvSpPr>
        <p:spPr>
          <a:xfrm>
            <a:off x="969870" y="2006556"/>
            <a:ext cx="3426249" cy="2114789"/>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2000" dirty="0">
                <a:solidFill>
                  <a:schemeClr val="tx1">
                    <a:lumMod val="75000"/>
                    <a:lumOff val="25000"/>
                  </a:schemeClr>
                </a:solidFill>
              </a:defRPr>
            </a:lvl1pPr>
          </a:lstStyle>
          <a:p>
            <a:pPr marL="0" lvl="0" algn="ctr"/>
            <a:r>
              <a:rPr lang="en-US" altLang="ko-KR" dirty="0"/>
              <a:t>Place Your Picture Here And Send To Back</a:t>
            </a:r>
            <a:endParaRPr lang="ko-KR" altLang="en-US" dirty="0"/>
          </a:p>
        </p:txBody>
      </p:sp>
      <p:sp>
        <p:nvSpPr>
          <p:cNvPr id="2" name="Text Placeholder 9"/>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
        <p:nvSpPr>
          <p:cNvPr id="6" name="그림 개체 틀 2">
            <a:extLst>
              <a:ext uri="{FF2B5EF4-FFF2-40B4-BE49-F238E27FC236}">
                <a16:creationId xmlns:a16="http://schemas.microsoft.com/office/drawing/2014/main" xmlns="" id="{86DCE200-6A5B-44AD-8BA4-39183B76E3CF}"/>
              </a:ext>
            </a:extLst>
          </p:cNvPr>
          <p:cNvSpPr>
            <a:spLocks noGrp="1"/>
          </p:cNvSpPr>
          <p:nvPr>
            <p:ph type="pic" sz="quarter" idx="11" hasCustomPrompt="1"/>
          </p:nvPr>
        </p:nvSpPr>
        <p:spPr>
          <a:xfrm>
            <a:off x="3447825" y="1514757"/>
            <a:ext cx="3751192" cy="2114789"/>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2000" dirty="0">
                <a:solidFill>
                  <a:schemeClr val="tx1">
                    <a:lumMod val="75000"/>
                    <a:lumOff val="25000"/>
                  </a:schemeClr>
                </a:solidFill>
              </a:defRPr>
            </a:lvl1pPr>
          </a:lstStyle>
          <a:p>
            <a:pPr marL="0" lvl="0" algn="ctr"/>
            <a:r>
              <a:rPr lang="en-US" altLang="ko-KR" dirty="0"/>
              <a:t>Place Your Picture Here And Send To Back</a:t>
            </a:r>
            <a:endParaRPr lang="ko-KR" altLang="en-US" dirty="0"/>
          </a:p>
        </p:txBody>
      </p:sp>
      <p:sp>
        <p:nvSpPr>
          <p:cNvPr id="27" name="그림 개체 틀 2">
            <a:extLst>
              <a:ext uri="{FF2B5EF4-FFF2-40B4-BE49-F238E27FC236}">
                <a16:creationId xmlns:a16="http://schemas.microsoft.com/office/drawing/2014/main" xmlns="" id="{81A1402A-7868-4896-AF74-EEABBC317976}"/>
              </a:ext>
            </a:extLst>
          </p:cNvPr>
          <p:cNvSpPr>
            <a:spLocks noGrp="1"/>
          </p:cNvSpPr>
          <p:nvPr>
            <p:ph type="pic" sz="quarter" idx="12" hasCustomPrompt="1"/>
          </p:nvPr>
        </p:nvSpPr>
        <p:spPr>
          <a:xfrm>
            <a:off x="6489141" y="2737691"/>
            <a:ext cx="939337" cy="1520704"/>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3" name="Rectangle 2">
            <a:extLst>
              <a:ext uri="{FF2B5EF4-FFF2-40B4-BE49-F238E27FC236}">
                <a16:creationId xmlns:a16="http://schemas.microsoft.com/office/drawing/2014/main" xmlns="" id="{496291E9-382B-4112-ACC6-C5D173E3D86C}"/>
              </a:ext>
            </a:extLst>
          </p:cNvPr>
          <p:cNvSpPr/>
          <p:nvPr userDrawn="1"/>
        </p:nvSpPr>
        <p:spPr>
          <a:xfrm>
            <a:off x="0" y="4756308"/>
            <a:ext cx="12192000" cy="21187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xmlns="" val="3407105739"/>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1_Image slide layout">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xmlns="" id="{96A6BFBA-0B81-43EC-82B3-3C7685798270}"/>
              </a:ext>
            </a:extLst>
          </p:cNvPr>
          <p:cNvSpPr/>
          <p:nvPr userDrawn="1"/>
        </p:nvSpPr>
        <p:spPr>
          <a:xfrm>
            <a:off x="0" y="942689"/>
            <a:ext cx="8190689" cy="5915313"/>
          </a:xfrm>
          <a:custGeom>
            <a:avLst/>
            <a:gdLst>
              <a:gd name="connsiteX0" fmla="*/ 1864468 w 7960468"/>
              <a:gd name="connsiteY0" fmla="*/ 0 h 5749047"/>
              <a:gd name="connsiteX1" fmla="*/ 7960468 w 7960468"/>
              <a:gd name="connsiteY1" fmla="*/ 5749047 h 5749047"/>
              <a:gd name="connsiteX2" fmla="*/ 6404991 w 7960468"/>
              <a:gd name="connsiteY2" fmla="*/ 5749047 h 5749047"/>
              <a:gd name="connsiteX3" fmla="*/ 1864468 w 7960468"/>
              <a:gd name="connsiteY3" fmla="*/ 1466948 h 5749047"/>
              <a:gd name="connsiteX4" fmla="*/ 0 w 7960468"/>
              <a:gd name="connsiteY4" fmla="*/ 0 h 5749047"/>
              <a:gd name="connsiteX5" fmla="*/ 6096000 w 7960468"/>
              <a:gd name="connsiteY5" fmla="*/ 5749047 h 5749047"/>
              <a:gd name="connsiteX6" fmla="*/ 0 w 7960468"/>
              <a:gd name="connsiteY6" fmla="*/ 5749047 h 5749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960468" h="5749047">
                <a:moveTo>
                  <a:pt x="1864468" y="0"/>
                </a:moveTo>
                <a:lnTo>
                  <a:pt x="7960468" y="5749047"/>
                </a:lnTo>
                <a:lnTo>
                  <a:pt x="6404991" y="5749047"/>
                </a:lnTo>
                <a:lnTo>
                  <a:pt x="1864468" y="1466948"/>
                </a:lnTo>
                <a:close/>
                <a:moveTo>
                  <a:pt x="0" y="0"/>
                </a:moveTo>
                <a:lnTo>
                  <a:pt x="6096000" y="5749047"/>
                </a:lnTo>
                <a:lnTo>
                  <a:pt x="0" y="5749047"/>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icture Placeholder 7">
            <a:extLst>
              <a:ext uri="{FF2B5EF4-FFF2-40B4-BE49-F238E27FC236}">
                <a16:creationId xmlns:a16="http://schemas.microsoft.com/office/drawing/2014/main" xmlns="" id="{6A3B45EF-370E-440A-A20B-2942D298C9F7}"/>
              </a:ext>
            </a:extLst>
          </p:cNvPr>
          <p:cNvSpPr>
            <a:spLocks noGrp="1"/>
          </p:cNvSpPr>
          <p:nvPr>
            <p:ph type="pic" sz="quarter" idx="11" hasCustomPrompt="1"/>
          </p:nvPr>
        </p:nvSpPr>
        <p:spPr>
          <a:xfrm>
            <a:off x="0" y="1108954"/>
            <a:ext cx="7960468" cy="5749047"/>
          </a:xfrm>
          <a:custGeom>
            <a:avLst/>
            <a:gdLst>
              <a:gd name="connsiteX0" fmla="*/ 1864468 w 7960468"/>
              <a:gd name="connsiteY0" fmla="*/ 0 h 5749047"/>
              <a:gd name="connsiteX1" fmla="*/ 7960468 w 7960468"/>
              <a:gd name="connsiteY1" fmla="*/ 5749047 h 5749047"/>
              <a:gd name="connsiteX2" fmla="*/ 6404991 w 7960468"/>
              <a:gd name="connsiteY2" fmla="*/ 5749047 h 5749047"/>
              <a:gd name="connsiteX3" fmla="*/ 1864468 w 7960468"/>
              <a:gd name="connsiteY3" fmla="*/ 1466948 h 5749047"/>
              <a:gd name="connsiteX4" fmla="*/ 0 w 7960468"/>
              <a:gd name="connsiteY4" fmla="*/ 0 h 5749047"/>
              <a:gd name="connsiteX5" fmla="*/ 6096000 w 7960468"/>
              <a:gd name="connsiteY5" fmla="*/ 5749047 h 5749047"/>
              <a:gd name="connsiteX6" fmla="*/ 0 w 7960468"/>
              <a:gd name="connsiteY6" fmla="*/ 5749047 h 5749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960468" h="5749047">
                <a:moveTo>
                  <a:pt x="1864468" y="0"/>
                </a:moveTo>
                <a:lnTo>
                  <a:pt x="7960468" y="5749047"/>
                </a:lnTo>
                <a:lnTo>
                  <a:pt x="6404991" y="5749047"/>
                </a:lnTo>
                <a:lnTo>
                  <a:pt x="1864468" y="1466948"/>
                </a:lnTo>
                <a:close/>
                <a:moveTo>
                  <a:pt x="0" y="0"/>
                </a:moveTo>
                <a:lnTo>
                  <a:pt x="6096000" y="5749047"/>
                </a:lnTo>
                <a:lnTo>
                  <a:pt x="0" y="5749047"/>
                </a:lnTo>
                <a:close/>
              </a:path>
            </a:pathLst>
          </a:cu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spTree>
    <p:extLst>
      <p:ext uri="{BB962C8B-B14F-4D97-AF65-F5344CB8AC3E}">
        <p14:creationId xmlns:p14="http://schemas.microsoft.com/office/powerpoint/2010/main" xmlns="" val="204305289"/>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3_Image slide layout">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xmlns="" id="{A2B35F45-00CB-4203-B075-872C639D4026}"/>
              </a:ext>
            </a:extLst>
          </p:cNvPr>
          <p:cNvSpPr>
            <a:spLocks noGrp="1"/>
          </p:cNvSpPr>
          <p:nvPr>
            <p:ph type="pic" sz="quarter" idx="11" hasCustomPrompt="1"/>
          </p:nvPr>
        </p:nvSpPr>
        <p:spPr>
          <a:xfrm>
            <a:off x="3022283" y="1354778"/>
            <a:ext cx="6150293" cy="3448050"/>
          </a:xfrm>
          <a:custGeom>
            <a:avLst/>
            <a:gdLst>
              <a:gd name="connsiteX0" fmla="*/ 2106931 w 6150293"/>
              <a:gd name="connsiteY0" fmla="*/ 0 h 3448050"/>
              <a:gd name="connsiteX1" fmla="*/ 6150293 w 6150293"/>
              <a:gd name="connsiteY1" fmla="*/ 0 h 3448050"/>
              <a:gd name="connsiteX2" fmla="*/ 4042410 w 6150293"/>
              <a:gd name="connsiteY2" fmla="*/ 3448050 h 3448050"/>
              <a:gd name="connsiteX3" fmla="*/ 0 w 6150293"/>
              <a:gd name="connsiteY3" fmla="*/ 3448050 h 3448050"/>
            </a:gdLst>
            <a:ahLst/>
            <a:cxnLst>
              <a:cxn ang="0">
                <a:pos x="connsiteX0" y="connsiteY0"/>
              </a:cxn>
              <a:cxn ang="0">
                <a:pos x="connsiteX1" y="connsiteY1"/>
              </a:cxn>
              <a:cxn ang="0">
                <a:pos x="connsiteX2" y="connsiteY2"/>
              </a:cxn>
              <a:cxn ang="0">
                <a:pos x="connsiteX3" y="connsiteY3"/>
              </a:cxn>
            </a:cxnLst>
            <a:rect l="l" t="t" r="r" b="b"/>
            <a:pathLst>
              <a:path w="6150293" h="3448050">
                <a:moveTo>
                  <a:pt x="2106931" y="0"/>
                </a:moveTo>
                <a:lnTo>
                  <a:pt x="6150293" y="0"/>
                </a:lnTo>
                <a:lnTo>
                  <a:pt x="4042410" y="3448050"/>
                </a:lnTo>
                <a:lnTo>
                  <a:pt x="0" y="3448050"/>
                </a:lnTo>
                <a:close/>
              </a:path>
            </a:pathLst>
          </a:cu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17" name="Picture Placeholder 16">
            <a:extLst>
              <a:ext uri="{FF2B5EF4-FFF2-40B4-BE49-F238E27FC236}">
                <a16:creationId xmlns:a16="http://schemas.microsoft.com/office/drawing/2014/main" xmlns="" id="{10AF9A2D-6BC2-414E-9FA2-2BCC6B6CECD0}"/>
              </a:ext>
            </a:extLst>
          </p:cNvPr>
          <p:cNvSpPr>
            <a:spLocks noGrp="1"/>
          </p:cNvSpPr>
          <p:nvPr>
            <p:ph type="pic" sz="quarter" idx="12" hasCustomPrompt="1"/>
          </p:nvPr>
        </p:nvSpPr>
        <p:spPr>
          <a:xfrm>
            <a:off x="528638" y="1354778"/>
            <a:ext cx="4429125" cy="3448050"/>
          </a:xfrm>
          <a:custGeom>
            <a:avLst/>
            <a:gdLst>
              <a:gd name="connsiteX0" fmla="*/ 0 w 4429125"/>
              <a:gd name="connsiteY0" fmla="*/ 0 h 3448050"/>
              <a:gd name="connsiteX1" fmla="*/ 4429125 w 4429125"/>
              <a:gd name="connsiteY1" fmla="*/ 0 h 3448050"/>
              <a:gd name="connsiteX2" fmla="*/ 2322195 w 4429125"/>
              <a:gd name="connsiteY2" fmla="*/ 3448050 h 3448050"/>
              <a:gd name="connsiteX3" fmla="*/ 0 w 4429125"/>
              <a:gd name="connsiteY3" fmla="*/ 3448050 h 3448050"/>
            </a:gdLst>
            <a:ahLst/>
            <a:cxnLst>
              <a:cxn ang="0">
                <a:pos x="connsiteX0" y="connsiteY0"/>
              </a:cxn>
              <a:cxn ang="0">
                <a:pos x="connsiteX1" y="connsiteY1"/>
              </a:cxn>
              <a:cxn ang="0">
                <a:pos x="connsiteX2" y="connsiteY2"/>
              </a:cxn>
              <a:cxn ang="0">
                <a:pos x="connsiteX3" y="connsiteY3"/>
              </a:cxn>
            </a:cxnLst>
            <a:rect l="l" t="t" r="r" b="b"/>
            <a:pathLst>
              <a:path w="4429125" h="3448050">
                <a:moveTo>
                  <a:pt x="0" y="0"/>
                </a:moveTo>
                <a:lnTo>
                  <a:pt x="4429125" y="0"/>
                </a:lnTo>
                <a:lnTo>
                  <a:pt x="2322195" y="3448050"/>
                </a:lnTo>
                <a:lnTo>
                  <a:pt x="0" y="3448050"/>
                </a:lnTo>
                <a:close/>
              </a:path>
            </a:pathLst>
          </a:cu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16" name="Picture Placeholder 15">
            <a:extLst>
              <a:ext uri="{FF2B5EF4-FFF2-40B4-BE49-F238E27FC236}">
                <a16:creationId xmlns:a16="http://schemas.microsoft.com/office/drawing/2014/main" xmlns="" id="{E2A5C04A-4DC0-45FF-8695-531CFED7EABC}"/>
              </a:ext>
            </a:extLst>
          </p:cNvPr>
          <p:cNvSpPr>
            <a:spLocks noGrp="1"/>
          </p:cNvSpPr>
          <p:nvPr>
            <p:ph type="pic" sz="quarter" idx="13" hasCustomPrompt="1"/>
          </p:nvPr>
        </p:nvSpPr>
        <p:spPr>
          <a:xfrm>
            <a:off x="7236142" y="1354778"/>
            <a:ext cx="4426268" cy="3448050"/>
          </a:xfrm>
          <a:custGeom>
            <a:avLst/>
            <a:gdLst>
              <a:gd name="connsiteX0" fmla="*/ 2107883 w 4426268"/>
              <a:gd name="connsiteY0" fmla="*/ 0 h 3448050"/>
              <a:gd name="connsiteX1" fmla="*/ 4426268 w 4426268"/>
              <a:gd name="connsiteY1" fmla="*/ 0 h 3448050"/>
              <a:gd name="connsiteX2" fmla="*/ 4426268 w 4426268"/>
              <a:gd name="connsiteY2" fmla="*/ 3448050 h 3448050"/>
              <a:gd name="connsiteX3" fmla="*/ 0 w 4426268"/>
              <a:gd name="connsiteY3" fmla="*/ 3448050 h 3448050"/>
            </a:gdLst>
            <a:ahLst/>
            <a:cxnLst>
              <a:cxn ang="0">
                <a:pos x="connsiteX0" y="connsiteY0"/>
              </a:cxn>
              <a:cxn ang="0">
                <a:pos x="connsiteX1" y="connsiteY1"/>
              </a:cxn>
              <a:cxn ang="0">
                <a:pos x="connsiteX2" y="connsiteY2"/>
              </a:cxn>
              <a:cxn ang="0">
                <a:pos x="connsiteX3" y="connsiteY3"/>
              </a:cxn>
            </a:cxnLst>
            <a:rect l="l" t="t" r="r" b="b"/>
            <a:pathLst>
              <a:path w="4426268" h="3448050">
                <a:moveTo>
                  <a:pt x="2107883" y="0"/>
                </a:moveTo>
                <a:lnTo>
                  <a:pt x="4426268" y="0"/>
                </a:lnTo>
                <a:lnTo>
                  <a:pt x="4426268" y="3448050"/>
                </a:lnTo>
                <a:lnTo>
                  <a:pt x="0" y="3448050"/>
                </a:lnTo>
                <a:close/>
              </a:path>
            </a:pathLst>
          </a:cu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3" name="Text Placeholder 9">
            <a:extLst>
              <a:ext uri="{FF2B5EF4-FFF2-40B4-BE49-F238E27FC236}">
                <a16:creationId xmlns:a16="http://schemas.microsoft.com/office/drawing/2014/main" xmlns="" id="{FA46197D-1598-4D3F-9547-3133C1271AD0}"/>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xmlns="" val="1400517054"/>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4_Image slide layout">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xmlns="" id="{FE028B6F-D647-4878-B4BB-2D1F673AEFD7}"/>
              </a:ext>
            </a:extLst>
          </p:cNvPr>
          <p:cNvSpPr>
            <a:spLocks noGrp="1"/>
          </p:cNvSpPr>
          <p:nvPr>
            <p:ph type="pic" sz="quarter" idx="11" hasCustomPrompt="1"/>
          </p:nvPr>
        </p:nvSpPr>
        <p:spPr>
          <a:xfrm>
            <a:off x="4424584" y="11386"/>
            <a:ext cx="7767416" cy="6777596"/>
          </a:xfrm>
          <a:custGeom>
            <a:avLst/>
            <a:gdLst>
              <a:gd name="connsiteX0" fmla="*/ 7767416 w 7767416"/>
              <a:gd name="connsiteY0" fmla="*/ 1399861 h 6777596"/>
              <a:gd name="connsiteX1" fmla="*/ 7767416 w 7767416"/>
              <a:gd name="connsiteY1" fmla="*/ 2360732 h 6777596"/>
              <a:gd name="connsiteX2" fmla="*/ 5766870 w 7767416"/>
              <a:gd name="connsiteY2" fmla="*/ 6058701 h 6777596"/>
              <a:gd name="connsiteX3" fmla="*/ 5364742 w 7767416"/>
              <a:gd name="connsiteY3" fmla="*/ 5841156 h 6777596"/>
              <a:gd name="connsiteX4" fmla="*/ 7767416 w 7767416"/>
              <a:gd name="connsiteY4" fmla="*/ 241367 h 6777596"/>
              <a:gd name="connsiteX5" fmla="*/ 7767416 w 7767416"/>
              <a:gd name="connsiteY5" fmla="*/ 1202237 h 6777596"/>
              <a:gd name="connsiteX6" fmla="*/ 5008532 w 7767416"/>
              <a:gd name="connsiteY6" fmla="*/ 6301980 h 6777596"/>
              <a:gd name="connsiteX7" fmla="*/ 4606405 w 7767416"/>
              <a:gd name="connsiteY7" fmla="*/ 6084435 h 6777596"/>
              <a:gd name="connsiteX8" fmla="*/ 7271266 w 7767416"/>
              <a:gd name="connsiteY8" fmla="*/ 0 h 6777596"/>
              <a:gd name="connsiteX9" fmla="*/ 7767416 w 7767416"/>
              <a:gd name="connsiteY9" fmla="*/ 0 h 6777596"/>
              <a:gd name="connsiteX10" fmla="*/ 7767416 w 7767416"/>
              <a:gd name="connsiteY10" fmla="*/ 43746 h 6777596"/>
              <a:gd name="connsiteX11" fmla="*/ 4124504 w 7767416"/>
              <a:gd name="connsiteY11" fmla="*/ 6777596 h 6777596"/>
              <a:gd name="connsiteX12" fmla="*/ 3722377 w 7767416"/>
              <a:gd name="connsiteY12" fmla="*/ 6560053 h 6777596"/>
              <a:gd name="connsiteX13" fmla="*/ 6644537 w 7767416"/>
              <a:gd name="connsiteY13" fmla="*/ 0 h 6777596"/>
              <a:gd name="connsiteX14" fmla="*/ 7164353 w 7767416"/>
              <a:gd name="connsiteY14" fmla="*/ 0 h 6777596"/>
              <a:gd name="connsiteX15" fmla="*/ 3936690 w 7767416"/>
              <a:gd name="connsiteY15" fmla="*/ 5966271 h 6777596"/>
              <a:gd name="connsiteX16" fmla="*/ 3534563 w 7767416"/>
              <a:gd name="connsiteY16" fmla="*/ 5748726 h 6777596"/>
              <a:gd name="connsiteX17" fmla="*/ 6017810 w 7767416"/>
              <a:gd name="connsiteY17" fmla="*/ 0 h 6777596"/>
              <a:gd name="connsiteX18" fmla="*/ 6537626 w 7767416"/>
              <a:gd name="connsiteY18" fmla="*/ 0 h 6777596"/>
              <a:gd name="connsiteX19" fmla="*/ 3371597 w 7767416"/>
              <a:gd name="connsiteY19" fmla="*/ 5852342 h 6777596"/>
              <a:gd name="connsiteX20" fmla="*/ 2969470 w 7767416"/>
              <a:gd name="connsiteY20" fmla="*/ 5634798 h 6777596"/>
              <a:gd name="connsiteX21" fmla="*/ 5391082 w 7767416"/>
              <a:gd name="connsiteY21" fmla="*/ 0 h 6777596"/>
              <a:gd name="connsiteX22" fmla="*/ 5910897 w 7767416"/>
              <a:gd name="connsiteY22" fmla="*/ 0 h 6777596"/>
              <a:gd name="connsiteX23" fmla="*/ 3063713 w 7767416"/>
              <a:gd name="connsiteY23" fmla="*/ 5262964 h 6777596"/>
              <a:gd name="connsiteX24" fmla="*/ 2661586 w 7767416"/>
              <a:gd name="connsiteY24" fmla="*/ 5045420 h 6777596"/>
              <a:gd name="connsiteX25" fmla="*/ 4764354 w 7767416"/>
              <a:gd name="connsiteY25" fmla="*/ 0 h 6777596"/>
              <a:gd name="connsiteX26" fmla="*/ 5284169 w 7767416"/>
              <a:gd name="connsiteY26" fmla="*/ 0 h 6777596"/>
              <a:gd name="connsiteX27" fmla="*/ 2900020 w 7767416"/>
              <a:gd name="connsiteY27" fmla="*/ 4407053 h 6777596"/>
              <a:gd name="connsiteX28" fmla="*/ 2497893 w 7767416"/>
              <a:gd name="connsiteY28" fmla="*/ 4189509 h 6777596"/>
              <a:gd name="connsiteX29" fmla="*/ 4137627 w 7767416"/>
              <a:gd name="connsiteY29" fmla="*/ 0 h 6777596"/>
              <a:gd name="connsiteX30" fmla="*/ 4657442 w 7767416"/>
              <a:gd name="connsiteY30" fmla="*/ 0 h 6777596"/>
              <a:gd name="connsiteX31" fmla="*/ 2118158 w 7767416"/>
              <a:gd name="connsiteY31" fmla="*/ 4693817 h 6777596"/>
              <a:gd name="connsiteX32" fmla="*/ 1716031 w 7767416"/>
              <a:gd name="connsiteY32" fmla="*/ 4476272 h 6777596"/>
              <a:gd name="connsiteX33" fmla="*/ 3510898 w 7767416"/>
              <a:gd name="connsiteY33" fmla="*/ 0 h 6777596"/>
              <a:gd name="connsiteX34" fmla="*/ 4030714 w 7767416"/>
              <a:gd name="connsiteY34" fmla="*/ 0 h 6777596"/>
              <a:gd name="connsiteX35" fmla="*/ 1997663 w 7767416"/>
              <a:gd name="connsiteY35" fmla="*/ 3758054 h 6777596"/>
              <a:gd name="connsiteX36" fmla="*/ 1595536 w 7767416"/>
              <a:gd name="connsiteY36" fmla="*/ 3540509 h 6777596"/>
              <a:gd name="connsiteX37" fmla="*/ 2884170 w 7767416"/>
              <a:gd name="connsiteY37" fmla="*/ 0 h 6777596"/>
              <a:gd name="connsiteX38" fmla="*/ 3403986 w 7767416"/>
              <a:gd name="connsiteY38" fmla="*/ 0 h 6777596"/>
              <a:gd name="connsiteX39" fmla="*/ 1715921 w 7767416"/>
              <a:gd name="connsiteY39" fmla="*/ 3120354 h 6777596"/>
              <a:gd name="connsiteX40" fmla="*/ 1313794 w 7767416"/>
              <a:gd name="connsiteY40" fmla="*/ 2902810 h 6777596"/>
              <a:gd name="connsiteX41" fmla="*/ 2257443 w 7767416"/>
              <a:gd name="connsiteY41" fmla="*/ 0 h 6777596"/>
              <a:gd name="connsiteX42" fmla="*/ 2777258 w 7767416"/>
              <a:gd name="connsiteY42" fmla="*/ 0 h 6777596"/>
              <a:gd name="connsiteX43" fmla="*/ 1541206 w 7767416"/>
              <a:gd name="connsiteY43" fmla="*/ 2284819 h 6777596"/>
              <a:gd name="connsiteX44" fmla="*/ 1139079 w 7767416"/>
              <a:gd name="connsiteY44" fmla="*/ 2067274 h 6777596"/>
              <a:gd name="connsiteX45" fmla="*/ 1630716 w 7767416"/>
              <a:gd name="connsiteY45" fmla="*/ 0 h 6777596"/>
              <a:gd name="connsiteX46" fmla="*/ 2150531 w 7767416"/>
              <a:gd name="connsiteY46" fmla="*/ 0 h 6777596"/>
              <a:gd name="connsiteX47" fmla="*/ 840733 w 7767416"/>
              <a:gd name="connsiteY47" fmla="*/ 2421135 h 6777596"/>
              <a:gd name="connsiteX48" fmla="*/ 438606 w 7767416"/>
              <a:gd name="connsiteY48" fmla="*/ 2203590 h 6777596"/>
              <a:gd name="connsiteX49" fmla="*/ 1003987 w 7767416"/>
              <a:gd name="connsiteY49" fmla="*/ 0 h 6777596"/>
              <a:gd name="connsiteX50" fmla="*/ 1523803 w 7767416"/>
              <a:gd name="connsiteY50" fmla="*/ 0 h 6777596"/>
              <a:gd name="connsiteX51" fmla="*/ 584934 w 7767416"/>
              <a:gd name="connsiteY51" fmla="*/ 1735481 h 6777596"/>
              <a:gd name="connsiteX52" fmla="*/ 182807 w 7767416"/>
              <a:gd name="connsiteY52" fmla="*/ 1517936 h 6777596"/>
              <a:gd name="connsiteX53" fmla="*/ 377260 w 7767416"/>
              <a:gd name="connsiteY53" fmla="*/ 0 h 6777596"/>
              <a:gd name="connsiteX54" fmla="*/ 897075 w 7767416"/>
              <a:gd name="connsiteY54" fmla="*/ 0 h 6777596"/>
              <a:gd name="connsiteX55" fmla="*/ 402127 w 7767416"/>
              <a:gd name="connsiteY55" fmla="*/ 914901 h 6777596"/>
              <a:gd name="connsiteX56" fmla="*/ 0 w 7767416"/>
              <a:gd name="connsiteY56" fmla="*/ 697357 h 6777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7767416" h="6777596">
                <a:moveTo>
                  <a:pt x="7767416" y="1399861"/>
                </a:moveTo>
                <a:lnTo>
                  <a:pt x="7767416" y="2360732"/>
                </a:lnTo>
                <a:lnTo>
                  <a:pt x="5766870" y="6058701"/>
                </a:lnTo>
                <a:lnTo>
                  <a:pt x="5364742" y="5841156"/>
                </a:lnTo>
                <a:close/>
                <a:moveTo>
                  <a:pt x="7767416" y="241367"/>
                </a:moveTo>
                <a:lnTo>
                  <a:pt x="7767416" y="1202237"/>
                </a:lnTo>
                <a:lnTo>
                  <a:pt x="5008532" y="6301980"/>
                </a:lnTo>
                <a:lnTo>
                  <a:pt x="4606405" y="6084435"/>
                </a:lnTo>
                <a:close/>
                <a:moveTo>
                  <a:pt x="7271266" y="0"/>
                </a:moveTo>
                <a:lnTo>
                  <a:pt x="7767416" y="0"/>
                </a:lnTo>
                <a:lnTo>
                  <a:pt x="7767416" y="43746"/>
                </a:lnTo>
                <a:lnTo>
                  <a:pt x="4124504" y="6777596"/>
                </a:lnTo>
                <a:lnTo>
                  <a:pt x="3722377" y="6560053"/>
                </a:lnTo>
                <a:close/>
                <a:moveTo>
                  <a:pt x="6644537" y="0"/>
                </a:moveTo>
                <a:lnTo>
                  <a:pt x="7164353" y="0"/>
                </a:lnTo>
                <a:lnTo>
                  <a:pt x="3936690" y="5966271"/>
                </a:lnTo>
                <a:lnTo>
                  <a:pt x="3534563" y="5748726"/>
                </a:lnTo>
                <a:close/>
                <a:moveTo>
                  <a:pt x="6017810" y="0"/>
                </a:moveTo>
                <a:lnTo>
                  <a:pt x="6537626" y="0"/>
                </a:lnTo>
                <a:lnTo>
                  <a:pt x="3371597" y="5852342"/>
                </a:lnTo>
                <a:lnTo>
                  <a:pt x="2969470" y="5634798"/>
                </a:lnTo>
                <a:close/>
                <a:moveTo>
                  <a:pt x="5391082" y="0"/>
                </a:moveTo>
                <a:lnTo>
                  <a:pt x="5910897" y="0"/>
                </a:lnTo>
                <a:lnTo>
                  <a:pt x="3063713" y="5262964"/>
                </a:lnTo>
                <a:lnTo>
                  <a:pt x="2661586" y="5045420"/>
                </a:lnTo>
                <a:close/>
                <a:moveTo>
                  <a:pt x="4764354" y="0"/>
                </a:moveTo>
                <a:lnTo>
                  <a:pt x="5284169" y="0"/>
                </a:lnTo>
                <a:lnTo>
                  <a:pt x="2900020" y="4407053"/>
                </a:lnTo>
                <a:lnTo>
                  <a:pt x="2497893" y="4189509"/>
                </a:lnTo>
                <a:close/>
                <a:moveTo>
                  <a:pt x="4137627" y="0"/>
                </a:moveTo>
                <a:lnTo>
                  <a:pt x="4657442" y="0"/>
                </a:lnTo>
                <a:lnTo>
                  <a:pt x="2118158" y="4693817"/>
                </a:lnTo>
                <a:lnTo>
                  <a:pt x="1716031" y="4476272"/>
                </a:lnTo>
                <a:close/>
                <a:moveTo>
                  <a:pt x="3510898" y="0"/>
                </a:moveTo>
                <a:lnTo>
                  <a:pt x="4030714" y="0"/>
                </a:lnTo>
                <a:lnTo>
                  <a:pt x="1997663" y="3758054"/>
                </a:lnTo>
                <a:lnTo>
                  <a:pt x="1595536" y="3540509"/>
                </a:lnTo>
                <a:close/>
                <a:moveTo>
                  <a:pt x="2884170" y="0"/>
                </a:moveTo>
                <a:lnTo>
                  <a:pt x="3403986" y="0"/>
                </a:lnTo>
                <a:lnTo>
                  <a:pt x="1715921" y="3120354"/>
                </a:lnTo>
                <a:lnTo>
                  <a:pt x="1313794" y="2902810"/>
                </a:lnTo>
                <a:close/>
                <a:moveTo>
                  <a:pt x="2257443" y="0"/>
                </a:moveTo>
                <a:lnTo>
                  <a:pt x="2777258" y="0"/>
                </a:lnTo>
                <a:lnTo>
                  <a:pt x="1541206" y="2284819"/>
                </a:lnTo>
                <a:lnTo>
                  <a:pt x="1139079" y="2067274"/>
                </a:lnTo>
                <a:close/>
                <a:moveTo>
                  <a:pt x="1630716" y="0"/>
                </a:moveTo>
                <a:lnTo>
                  <a:pt x="2150531" y="0"/>
                </a:lnTo>
                <a:lnTo>
                  <a:pt x="840733" y="2421135"/>
                </a:lnTo>
                <a:lnTo>
                  <a:pt x="438606" y="2203590"/>
                </a:lnTo>
                <a:close/>
                <a:moveTo>
                  <a:pt x="1003987" y="0"/>
                </a:moveTo>
                <a:lnTo>
                  <a:pt x="1523803" y="0"/>
                </a:lnTo>
                <a:lnTo>
                  <a:pt x="584934" y="1735481"/>
                </a:lnTo>
                <a:lnTo>
                  <a:pt x="182807" y="1517936"/>
                </a:lnTo>
                <a:close/>
                <a:moveTo>
                  <a:pt x="377260" y="0"/>
                </a:moveTo>
                <a:lnTo>
                  <a:pt x="897075" y="0"/>
                </a:lnTo>
                <a:lnTo>
                  <a:pt x="402127" y="914901"/>
                </a:lnTo>
                <a:lnTo>
                  <a:pt x="0" y="697357"/>
                </a:lnTo>
                <a:close/>
              </a:path>
            </a:pathLst>
          </a:cu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spTree>
    <p:extLst>
      <p:ext uri="{BB962C8B-B14F-4D97-AF65-F5344CB8AC3E}">
        <p14:creationId xmlns:p14="http://schemas.microsoft.com/office/powerpoint/2010/main" xmlns="" val="3569533424"/>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5_Image slide layout">
    <p:spTree>
      <p:nvGrpSpPr>
        <p:cNvPr id="1" name=""/>
        <p:cNvGrpSpPr/>
        <p:nvPr/>
      </p:nvGrpSpPr>
      <p:grpSpPr>
        <a:xfrm>
          <a:off x="0" y="0"/>
          <a:ext cx="0" cy="0"/>
          <a:chOff x="0" y="0"/>
          <a:chExt cx="0" cy="0"/>
        </a:xfrm>
      </p:grpSpPr>
      <p:sp>
        <p:nvSpPr>
          <p:cNvPr id="2" name="그림 개체 틀 2">
            <a:extLst>
              <a:ext uri="{FF2B5EF4-FFF2-40B4-BE49-F238E27FC236}">
                <a16:creationId xmlns:a16="http://schemas.microsoft.com/office/drawing/2014/main" xmlns="" id="{31EAEB9F-11FD-4A38-A858-5235F8507B4F}"/>
              </a:ext>
            </a:extLst>
          </p:cNvPr>
          <p:cNvSpPr>
            <a:spLocks noGrp="1"/>
          </p:cNvSpPr>
          <p:nvPr>
            <p:ph type="pic" sz="quarter" idx="11" hasCustomPrompt="1"/>
          </p:nvPr>
        </p:nvSpPr>
        <p:spPr>
          <a:xfrm>
            <a:off x="528638" y="551833"/>
            <a:ext cx="5317686" cy="4185537"/>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ctr">
              <a:buNone/>
              <a:defRPr lang="ko-KR" altLang="en-US" sz="1800" dirty="0">
                <a:solidFill>
                  <a:schemeClr val="tx1">
                    <a:lumMod val="75000"/>
                    <a:lumOff val="25000"/>
                  </a:schemeClr>
                </a:solidFill>
              </a:defRPr>
            </a:lvl1pPr>
          </a:lstStyle>
          <a:p>
            <a:pPr marL="0" lvl="0" algn="ctr"/>
            <a:r>
              <a:rPr lang="en-US" altLang="ko-KR" dirty="0"/>
              <a:t>Place Your Picture Here And Send To Back</a:t>
            </a:r>
            <a:endParaRPr lang="ko-KR" altLang="en-US" dirty="0"/>
          </a:p>
        </p:txBody>
      </p:sp>
      <p:sp>
        <p:nvSpPr>
          <p:cNvPr id="3" name="그림 개체 틀 2">
            <a:extLst>
              <a:ext uri="{FF2B5EF4-FFF2-40B4-BE49-F238E27FC236}">
                <a16:creationId xmlns:a16="http://schemas.microsoft.com/office/drawing/2014/main" xmlns="" id="{A2337EED-6D2F-4724-A299-87463BE1290B}"/>
              </a:ext>
            </a:extLst>
          </p:cNvPr>
          <p:cNvSpPr>
            <a:spLocks noGrp="1"/>
          </p:cNvSpPr>
          <p:nvPr>
            <p:ph type="pic" sz="quarter" idx="12" hasCustomPrompt="1"/>
          </p:nvPr>
        </p:nvSpPr>
        <p:spPr>
          <a:xfrm>
            <a:off x="6345676" y="2134199"/>
            <a:ext cx="5317686" cy="4185537"/>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800" dirty="0">
                <a:solidFill>
                  <a:schemeClr val="tx1">
                    <a:lumMod val="75000"/>
                    <a:lumOff val="25000"/>
                  </a:schemeClr>
                </a:solidFill>
              </a:defRPr>
            </a:lvl1pPr>
          </a:lstStyle>
          <a:p>
            <a:pPr marL="0" lvl="0" algn="ctr"/>
            <a:r>
              <a:rPr lang="en-US" altLang="ko-KR" dirty="0"/>
              <a:t>Place Your Picture Here</a:t>
            </a:r>
            <a:endParaRPr lang="ko-KR" altLang="en-US" dirty="0"/>
          </a:p>
        </p:txBody>
      </p:sp>
    </p:spTree>
    <p:extLst>
      <p:ext uri="{BB962C8B-B14F-4D97-AF65-F5344CB8AC3E}">
        <p14:creationId xmlns:p14="http://schemas.microsoft.com/office/powerpoint/2010/main" xmlns="" val="3150487093"/>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9_Image slide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xmlns="" id="{EF1A6D4F-FC45-4108-AABF-2153E98FEC8F}"/>
              </a:ext>
            </a:extLst>
          </p:cNvPr>
          <p:cNvSpPr>
            <a:spLocks noGrp="1"/>
          </p:cNvSpPr>
          <p:nvPr>
            <p:ph type="pic" sz="quarter" idx="11" hasCustomPrompt="1"/>
          </p:nvPr>
        </p:nvSpPr>
        <p:spPr>
          <a:xfrm>
            <a:off x="0" y="0"/>
            <a:ext cx="9511468" cy="6858000"/>
          </a:xfrm>
          <a:custGeom>
            <a:avLst/>
            <a:gdLst>
              <a:gd name="connsiteX0" fmla="*/ 3705667 w 9511468"/>
              <a:gd name="connsiteY0" fmla="*/ 0 h 6858000"/>
              <a:gd name="connsiteX1" fmla="*/ 9511468 w 9511468"/>
              <a:gd name="connsiteY1" fmla="*/ 0 h 6858000"/>
              <a:gd name="connsiteX2" fmla="*/ 4549568 w 9511468"/>
              <a:gd name="connsiteY2" fmla="*/ 6858000 h 6858000"/>
              <a:gd name="connsiteX3" fmla="*/ 0 w 9511468"/>
              <a:gd name="connsiteY3" fmla="*/ 6858000 h 6858000"/>
              <a:gd name="connsiteX4" fmla="*/ 0 w 9511468"/>
              <a:gd name="connsiteY4" fmla="*/ 5121721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11468" h="6858000">
                <a:moveTo>
                  <a:pt x="3705667" y="0"/>
                </a:moveTo>
                <a:lnTo>
                  <a:pt x="9511468" y="0"/>
                </a:lnTo>
                <a:lnTo>
                  <a:pt x="4549568" y="6858000"/>
                </a:lnTo>
                <a:lnTo>
                  <a:pt x="0" y="6858000"/>
                </a:lnTo>
                <a:lnTo>
                  <a:pt x="0" y="5121721"/>
                </a:lnTo>
                <a:close/>
              </a:path>
            </a:pathLst>
          </a:cu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ctr">
              <a:buNone/>
              <a:defRPr lang="ko-KR" altLang="en-US" sz="1800" dirty="0">
                <a:solidFill>
                  <a:schemeClr val="tx1">
                    <a:lumMod val="75000"/>
                    <a:lumOff val="25000"/>
                  </a:schemeClr>
                </a:solidFill>
              </a:defRPr>
            </a:lvl1pPr>
          </a:lstStyle>
          <a:p>
            <a:pPr marL="0" lvl="0" algn="ctr"/>
            <a:r>
              <a:rPr lang="en-US" altLang="ko-KR" dirty="0"/>
              <a:t>Place Your Picture Here And Send To Back</a:t>
            </a:r>
            <a:endParaRPr lang="ko-KR" altLang="en-US" dirty="0"/>
          </a:p>
        </p:txBody>
      </p:sp>
    </p:spTree>
    <p:extLst>
      <p:ext uri="{BB962C8B-B14F-4D97-AF65-F5344CB8AC3E}">
        <p14:creationId xmlns:p14="http://schemas.microsoft.com/office/powerpoint/2010/main" xmlns="" val="2908256414"/>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10_Image slide layout">
    <p:spTree>
      <p:nvGrpSpPr>
        <p:cNvPr id="1" name=""/>
        <p:cNvGrpSpPr/>
        <p:nvPr/>
      </p:nvGrpSpPr>
      <p:grpSpPr>
        <a:xfrm>
          <a:off x="0" y="0"/>
          <a:ext cx="0" cy="0"/>
          <a:chOff x="0" y="0"/>
          <a:chExt cx="0" cy="0"/>
        </a:xfrm>
      </p:grpSpPr>
      <p:sp>
        <p:nvSpPr>
          <p:cNvPr id="3" name="그림 개체 틀 2">
            <a:extLst>
              <a:ext uri="{FF2B5EF4-FFF2-40B4-BE49-F238E27FC236}">
                <a16:creationId xmlns:a16="http://schemas.microsoft.com/office/drawing/2014/main" xmlns="" id="{A2337EED-6D2F-4724-A299-87463BE1290B}"/>
              </a:ext>
            </a:extLst>
          </p:cNvPr>
          <p:cNvSpPr>
            <a:spLocks noGrp="1"/>
          </p:cNvSpPr>
          <p:nvPr>
            <p:ph type="pic" sz="quarter" idx="12" hasCustomPrompt="1"/>
          </p:nvPr>
        </p:nvSpPr>
        <p:spPr>
          <a:xfrm>
            <a:off x="649480" y="1157591"/>
            <a:ext cx="10893040" cy="4542818"/>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ctr">
              <a:buNone/>
              <a:defRPr lang="ko-KR" altLang="en-US" sz="1800" dirty="0">
                <a:solidFill>
                  <a:schemeClr val="tx1">
                    <a:lumMod val="75000"/>
                    <a:lumOff val="25000"/>
                  </a:schemeClr>
                </a:solidFill>
              </a:defRPr>
            </a:lvl1pPr>
          </a:lstStyle>
          <a:p>
            <a:pPr marL="0" lvl="0" algn="ctr"/>
            <a:r>
              <a:rPr lang="en-US" altLang="ko-KR" dirty="0"/>
              <a:t>Place Your Picture Here And Send To Back</a:t>
            </a:r>
            <a:endParaRPr lang="ko-KR" altLang="en-US" dirty="0"/>
          </a:p>
        </p:txBody>
      </p:sp>
    </p:spTree>
    <p:extLst>
      <p:ext uri="{BB962C8B-B14F-4D97-AF65-F5344CB8AC3E}">
        <p14:creationId xmlns:p14="http://schemas.microsoft.com/office/powerpoint/2010/main" xmlns="" val="4083528038"/>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6_Image slide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xmlns="" id="{13964E96-60CB-4686-890C-74DB60B28B94}"/>
              </a:ext>
            </a:extLst>
          </p:cNvPr>
          <p:cNvSpPr/>
          <p:nvPr userDrawn="1"/>
        </p:nvSpPr>
        <p:spPr>
          <a:xfrm>
            <a:off x="826852" y="0"/>
            <a:ext cx="4562272" cy="417316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그림 개체 틀 2">
            <a:extLst>
              <a:ext uri="{FF2B5EF4-FFF2-40B4-BE49-F238E27FC236}">
                <a16:creationId xmlns:a16="http://schemas.microsoft.com/office/drawing/2014/main" xmlns="" id="{31EAEB9F-11FD-4A38-A858-5235F8507B4F}"/>
              </a:ext>
            </a:extLst>
          </p:cNvPr>
          <p:cNvSpPr>
            <a:spLocks noGrp="1"/>
          </p:cNvSpPr>
          <p:nvPr>
            <p:ph type="pic" sz="quarter" idx="11" hasCustomPrompt="1"/>
          </p:nvPr>
        </p:nvSpPr>
        <p:spPr>
          <a:xfrm>
            <a:off x="2490281" y="3287949"/>
            <a:ext cx="8874868" cy="2922351"/>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ctr">
              <a:buNone/>
              <a:defRPr lang="ko-KR" altLang="en-US" sz="1800" dirty="0">
                <a:solidFill>
                  <a:schemeClr val="tx1">
                    <a:lumMod val="75000"/>
                    <a:lumOff val="25000"/>
                  </a:schemeClr>
                </a:solidFill>
              </a:defRPr>
            </a:lvl1pPr>
          </a:lstStyle>
          <a:p>
            <a:pPr marL="0" lvl="0" algn="ctr"/>
            <a:r>
              <a:rPr lang="en-US" altLang="ko-KR" dirty="0"/>
              <a:t>Place Your Picture Here And Send To Back</a:t>
            </a:r>
            <a:endParaRPr lang="ko-KR" altLang="en-US" dirty="0"/>
          </a:p>
        </p:txBody>
      </p:sp>
    </p:spTree>
    <p:extLst>
      <p:ext uri="{BB962C8B-B14F-4D97-AF65-F5344CB8AC3E}">
        <p14:creationId xmlns:p14="http://schemas.microsoft.com/office/powerpoint/2010/main" xmlns="" val="36767307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5_Images &amp; Contents Layout">
    <p:spTree>
      <p:nvGrpSpPr>
        <p:cNvPr id="1" name=""/>
        <p:cNvGrpSpPr/>
        <p:nvPr/>
      </p:nvGrpSpPr>
      <p:grpSpPr>
        <a:xfrm>
          <a:off x="0" y="0"/>
          <a:ext cx="0" cy="0"/>
          <a:chOff x="0" y="0"/>
          <a:chExt cx="0" cy="0"/>
        </a:xfrm>
      </p:grpSpPr>
      <p:sp>
        <p:nvSpPr>
          <p:cNvPr id="7" name="Picture Placeholder 5">
            <a:extLst>
              <a:ext uri="{FF2B5EF4-FFF2-40B4-BE49-F238E27FC236}">
                <a16:creationId xmlns:a16="http://schemas.microsoft.com/office/drawing/2014/main" xmlns="" id="{A8672015-9EB8-4432-88B6-7F04596A16A3}"/>
              </a:ext>
            </a:extLst>
          </p:cNvPr>
          <p:cNvSpPr>
            <a:spLocks noGrp="1"/>
          </p:cNvSpPr>
          <p:nvPr>
            <p:ph type="pic" sz="quarter" idx="10" hasCustomPrompt="1"/>
          </p:nvPr>
        </p:nvSpPr>
        <p:spPr>
          <a:xfrm>
            <a:off x="0" y="0"/>
            <a:ext cx="5903383" cy="6858000"/>
          </a:xfrm>
          <a:prstGeom prst="rect">
            <a:avLst/>
          </a:prstGeom>
          <a:solidFill>
            <a:schemeClr val="bg1">
              <a:lumMod val="95000"/>
            </a:schemeClr>
          </a:solidFill>
        </p:spPr>
        <p:txBody>
          <a:bodyPr lIns="91438" tIns="1907952" rIns="91438" bIns="45719" anchor="ctr"/>
          <a:lstStyle>
            <a:lvl1pPr marL="0" marR="0" indent="0" algn="ctr" defTabSz="914377" rtl="0" eaLnBrk="1" fontAlgn="auto" latinLnBrk="1" hangingPunct="1">
              <a:lnSpc>
                <a:spcPct val="100000"/>
              </a:lnSpc>
              <a:spcBef>
                <a:spcPct val="20000"/>
              </a:spcBef>
              <a:spcAft>
                <a:spcPts val="0"/>
              </a:spcAft>
              <a:buClrTx/>
              <a:buSzTx/>
              <a:buFont typeface="Arial" pitchFamily="34" charset="0"/>
              <a:buNone/>
              <a:tabLst/>
              <a:defRPr sz="1200">
                <a:latin typeface="+mn-lt"/>
                <a:cs typeface="Arial" pitchFamily="34" charset="0"/>
              </a:defRPr>
            </a:lvl1pPr>
          </a:lstStyle>
          <a:p>
            <a:r>
              <a:rPr lang="en-US" altLang="ko-KR" dirty="0"/>
              <a:t>Insert Your Image</a:t>
            </a:r>
            <a:endParaRPr lang="ko-KR" altLang="en-US" dirty="0"/>
          </a:p>
          <a:p>
            <a:endParaRPr lang="ko-KR" altLang="en-US" dirty="0"/>
          </a:p>
        </p:txBody>
      </p:sp>
      <p:sp>
        <p:nvSpPr>
          <p:cNvPr id="8" name="Picture Placeholder 5">
            <a:extLst>
              <a:ext uri="{FF2B5EF4-FFF2-40B4-BE49-F238E27FC236}">
                <a16:creationId xmlns:a16="http://schemas.microsoft.com/office/drawing/2014/main" xmlns="" id="{F00C50F2-81AD-4E1A-A9B1-7A68EB7994CC}"/>
              </a:ext>
            </a:extLst>
          </p:cNvPr>
          <p:cNvSpPr>
            <a:spLocks noGrp="1"/>
          </p:cNvSpPr>
          <p:nvPr>
            <p:ph type="pic" sz="quarter" idx="11" hasCustomPrompt="1"/>
          </p:nvPr>
        </p:nvSpPr>
        <p:spPr>
          <a:xfrm>
            <a:off x="6481869" y="1459517"/>
            <a:ext cx="2571107" cy="2295361"/>
          </a:xfrm>
          <a:prstGeom prst="rect">
            <a:avLst/>
          </a:prstGeom>
          <a:solidFill>
            <a:schemeClr val="bg1">
              <a:lumMod val="95000"/>
            </a:schemeClr>
          </a:solidFill>
        </p:spPr>
        <p:txBody>
          <a:bodyPr lIns="91438" tIns="359991" rIns="91438" bIns="45719" anchor="ctr"/>
          <a:lstStyle>
            <a:lvl1pPr marL="0" marR="0" indent="0" algn="ctr" defTabSz="914377" rtl="0" eaLnBrk="1" fontAlgn="auto" latinLnBrk="1" hangingPunct="1">
              <a:lnSpc>
                <a:spcPct val="100000"/>
              </a:lnSpc>
              <a:spcBef>
                <a:spcPct val="20000"/>
              </a:spcBef>
              <a:spcAft>
                <a:spcPts val="0"/>
              </a:spcAft>
              <a:buClrTx/>
              <a:buSzTx/>
              <a:buFont typeface="Arial" pitchFamily="34" charset="0"/>
              <a:buNone/>
              <a:tabLst/>
              <a:defRPr sz="1200">
                <a:latin typeface="+mn-lt"/>
                <a:cs typeface="Arial" pitchFamily="34" charset="0"/>
              </a:defRPr>
            </a:lvl1pPr>
          </a:lstStyle>
          <a:p>
            <a:r>
              <a:rPr lang="en-US" altLang="ko-KR" dirty="0"/>
              <a:t>Insert Your Image</a:t>
            </a:r>
            <a:endParaRPr lang="ko-KR" altLang="en-US" dirty="0"/>
          </a:p>
          <a:p>
            <a:endParaRPr lang="ko-KR" altLang="en-US" dirty="0"/>
          </a:p>
        </p:txBody>
      </p:sp>
      <p:sp>
        <p:nvSpPr>
          <p:cNvPr id="14" name="Picture Placeholder 5">
            <a:extLst>
              <a:ext uri="{FF2B5EF4-FFF2-40B4-BE49-F238E27FC236}">
                <a16:creationId xmlns:a16="http://schemas.microsoft.com/office/drawing/2014/main" xmlns="" id="{23B902C7-8AEF-4A99-A35E-C4E754D4ECDA}"/>
              </a:ext>
            </a:extLst>
          </p:cNvPr>
          <p:cNvSpPr>
            <a:spLocks noGrp="1"/>
          </p:cNvSpPr>
          <p:nvPr>
            <p:ph type="pic" sz="quarter" idx="12" hasCustomPrompt="1"/>
          </p:nvPr>
        </p:nvSpPr>
        <p:spPr>
          <a:xfrm>
            <a:off x="9050308" y="1459517"/>
            <a:ext cx="2571107" cy="2295361"/>
          </a:xfrm>
          <a:prstGeom prst="rect">
            <a:avLst/>
          </a:prstGeom>
          <a:solidFill>
            <a:schemeClr val="bg1">
              <a:lumMod val="95000"/>
            </a:schemeClr>
          </a:solidFill>
        </p:spPr>
        <p:txBody>
          <a:bodyPr lIns="91438" tIns="359991" rIns="91438" bIns="45719" anchor="ctr"/>
          <a:lstStyle>
            <a:lvl1pPr marL="0" marR="0" indent="0" algn="ctr" defTabSz="914377" rtl="0" eaLnBrk="1" fontAlgn="auto" latinLnBrk="1" hangingPunct="1">
              <a:lnSpc>
                <a:spcPct val="100000"/>
              </a:lnSpc>
              <a:spcBef>
                <a:spcPct val="20000"/>
              </a:spcBef>
              <a:spcAft>
                <a:spcPts val="0"/>
              </a:spcAft>
              <a:buClrTx/>
              <a:buSzTx/>
              <a:buFont typeface="Arial" pitchFamily="34" charset="0"/>
              <a:buNone/>
              <a:tabLst/>
              <a:defRPr sz="1200">
                <a:latin typeface="+mn-lt"/>
                <a:cs typeface="Arial" pitchFamily="34" charset="0"/>
              </a:defRPr>
            </a:lvl1pPr>
          </a:lstStyle>
          <a:p>
            <a:r>
              <a:rPr lang="en-US" altLang="ko-KR" dirty="0"/>
              <a:t>Insert Your Image</a:t>
            </a:r>
            <a:endParaRPr lang="ko-KR" altLang="en-US" dirty="0"/>
          </a:p>
          <a:p>
            <a:endParaRPr lang="ko-KR" altLang="en-US" dirty="0"/>
          </a:p>
        </p:txBody>
      </p:sp>
    </p:spTree>
    <p:extLst>
      <p:ext uri="{BB962C8B-B14F-4D97-AF65-F5344CB8AC3E}">
        <p14:creationId xmlns:p14="http://schemas.microsoft.com/office/powerpoint/2010/main" xmlns="" val="3479169629"/>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7_Image slide layout">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xmlns="" id="{8D9AA8BA-F171-4BD8-A11D-2DC0122F65E8}"/>
              </a:ext>
            </a:extLst>
          </p:cNvPr>
          <p:cNvSpPr>
            <a:spLocks noGrp="1"/>
          </p:cNvSpPr>
          <p:nvPr>
            <p:ph type="pic" sz="quarter" idx="11" hasCustomPrompt="1"/>
          </p:nvPr>
        </p:nvSpPr>
        <p:spPr>
          <a:xfrm>
            <a:off x="3780714" y="121525"/>
            <a:ext cx="8411286" cy="6736476"/>
          </a:xfrm>
          <a:custGeom>
            <a:avLst/>
            <a:gdLst>
              <a:gd name="connsiteX0" fmla="*/ 5699762 w 8411286"/>
              <a:gd name="connsiteY0" fmla="*/ 5934811 h 6736476"/>
              <a:gd name="connsiteX1" fmla="*/ 5699473 w 8411286"/>
              <a:gd name="connsiteY1" fmla="*/ 5964269 h 6736476"/>
              <a:gd name="connsiteX2" fmla="*/ 5704951 w 8411286"/>
              <a:gd name="connsiteY2" fmla="*/ 6001406 h 6736476"/>
              <a:gd name="connsiteX3" fmla="*/ 5700507 w 8411286"/>
              <a:gd name="connsiteY3" fmla="*/ 5913361 h 6736476"/>
              <a:gd name="connsiteX4" fmla="*/ 5699940 w 8411286"/>
              <a:gd name="connsiteY4" fmla="*/ 5916657 h 6736476"/>
              <a:gd name="connsiteX5" fmla="*/ 5699858 w 8411286"/>
              <a:gd name="connsiteY5" fmla="*/ 5924998 h 6736476"/>
              <a:gd name="connsiteX6" fmla="*/ 6937173 w 8411286"/>
              <a:gd name="connsiteY6" fmla="*/ 0 h 6736476"/>
              <a:gd name="connsiteX7" fmla="*/ 7112847 w 8411286"/>
              <a:gd name="connsiteY7" fmla="*/ 0 h 6736476"/>
              <a:gd name="connsiteX8" fmla="*/ 7165550 w 8411286"/>
              <a:gd name="connsiteY8" fmla="*/ 31998 h 6736476"/>
              <a:gd name="connsiteX9" fmla="*/ 7230172 w 8411286"/>
              <a:gd name="connsiteY9" fmla="*/ 147441 h 6736476"/>
              <a:gd name="connsiteX10" fmla="*/ 7308598 w 8411286"/>
              <a:gd name="connsiteY10" fmla="*/ 296136 h 6736476"/>
              <a:gd name="connsiteX11" fmla="*/ 7361927 w 8411286"/>
              <a:gd name="connsiteY11" fmla="*/ 334407 h 6736476"/>
              <a:gd name="connsiteX12" fmla="*/ 7786681 w 8411286"/>
              <a:gd name="connsiteY12" fmla="*/ 1054668 h 6736476"/>
              <a:gd name="connsiteX13" fmla="*/ 7843148 w 8411286"/>
              <a:gd name="connsiteY13" fmla="*/ 1247910 h 6736476"/>
              <a:gd name="connsiteX14" fmla="*/ 7989333 w 8411286"/>
              <a:gd name="connsiteY14" fmla="*/ 1492598 h 6736476"/>
              <a:gd name="connsiteX15" fmla="*/ 8255980 w 8411286"/>
              <a:gd name="connsiteY15" fmla="*/ 2013344 h 6736476"/>
              <a:gd name="connsiteX16" fmla="*/ 8328759 w 8411286"/>
              <a:gd name="connsiteY16" fmla="*/ 2595576 h 6736476"/>
              <a:gd name="connsiteX17" fmla="*/ 8394636 w 8411286"/>
              <a:gd name="connsiteY17" fmla="*/ 3388617 h 6736476"/>
              <a:gd name="connsiteX18" fmla="*/ 8411286 w 8411286"/>
              <a:gd name="connsiteY18" fmla="*/ 3449238 h 6736476"/>
              <a:gd name="connsiteX19" fmla="*/ 8411286 w 8411286"/>
              <a:gd name="connsiteY19" fmla="*/ 6736476 h 6736476"/>
              <a:gd name="connsiteX20" fmla="*/ 7208192 w 8411286"/>
              <a:gd name="connsiteY20" fmla="*/ 6736476 h 6736476"/>
              <a:gd name="connsiteX21" fmla="*/ 7224525 w 8411286"/>
              <a:gd name="connsiteY21" fmla="*/ 6699435 h 6736476"/>
              <a:gd name="connsiteX22" fmla="*/ 7211350 w 8411286"/>
              <a:gd name="connsiteY22" fmla="*/ 6671829 h 6736476"/>
              <a:gd name="connsiteX23" fmla="*/ 7184371 w 8411286"/>
              <a:gd name="connsiteY23" fmla="*/ 6683122 h 6736476"/>
              <a:gd name="connsiteX24" fmla="*/ 7158021 w 8411286"/>
              <a:gd name="connsiteY24" fmla="*/ 6721394 h 6736476"/>
              <a:gd name="connsiteX25" fmla="*/ 7140347 w 8411286"/>
              <a:gd name="connsiteY25" fmla="*/ 6736476 h 6736476"/>
              <a:gd name="connsiteX26" fmla="*/ 7106917 w 8411286"/>
              <a:gd name="connsiteY26" fmla="*/ 6736476 h 6736476"/>
              <a:gd name="connsiteX27" fmla="*/ 7103015 w 8411286"/>
              <a:gd name="connsiteY27" fmla="*/ 6712307 h 6736476"/>
              <a:gd name="connsiteX28" fmla="*/ 7059519 w 8411286"/>
              <a:gd name="connsiteY28" fmla="*/ 6580228 h 6736476"/>
              <a:gd name="connsiteX29" fmla="*/ 7043833 w 8411286"/>
              <a:gd name="connsiteY29" fmla="*/ 6663045 h 6736476"/>
              <a:gd name="connsiteX30" fmla="*/ 7051205 w 8411286"/>
              <a:gd name="connsiteY30" fmla="*/ 6724845 h 6736476"/>
              <a:gd name="connsiteX31" fmla="*/ 7052770 w 8411286"/>
              <a:gd name="connsiteY31" fmla="*/ 6736476 h 6736476"/>
              <a:gd name="connsiteX32" fmla="*/ 6976399 w 8411286"/>
              <a:gd name="connsiteY32" fmla="*/ 6736476 h 6736476"/>
              <a:gd name="connsiteX33" fmla="*/ 6969171 w 8411286"/>
              <a:gd name="connsiteY33" fmla="*/ 6722022 h 6736476"/>
              <a:gd name="connsiteX34" fmla="*/ 6965668 w 8411286"/>
              <a:gd name="connsiteY34" fmla="*/ 6736476 h 6736476"/>
              <a:gd name="connsiteX35" fmla="*/ 5912639 w 8411286"/>
              <a:gd name="connsiteY35" fmla="*/ 6736476 h 6736476"/>
              <a:gd name="connsiteX36" fmla="*/ 5766309 w 8411286"/>
              <a:gd name="connsiteY36" fmla="*/ 6264493 h 6736476"/>
              <a:gd name="connsiteX37" fmla="*/ 5730397 w 8411286"/>
              <a:gd name="connsiteY37" fmla="*/ 6316172 h 6736476"/>
              <a:gd name="connsiteX38" fmla="*/ 5716685 w 8411286"/>
              <a:gd name="connsiteY38" fmla="*/ 6345706 h 6736476"/>
              <a:gd name="connsiteX39" fmla="*/ 5642847 w 8411286"/>
              <a:gd name="connsiteY39" fmla="*/ 6530301 h 6736476"/>
              <a:gd name="connsiteX40" fmla="*/ 5571861 w 8411286"/>
              <a:gd name="connsiteY40" fmla="*/ 6640910 h 6736476"/>
              <a:gd name="connsiteX41" fmla="*/ 5532211 w 8411286"/>
              <a:gd name="connsiteY41" fmla="*/ 6736476 h 6736476"/>
              <a:gd name="connsiteX42" fmla="*/ 5291750 w 8411286"/>
              <a:gd name="connsiteY42" fmla="*/ 6736476 h 6736476"/>
              <a:gd name="connsiteX43" fmla="*/ 5314799 w 8411286"/>
              <a:gd name="connsiteY43" fmla="*/ 6682196 h 6736476"/>
              <a:gd name="connsiteX44" fmla="*/ 5336949 w 8411286"/>
              <a:gd name="connsiteY44" fmla="*/ 6127357 h 6736476"/>
              <a:gd name="connsiteX45" fmla="*/ 5305304 w 8411286"/>
              <a:gd name="connsiteY45" fmla="*/ 6110481 h 6736476"/>
              <a:gd name="connsiteX46" fmla="*/ 5111217 w 8411286"/>
              <a:gd name="connsiteY46" fmla="*/ 6218074 h 6736476"/>
              <a:gd name="connsiteX47" fmla="*/ 5080627 w 8411286"/>
              <a:gd name="connsiteY47" fmla="*/ 6304567 h 6736476"/>
              <a:gd name="connsiteX48" fmla="*/ 5130204 w 8411286"/>
              <a:gd name="connsiteY48" fmla="*/ 6400558 h 6736476"/>
              <a:gd name="connsiteX49" fmla="*/ 5197713 w 8411286"/>
              <a:gd name="connsiteY49" fmla="*/ 6657933 h 6736476"/>
              <a:gd name="connsiteX50" fmla="*/ 5190329 w 8411286"/>
              <a:gd name="connsiteY50" fmla="*/ 6723333 h 6736476"/>
              <a:gd name="connsiteX51" fmla="*/ 5190795 w 8411286"/>
              <a:gd name="connsiteY51" fmla="*/ 6736476 h 6736476"/>
              <a:gd name="connsiteX52" fmla="*/ 5114216 w 8411286"/>
              <a:gd name="connsiteY52" fmla="*/ 6736476 h 6736476"/>
              <a:gd name="connsiteX53" fmla="*/ 5090121 w 8411286"/>
              <a:gd name="connsiteY53" fmla="*/ 6712785 h 6736476"/>
              <a:gd name="connsiteX54" fmla="*/ 5078517 w 8411286"/>
              <a:gd name="connsiteY54" fmla="*/ 6664264 h 6736476"/>
              <a:gd name="connsiteX55" fmla="*/ 4997297 w 8411286"/>
              <a:gd name="connsiteY55" fmla="*/ 6540849 h 6736476"/>
              <a:gd name="connsiteX56" fmla="*/ 4908691 w 8411286"/>
              <a:gd name="connsiteY56" fmla="*/ 6426928 h 6736476"/>
              <a:gd name="connsiteX57" fmla="*/ 4889705 w 8411286"/>
              <a:gd name="connsiteY57" fmla="*/ 6356255 h 6736476"/>
              <a:gd name="connsiteX58" fmla="*/ 4786333 w 8411286"/>
              <a:gd name="connsiteY58" fmla="*/ 6299293 h 6736476"/>
              <a:gd name="connsiteX59" fmla="*/ 4495200 w 8411286"/>
              <a:gd name="connsiteY59" fmla="*/ 6323556 h 6736476"/>
              <a:gd name="connsiteX60" fmla="*/ 4150274 w 8411286"/>
              <a:gd name="connsiteY60" fmla="*/ 6322500 h 6736476"/>
              <a:gd name="connsiteX61" fmla="*/ 3989940 w 8411286"/>
              <a:gd name="connsiteY61" fmla="*/ 6338322 h 6736476"/>
              <a:gd name="connsiteX62" fmla="*/ 3937199 w 8411286"/>
              <a:gd name="connsiteY62" fmla="*/ 6367857 h 6736476"/>
              <a:gd name="connsiteX63" fmla="*/ 3891842 w 8411286"/>
              <a:gd name="connsiteY63" fmla="*/ 6415324 h 6736476"/>
              <a:gd name="connsiteX64" fmla="*/ 3810620 w 8411286"/>
              <a:gd name="connsiteY64" fmla="*/ 6455409 h 6736476"/>
              <a:gd name="connsiteX65" fmla="*/ 3670329 w 8411286"/>
              <a:gd name="connsiteY65" fmla="*/ 6521863 h 6736476"/>
              <a:gd name="connsiteX66" fmla="*/ 3665055 w 8411286"/>
              <a:gd name="connsiteY66" fmla="*/ 6555617 h 6736476"/>
              <a:gd name="connsiteX67" fmla="*/ 3677927 w 8411286"/>
              <a:gd name="connsiteY67" fmla="*/ 6663210 h 6736476"/>
              <a:gd name="connsiteX68" fmla="*/ 3699047 w 8411286"/>
              <a:gd name="connsiteY68" fmla="*/ 6736476 h 6736476"/>
              <a:gd name="connsiteX69" fmla="*/ 2645249 w 8411286"/>
              <a:gd name="connsiteY69" fmla="*/ 6736476 h 6736476"/>
              <a:gd name="connsiteX70" fmla="*/ 2742086 w 8411286"/>
              <a:gd name="connsiteY70" fmla="*/ 6647385 h 6736476"/>
              <a:gd name="connsiteX71" fmla="*/ 2743140 w 8411286"/>
              <a:gd name="connsiteY71" fmla="*/ 6603084 h 6736476"/>
              <a:gd name="connsiteX72" fmla="*/ 2687235 w 8411286"/>
              <a:gd name="connsiteY72" fmla="*/ 6550343 h 6736476"/>
              <a:gd name="connsiteX73" fmla="*/ 2540616 w 8411286"/>
              <a:gd name="connsiteY73" fmla="*/ 6362583 h 6736476"/>
              <a:gd name="connsiteX74" fmla="*/ 2301170 w 8411286"/>
              <a:gd name="connsiteY74" fmla="*/ 6031369 h 6736476"/>
              <a:gd name="connsiteX75" fmla="*/ 2170371 w 8411286"/>
              <a:gd name="connsiteY75" fmla="*/ 5803528 h 6736476"/>
              <a:gd name="connsiteX76" fmla="*/ 2008983 w 8411286"/>
              <a:gd name="connsiteY76" fmla="*/ 5434340 h 6736476"/>
              <a:gd name="connsiteX77" fmla="*/ 1746334 w 8411286"/>
              <a:gd name="connsiteY77" fmla="*/ 4914312 h 6736476"/>
              <a:gd name="connsiteX78" fmla="*/ 1717853 w 8411286"/>
              <a:gd name="connsiteY78" fmla="*/ 4846804 h 6736476"/>
              <a:gd name="connsiteX79" fmla="*/ 1620809 w 8411286"/>
              <a:gd name="connsiteY79" fmla="*/ 4780349 h 6736476"/>
              <a:gd name="connsiteX80" fmla="*/ 1502668 w 8411286"/>
              <a:gd name="connsiteY80" fmla="*/ 4732882 h 6736476"/>
              <a:gd name="connsiteX81" fmla="*/ 1431996 w 8411286"/>
              <a:gd name="connsiteY81" fmla="*/ 4659044 h 6736476"/>
              <a:gd name="connsiteX82" fmla="*/ 1147194 w 8411286"/>
              <a:gd name="connsiteY82" fmla="*/ 4510315 h 6736476"/>
              <a:gd name="connsiteX83" fmla="*/ 933065 w 8411286"/>
              <a:gd name="connsiteY83" fmla="*/ 4520863 h 6736476"/>
              <a:gd name="connsiteX84" fmla="*/ 779062 w 8411286"/>
              <a:gd name="connsiteY84" fmla="*/ 4470232 h 6736476"/>
              <a:gd name="connsiteX85" fmla="*/ 715772 w 8411286"/>
              <a:gd name="connsiteY85" fmla="*/ 4415381 h 6736476"/>
              <a:gd name="connsiteX86" fmla="*/ 583919 w 8411286"/>
              <a:gd name="connsiteY86" fmla="*/ 4235007 h 6736476"/>
              <a:gd name="connsiteX87" fmla="*/ 567041 w 8411286"/>
              <a:gd name="connsiteY87" fmla="*/ 3954424 h 6736476"/>
              <a:gd name="connsiteX88" fmla="*/ 635604 w 8411286"/>
              <a:gd name="connsiteY88" fmla="*/ 3848942 h 6736476"/>
              <a:gd name="connsiteX89" fmla="*/ 728428 w 8411286"/>
              <a:gd name="connsiteY89" fmla="*/ 3725527 h 6736476"/>
              <a:gd name="connsiteX90" fmla="*/ 756909 w 8411286"/>
              <a:gd name="connsiteY90" fmla="*/ 3679114 h 6736476"/>
              <a:gd name="connsiteX91" fmla="*/ 798047 w 8411286"/>
              <a:gd name="connsiteY91" fmla="*/ 3627429 h 6736476"/>
              <a:gd name="connsiteX92" fmla="*/ 804376 w 8411286"/>
              <a:gd name="connsiteY92" fmla="*/ 3462877 h 6736476"/>
              <a:gd name="connsiteX93" fmla="*/ 693620 w 8411286"/>
              <a:gd name="connsiteY93" fmla="*/ 3265625 h 6736476"/>
              <a:gd name="connsiteX94" fmla="*/ 730538 w 8411286"/>
              <a:gd name="connsiteY94" fmla="*/ 3218158 h 6736476"/>
              <a:gd name="connsiteX95" fmla="*/ 796992 w 8411286"/>
              <a:gd name="connsiteY95" fmla="*/ 3235034 h 6736476"/>
              <a:gd name="connsiteX96" fmla="*/ 844459 w 8411286"/>
              <a:gd name="connsiteY96" fmla="*/ 3233980 h 6736476"/>
              <a:gd name="connsiteX97" fmla="*/ 841295 w 8411286"/>
              <a:gd name="connsiteY97" fmla="*/ 3199171 h 6736476"/>
              <a:gd name="connsiteX98" fmla="*/ 800158 w 8411286"/>
              <a:gd name="connsiteY98" fmla="*/ 3174911 h 6736476"/>
              <a:gd name="connsiteX99" fmla="*/ 615564 w 8411286"/>
              <a:gd name="connsiteY99" fmla="*/ 3159086 h 6736476"/>
              <a:gd name="connsiteX100" fmla="*/ 235828 w 8411286"/>
              <a:gd name="connsiteY100" fmla="*/ 3056770 h 6736476"/>
              <a:gd name="connsiteX101" fmla="*/ 50177 w 8411286"/>
              <a:gd name="connsiteY101" fmla="*/ 2912259 h 6736476"/>
              <a:gd name="connsiteX102" fmla="*/ 1656 w 8411286"/>
              <a:gd name="connsiteY102" fmla="*/ 2697076 h 6736476"/>
              <a:gd name="connsiteX103" fmla="*/ 103975 w 8411286"/>
              <a:gd name="connsiteY103" fmla="*/ 2348984 h 6736476"/>
              <a:gd name="connsiteX104" fmla="*/ 149331 w 8411286"/>
              <a:gd name="connsiteY104" fmla="*/ 2344764 h 6736476"/>
              <a:gd name="connsiteX105" fmla="*/ 134563 w 8411286"/>
              <a:gd name="connsiteY105" fmla="*/ 2317339 h 6736476"/>
              <a:gd name="connsiteX106" fmla="*/ 191525 w 8411286"/>
              <a:gd name="connsiteY106" fmla="*/ 2400669 h 6736476"/>
              <a:gd name="connsiteX107" fmla="*/ 166208 w 8411286"/>
              <a:gd name="connsiteY107" fmla="*/ 2585263 h 6736476"/>
              <a:gd name="connsiteX108" fmla="*/ 160934 w 8411286"/>
              <a:gd name="connsiteY108" fmla="*/ 2716062 h 6736476"/>
              <a:gd name="connsiteX109" fmla="*/ 207347 w 8411286"/>
              <a:gd name="connsiteY109" fmla="*/ 2771968 h 6736476"/>
              <a:gd name="connsiteX110" fmla="*/ 523794 w 8411286"/>
              <a:gd name="connsiteY110" fmla="*/ 2843695 h 6736476"/>
              <a:gd name="connsiteX111" fmla="*/ 1049096 w 8411286"/>
              <a:gd name="connsiteY111" fmla="*/ 2824709 h 6736476"/>
              <a:gd name="connsiteX112" fmla="*/ 1113439 w 8411286"/>
              <a:gd name="connsiteY112" fmla="*/ 2786736 h 6736476"/>
              <a:gd name="connsiteX113" fmla="*/ 1546971 w 8411286"/>
              <a:gd name="connsiteY113" fmla="*/ 2606360 h 6736476"/>
              <a:gd name="connsiteX114" fmla="*/ 1784306 w 8411286"/>
              <a:gd name="connsiteY114" fmla="*/ 2570497 h 6736476"/>
              <a:gd name="connsiteX115" fmla="*/ 1917215 w 8411286"/>
              <a:gd name="connsiteY115" fmla="*/ 2546234 h 6736476"/>
              <a:gd name="connsiteX116" fmla="*/ 2025860 w 8411286"/>
              <a:gd name="connsiteY116" fmla="*/ 2568387 h 6736476"/>
              <a:gd name="connsiteX117" fmla="*/ 2092315 w 8411286"/>
              <a:gd name="connsiteY117" fmla="*/ 2577879 h 6736476"/>
              <a:gd name="connsiteX118" fmla="*/ 2156659 w 8411286"/>
              <a:gd name="connsiteY118" fmla="*/ 2562057 h 6736476"/>
              <a:gd name="connsiteX119" fmla="*/ 2279017 w 8411286"/>
              <a:gd name="connsiteY119" fmla="*/ 2608470 h 6736476"/>
              <a:gd name="connsiteX120" fmla="*/ 2316992 w 8411286"/>
              <a:gd name="connsiteY120" fmla="*/ 2628512 h 6736476"/>
              <a:gd name="connsiteX121" fmla="*/ 2459391 w 8411286"/>
              <a:gd name="connsiteY121" fmla="*/ 2628512 h 6736476"/>
              <a:gd name="connsiteX122" fmla="*/ 2417198 w 8411286"/>
              <a:gd name="connsiteY122" fmla="*/ 2585263 h 6736476"/>
              <a:gd name="connsiteX123" fmla="*/ 2108138 w 8411286"/>
              <a:gd name="connsiteY123" fmla="*/ 2382739 h 6736476"/>
              <a:gd name="connsiteX124" fmla="*/ 1772704 w 8411286"/>
              <a:gd name="connsiteY124" fmla="*/ 2105321 h 6736476"/>
              <a:gd name="connsiteX125" fmla="*/ 1714689 w 8411286"/>
              <a:gd name="connsiteY125" fmla="*/ 1995618 h 6736476"/>
              <a:gd name="connsiteX126" fmla="*/ 1738949 w 8411286"/>
              <a:gd name="connsiteY126" fmla="*/ 1969247 h 6736476"/>
              <a:gd name="connsiteX127" fmla="*/ 1819115 w 8411286"/>
              <a:gd name="connsiteY127" fmla="*/ 2000892 h 6736476"/>
              <a:gd name="connsiteX128" fmla="*/ 2635547 w 8411286"/>
              <a:gd name="connsiteY128" fmla="*/ 2418601 h 6736476"/>
              <a:gd name="connsiteX129" fmla="*/ 2734702 w 8411286"/>
              <a:gd name="connsiteY129" fmla="*/ 2456576 h 6736476"/>
              <a:gd name="connsiteX130" fmla="*/ 2884487 w 8411286"/>
              <a:gd name="connsiteY130" fmla="*/ 2744543 h 6736476"/>
              <a:gd name="connsiteX131" fmla="*/ 2753688 w 8411286"/>
              <a:gd name="connsiteY131" fmla="*/ 2889052 h 6736476"/>
              <a:gd name="connsiteX132" fmla="*/ 2565930 w 8411286"/>
              <a:gd name="connsiteY132" fmla="*/ 2950231 h 6736476"/>
              <a:gd name="connsiteX133" fmla="*/ 2551164 w 8411286"/>
              <a:gd name="connsiteY133" fmla="*/ 2958672 h 6736476"/>
              <a:gd name="connsiteX134" fmla="*/ 2756852 w 8411286"/>
              <a:gd name="connsiteY134" fmla="*/ 3079977 h 6736476"/>
              <a:gd name="connsiteX135" fmla="*/ 3097560 w 8411286"/>
              <a:gd name="connsiteY135" fmla="*/ 3270899 h 6736476"/>
              <a:gd name="connsiteX136" fmla="*/ 3309581 w 8411286"/>
              <a:gd name="connsiteY136" fmla="*/ 3413300 h 6736476"/>
              <a:gd name="connsiteX137" fmla="*/ 3500503 w 8411286"/>
              <a:gd name="connsiteY137" fmla="*/ 3527221 h 6736476"/>
              <a:gd name="connsiteX138" fmla="*/ 3864417 w 8411286"/>
              <a:gd name="connsiteY138" fmla="*/ 3729747 h 6736476"/>
              <a:gd name="connsiteX139" fmla="*/ 4351744 w 8411286"/>
              <a:gd name="connsiteY139" fmla="*/ 3916449 h 6736476"/>
              <a:gd name="connsiteX140" fmla="*/ 5174507 w 8411286"/>
              <a:gd name="connsiteY140" fmla="*/ 3980795 h 6736476"/>
              <a:gd name="connsiteX141" fmla="*/ 5307035 w 8411286"/>
              <a:gd name="connsiteY141" fmla="*/ 3970823 h 6736476"/>
              <a:gd name="connsiteX142" fmla="*/ 5359406 w 8411286"/>
              <a:gd name="connsiteY142" fmla="*/ 3964465 h 6736476"/>
              <a:gd name="connsiteX143" fmla="*/ 5363328 w 8411286"/>
              <a:gd name="connsiteY143" fmla="*/ 3954536 h 6736476"/>
              <a:gd name="connsiteX144" fmla="*/ 5408815 w 8411286"/>
              <a:gd name="connsiteY144" fmla="*/ 3914382 h 6736476"/>
              <a:gd name="connsiteX145" fmla="*/ 5475947 w 8411286"/>
              <a:gd name="connsiteY145" fmla="*/ 3868581 h 6736476"/>
              <a:gd name="connsiteX146" fmla="*/ 5546216 w 8411286"/>
              <a:gd name="connsiteY146" fmla="*/ 3821527 h 6736476"/>
              <a:gd name="connsiteX147" fmla="*/ 5943364 w 8411286"/>
              <a:gd name="connsiteY147" fmla="*/ 3538566 h 6736476"/>
              <a:gd name="connsiteX148" fmla="*/ 5933953 w 8411286"/>
              <a:gd name="connsiteY148" fmla="*/ 3480218 h 6736476"/>
              <a:gd name="connsiteX149" fmla="*/ 5900701 w 8411286"/>
              <a:gd name="connsiteY149" fmla="*/ 3472062 h 6736476"/>
              <a:gd name="connsiteX150" fmla="*/ 5373053 w 8411286"/>
              <a:gd name="connsiteY150" fmla="*/ 3424378 h 6736476"/>
              <a:gd name="connsiteX151" fmla="*/ 5116444 w 8411286"/>
              <a:gd name="connsiteY151" fmla="*/ 3414967 h 6736476"/>
              <a:gd name="connsiteX152" fmla="*/ 5043038 w 8411286"/>
              <a:gd name="connsiteY152" fmla="*/ 3470807 h 6736476"/>
              <a:gd name="connsiteX153" fmla="*/ 5031745 w 8411286"/>
              <a:gd name="connsiteY153" fmla="*/ 3516607 h 6736476"/>
              <a:gd name="connsiteX154" fmla="*/ 5001629 w 8411286"/>
              <a:gd name="connsiteY154" fmla="*/ 3631422 h 6736476"/>
              <a:gd name="connsiteX155" fmla="*/ 4881167 w 8411286"/>
              <a:gd name="connsiteY155" fmla="*/ 3743101 h 6736476"/>
              <a:gd name="connsiteX156" fmla="*/ 4819682 w 8411286"/>
              <a:gd name="connsiteY156" fmla="*/ 3803959 h 6736476"/>
              <a:gd name="connsiteX157" fmla="*/ 4793958 w 8411286"/>
              <a:gd name="connsiteY157" fmla="*/ 3860425 h 6736476"/>
              <a:gd name="connsiteX158" fmla="*/ 4745021 w 8411286"/>
              <a:gd name="connsiteY158" fmla="*/ 3854779 h 6736476"/>
              <a:gd name="connsiteX159" fmla="*/ 4721806 w 8411286"/>
              <a:gd name="connsiteY159" fmla="*/ 3819644 h 6736476"/>
              <a:gd name="connsiteX160" fmla="*/ 4706748 w 8411286"/>
              <a:gd name="connsiteY160" fmla="*/ 3847877 h 6736476"/>
              <a:gd name="connsiteX161" fmla="*/ 4690436 w 8411286"/>
              <a:gd name="connsiteY161" fmla="*/ 3911246 h 6736476"/>
              <a:gd name="connsiteX162" fmla="*/ 4656557 w 8411286"/>
              <a:gd name="connsiteY162" fmla="*/ 3936968 h 6736476"/>
              <a:gd name="connsiteX163" fmla="*/ 4634597 w 8411286"/>
              <a:gd name="connsiteY163" fmla="*/ 3909363 h 6736476"/>
              <a:gd name="connsiteX164" fmla="*/ 4624559 w 8411286"/>
              <a:gd name="connsiteY164" fmla="*/ 3862935 h 6736476"/>
              <a:gd name="connsiteX165" fmla="*/ 4614520 w 8411286"/>
              <a:gd name="connsiteY165" fmla="*/ 3893677 h 6736476"/>
              <a:gd name="connsiteX166" fmla="*/ 4591306 w 8411286"/>
              <a:gd name="connsiteY166" fmla="*/ 3923165 h 6736476"/>
              <a:gd name="connsiteX167" fmla="*/ 4557426 w 8411286"/>
              <a:gd name="connsiteY167" fmla="*/ 3900579 h 6736476"/>
              <a:gd name="connsiteX168" fmla="*/ 4532330 w 8411286"/>
              <a:gd name="connsiteY168" fmla="*/ 3791410 h 6736476"/>
              <a:gd name="connsiteX169" fmla="*/ 4531703 w 8411286"/>
              <a:gd name="connsiteY169" fmla="*/ 3723023 h 6736476"/>
              <a:gd name="connsiteX170" fmla="*/ 4448885 w 8411286"/>
              <a:gd name="connsiteY170" fmla="*/ 3766942 h 6736476"/>
              <a:gd name="connsiteX171" fmla="*/ 4448885 w 8411286"/>
              <a:gd name="connsiteY171" fmla="*/ 3559898 h 6736476"/>
              <a:gd name="connsiteX172" fmla="*/ 4463316 w 8411286"/>
              <a:gd name="connsiteY172" fmla="*/ 3532919 h 6736476"/>
              <a:gd name="connsiteX173" fmla="*/ 4690436 w 8411286"/>
              <a:gd name="connsiteY173" fmla="*/ 2978920 h 6736476"/>
              <a:gd name="connsiteX174" fmla="*/ 4927595 w 8411286"/>
              <a:gd name="connsiteY174" fmla="*/ 2711019 h 6736476"/>
              <a:gd name="connsiteX175" fmla="*/ 5275805 w 8411286"/>
              <a:gd name="connsiteY175" fmla="*/ 2466331 h 6736476"/>
              <a:gd name="connsiteX176" fmla="*/ 5731929 w 8411286"/>
              <a:gd name="connsiteY176" fmla="*/ 2199683 h 6736476"/>
              <a:gd name="connsiteX177" fmla="*/ 5826667 w 8411286"/>
              <a:gd name="connsiteY177" fmla="*/ 2087378 h 6736476"/>
              <a:gd name="connsiteX178" fmla="*/ 5894427 w 8411286"/>
              <a:gd name="connsiteY178" fmla="*/ 1910450 h 6736476"/>
              <a:gd name="connsiteX179" fmla="*/ 6199972 w 8411286"/>
              <a:gd name="connsiteY179" fmla="*/ 1572278 h 6736476"/>
              <a:gd name="connsiteX180" fmla="*/ 6236363 w 8411286"/>
              <a:gd name="connsiteY180" fmla="*/ 1530869 h 6736476"/>
              <a:gd name="connsiteX181" fmla="*/ 6233226 w 8411286"/>
              <a:gd name="connsiteY181" fmla="*/ 1470012 h 6736476"/>
              <a:gd name="connsiteX182" fmla="*/ 6184288 w 8411286"/>
              <a:gd name="connsiteY182" fmla="*/ 1457463 h 6736476"/>
              <a:gd name="connsiteX183" fmla="*/ 6119666 w 8411286"/>
              <a:gd name="connsiteY183" fmla="*/ 1467501 h 6736476"/>
              <a:gd name="connsiteX184" fmla="*/ 5976616 w 8411286"/>
              <a:gd name="connsiteY184" fmla="*/ 1475658 h 6736476"/>
              <a:gd name="connsiteX185" fmla="*/ 5893799 w 8411286"/>
              <a:gd name="connsiteY185" fmla="*/ 1374646 h 6736476"/>
              <a:gd name="connsiteX186" fmla="*/ 5956539 w 8411286"/>
              <a:gd name="connsiteY186" fmla="*/ 1308140 h 6736476"/>
              <a:gd name="connsiteX187" fmla="*/ 6087040 w 8411286"/>
              <a:gd name="connsiteY187" fmla="*/ 1246654 h 6736476"/>
              <a:gd name="connsiteX188" fmla="*/ 6108999 w 8411286"/>
              <a:gd name="connsiteY188" fmla="*/ 1201481 h 6736476"/>
              <a:gd name="connsiteX189" fmla="*/ 6058807 w 8411286"/>
              <a:gd name="connsiteY189" fmla="*/ 1185169 h 6736476"/>
              <a:gd name="connsiteX190" fmla="*/ 6009869 w 8411286"/>
              <a:gd name="connsiteY190" fmla="*/ 1225323 h 6736476"/>
              <a:gd name="connsiteX191" fmla="*/ 5906347 w 8411286"/>
              <a:gd name="connsiteY191" fmla="*/ 1288691 h 6736476"/>
              <a:gd name="connsiteX192" fmla="*/ 5689266 w 8411286"/>
              <a:gd name="connsiteY192" fmla="*/ 1229087 h 6736476"/>
              <a:gd name="connsiteX193" fmla="*/ 5573823 w 8411286"/>
              <a:gd name="connsiteY193" fmla="*/ 1109880 h 6736476"/>
              <a:gd name="connsiteX194" fmla="*/ 5601428 w 8411286"/>
              <a:gd name="connsiteY194" fmla="*/ 927306 h 6736476"/>
              <a:gd name="connsiteX195" fmla="*/ 5812863 w 8411286"/>
              <a:gd name="connsiteY195" fmla="*/ 805588 h 6736476"/>
              <a:gd name="connsiteX196" fmla="*/ 5938972 w 8411286"/>
              <a:gd name="connsiteY196" fmla="*/ 547725 h 6736476"/>
              <a:gd name="connsiteX197" fmla="*/ 5928306 w 8411286"/>
              <a:gd name="connsiteY197" fmla="*/ 479338 h 6736476"/>
              <a:gd name="connsiteX198" fmla="*/ 5984774 w 8411286"/>
              <a:gd name="connsiteY198" fmla="*/ 344446 h 6736476"/>
              <a:gd name="connsiteX199" fmla="*/ 6093941 w 8411286"/>
              <a:gd name="connsiteY199" fmla="*/ 259746 h 6736476"/>
              <a:gd name="connsiteX200" fmla="*/ 6622844 w 8411286"/>
              <a:gd name="connsiteY200" fmla="*/ 48310 h 6736476"/>
              <a:gd name="connsiteX201" fmla="*/ 6826123 w 8411286"/>
              <a:gd name="connsiteY201" fmla="*/ 37017 h 6736476"/>
              <a:gd name="connsiteX202" fmla="*/ 6937173 w 8411286"/>
              <a:gd name="connsiteY202" fmla="*/ 0 h 6736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Lst>
            <a:rect l="l" t="t" r="r" b="b"/>
            <a:pathLst>
              <a:path w="8411286" h="6736476">
                <a:moveTo>
                  <a:pt x="5699762" y="5934811"/>
                </a:moveTo>
                <a:lnTo>
                  <a:pt x="5699473" y="5964269"/>
                </a:lnTo>
                <a:lnTo>
                  <a:pt x="5704951" y="6001406"/>
                </a:lnTo>
                <a:close/>
                <a:moveTo>
                  <a:pt x="5700507" y="5913361"/>
                </a:moveTo>
                <a:lnTo>
                  <a:pt x="5699940" y="5916657"/>
                </a:lnTo>
                <a:lnTo>
                  <a:pt x="5699858" y="5924998"/>
                </a:lnTo>
                <a:close/>
                <a:moveTo>
                  <a:pt x="6937173" y="0"/>
                </a:moveTo>
                <a:cubicBezTo>
                  <a:pt x="6995523" y="0"/>
                  <a:pt x="7054499" y="0"/>
                  <a:pt x="7112847" y="0"/>
                </a:cubicBezTo>
                <a:cubicBezTo>
                  <a:pt x="7130415" y="10666"/>
                  <a:pt x="7148610" y="20705"/>
                  <a:pt x="7165550" y="31998"/>
                </a:cubicBezTo>
                <a:cubicBezTo>
                  <a:pt x="7205704" y="59603"/>
                  <a:pt x="7230800" y="97248"/>
                  <a:pt x="7230172" y="147441"/>
                </a:cubicBezTo>
                <a:cubicBezTo>
                  <a:pt x="7228918" y="212063"/>
                  <a:pt x="7257779" y="259119"/>
                  <a:pt x="7308598" y="296136"/>
                </a:cubicBezTo>
                <a:cubicBezTo>
                  <a:pt x="7326165" y="309311"/>
                  <a:pt x="7344359" y="321859"/>
                  <a:pt x="7361927" y="334407"/>
                </a:cubicBezTo>
                <a:cubicBezTo>
                  <a:pt x="7612890" y="510081"/>
                  <a:pt x="7769741" y="742220"/>
                  <a:pt x="7786681" y="1054668"/>
                </a:cubicBezTo>
                <a:cubicBezTo>
                  <a:pt x="7790445" y="1124311"/>
                  <a:pt x="7809267" y="1188306"/>
                  <a:pt x="7843148" y="1247910"/>
                </a:cubicBezTo>
                <a:cubicBezTo>
                  <a:pt x="7890203" y="1330099"/>
                  <a:pt x="7939140" y="1412290"/>
                  <a:pt x="7989333" y="1492598"/>
                </a:cubicBezTo>
                <a:cubicBezTo>
                  <a:pt x="8092227" y="1658860"/>
                  <a:pt x="8187592" y="1828886"/>
                  <a:pt x="8255980" y="2013344"/>
                </a:cubicBezTo>
                <a:cubicBezTo>
                  <a:pt x="8324995" y="2201565"/>
                  <a:pt x="8356365" y="2395434"/>
                  <a:pt x="8328759" y="2595576"/>
                </a:cubicBezTo>
                <a:cubicBezTo>
                  <a:pt x="8291114" y="2865361"/>
                  <a:pt x="8316211" y="3128870"/>
                  <a:pt x="8394636" y="3388617"/>
                </a:cubicBezTo>
                <a:lnTo>
                  <a:pt x="8411286" y="3449238"/>
                </a:lnTo>
                <a:lnTo>
                  <a:pt x="8411286" y="6736476"/>
                </a:lnTo>
                <a:lnTo>
                  <a:pt x="7208192" y="6736476"/>
                </a:lnTo>
                <a:lnTo>
                  <a:pt x="7224525" y="6699435"/>
                </a:lnTo>
                <a:cubicBezTo>
                  <a:pt x="7227035" y="6691906"/>
                  <a:pt x="7218879" y="6676220"/>
                  <a:pt x="7211350" y="6671829"/>
                </a:cubicBezTo>
                <a:cubicBezTo>
                  <a:pt x="7206331" y="6668692"/>
                  <a:pt x="7191273" y="6676220"/>
                  <a:pt x="7184371" y="6683122"/>
                </a:cubicBezTo>
                <a:cubicBezTo>
                  <a:pt x="7173706" y="6694415"/>
                  <a:pt x="7168059" y="6710101"/>
                  <a:pt x="7158021" y="6721394"/>
                </a:cubicBezTo>
                <a:lnTo>
                  <a:pt x="7140347" y="6736476"/>
                </a:lnTo>
                <a:lnTo>
                  <a:pt x="7106917" y="6736476"/>
                </a:lnTo>
                <a:lnTo>
                  <a:pt x="7103015" y="6712307"/>
                </a:lnTo>
                <a:cubicBezTo>
                  <a:pt x="7099633" y="6663164"/>
                  <a:pt x="7103750" y="6615520"/>
                  <a:pt x="7059519" y="6580228"/>
                </a:cubicBezTo>
                <a:cubicBezTo>
                  <a:pt x="7051362" y="6607833"/>
                  <a:pt x="7042579" y="6635440"/>
                  <a:pt x="7043833" y="6663045"/>
                </a:cubicBezTo>
                <a:cubicBezTo>
                  <a:pt x="7044775" y="6683750"/>
                  <a:pt x="7047912" y="6704297"/>
                  <a:pt x="7051205" y="6724845"/>
                </a:cubicBezTo>
                <a:lnTo>
                  <a:pt x="7052770" y="6736476"/>
                </a:lnTo>
                <a:lnTo>
                  <a:pt x="6976399" y="6736476"/>
                </a:lnTo>
                <a:lnTo>
                  <a:pt x="6969171" y="6722022"/>
                </a:lnTo>
                <a:lnTo>
                  <a:pt x="6965668" y="6736476"/>
                </a:lnTo>
                <a:lnTo>
                  <a:pt x="5912639" y="6736476"/>
                </a:lnTo>
                <a:lnTo>
                  <a:pt x="5766309" y="6264493"/>
                </a:lnTo>
                <a:lnTo>
                  <a:pt x="5730397" y="6316172"/>
                </a:lnTo>
                <a:cubicBezTo>
                  <a:pt x="5723013" y="6324610"/>
                  <a:pt x="5717739" y="6334104"/>
                  <a:pt x="5716685" y="6345706"/>
                </a:cubicBezTo>
                <a:cubicBezTo>
                  <a:pt x="5710357" y="6415324"/>
                  <a:pt x="5685041" y="6477559"/>
                  <a:pt x="5642847" y="6530301"/>
                </a:cubicBezTo>
                <a:cubicBezTo>
                  <a:pt x="5614895" y="6565638"/>
                  <a:pt x="5591557" y="6602623"/>
                  <a:pt x="5571861" y="6640910"/>
                </a:cubicBezTo>
                <a:lnTo>
                  <a:pt x="5532211" y="6736476"/>
                </a:lnTo>
                <a:lnTo>
                  <a:pt x="5291750" y="6736476"/>
                </a:lnTo>
                <a:lnTo>
                  <a:pt x="5314799" y="6682196"/>
                </a:lnTo>
                <a:cubicBezTo>
                  <a:pt x="5382308" y="6499710"/>
                  <a:pt x="5380195" y="6314062"/>
                  <a:pt x="5336949" y="6127357"/>
                </a:cubicBezTo>
                <a:cubicBezTo>
                  <a:pt x="5331675" y="6105207"/>
                  <a:pt x="5325347" y="6103097"/>
                  <a:pt x="5305304" y="6110481"/>
                </a:cubicBezTo>
                <a:cubicBezTo>
                  <a:pt x="5234633" y="6135798"/>
                  <a:pt x="5171343" y="6172717"/>
                  <a:pt x="5111217" y="6218074"/>
                </a:cubicBezTo>
                <a:cubicBezTo>
                  <a:pt x="5079573" y="6241280"/>
                  <a:pt x="5074299" y="6269759"/>
                  <a:pt x="5080627" y="6304567"/>
                </a:cubicBezTo>
                <a:cubicBezTo>
                  <a:pt x="5086957" y="6341486"/>
                  <a:pt x="5104887" y="6374187"/>
                  <a:pt x="5130204" y="6400558"/>
                </a:cubicBezTo>
                <a:cubicBezTo>
                  <a:pt x="5201931" y="6474395"/>
                  <a:pt x="5216700" y="6560891"/>
                  <a:pt x="5197713" y="6657933"/>
                </a:cubicBezTo>
                <a:cubicBezTo>
                  <a:pt x="5193493" y="6679030"/>
                  <a:pt x="5193493" y="6701183"/>
                  <a:pt x="5190329" y="6723333"/>
                </a:cubicBezTo>
                <a:lnTo>
                  <a:pt x="5190795" y="6736476"/>
                </a:lnTo>
                <a:lnTo>
                  <a:pt x="5114216" y="6736476"/>
                </a:lnTo>
                <a:lnTo>
                  <a:pt x="5090121" y="6712785"/>
                </a:lnTo>
                <a:cubicBezTo>
                  <a:pt x="5075353" y="6701183"/>
                  <a:pt x="5079573" y="6680086"/>
                  <a:pt x="5078517" y="6664264"/>
                </a:cubicBezTo>
                <a:cubicBezTo>
                  <a:pt x="5074299" y="6607302"/>
                  <a:pt x="5052146" y="6565109"/>
                  <a:pt x="4997297" y="6540849"/>
                </a:cubicBezTo>
                <a:cubicBezTo>
                  <a:pt x="4947720" y="6519752"/>
                  <a:pt x="4920293" y="6478613"/>
                  <a:pt x="4908691" y="6426928"/>
                </a:cubicBezTo>
                <a:cubicBezTo>
                  <a:pt x="4903417" y="6402668"/>
                  <a:pt x="4897089" y="6379461"/>
                  <a:pt x="4889705" y="6356255"/>
                </a:cubicBezTo>
                <a:cubicBezTo>
                  <a:pt x="4872826" y="6304567"/>
                  <a:pt x="4840127" y="6286637"/>
                  <a:pt x="4786333" y="6299293"/>
                </a:cubicBezTo>
                <a:cubicBezTo>
                  <a:pt x="4690342" y="6320390"/>
                  <a:pt x="4593300" y="6324610"/>
                  <a:pt x="4495200" y="6323556"/>
                </a:cubicBezTo>
                <a:cubicBezTo>
                  <a:pt x="4380225" y="6323556"/>
                  <a:pt x="4265248" y="6322500"/>
                  <a:pt x="4150274" y="6322500"/>
                </a:cubicBezTo>
                <a:cubicBezTo>
                  <a:pt x="4096479" y="6321446"/>
                  <a:pt x="4042681" y="6329884"/>
                  <a:pt x="3989940" y="6338322"/>
                </a:cubicBezTo>
                <a:cubicBezTo>
                  <a:pt x="3968844" y="6341486"/>
                  <a:pt x="3950911" y="6349927"/>
                  <a:pt x="3937199" y="6367857"/>
                </a:cubicBezTo>
                <a:cubicBezTo>
                  <a:pt x="3924541" y="6384735"/>
                  <a:pt x="3906610" y="6399502"/>
                  <a:pt x="3891842" y="6415324"/>
                </a:cubicBezTo>
                <a:cubicBezTo>
                  <a:pt x="3869692" y="6438530"/>
                  <a:pt x="3846485" y="6454353"/>
                  <a:pt x="3810620" y="6455409"/>
                </a:cubicBezTo>
                <a:cubicBezTo>
                  <a:pt x="3756825" y="6457517"/>
                  <a:pt x="3718850" y="6501820"/>
                  <a:pt x="3670329" y="6521863"/>
                </a:cubicBezTo>
                <a:cubicBezTo>
                  <a:pt x="3656617" y="6528191"/>
                  <a:pt x="3665055" y="6544013"/>
                  <a:pt x="3665055" y="6555617"/>
                </a:cubicBezTo>
                <a:cubicBezTo>
                  <a:pt x="3666637" y="6592536"/>
                  <a:pt x="3670922" y="6628400"/>
                  <a:pt x="3677927" y="6663210"/>
                </a:cubicBezTo>
                <a:lnTo>
                  <a:pt x="3699047" y="6736476"/>
                </a:lnTo>
                <a:lnTo>
                  <a:pt x="2645249" y="6736476"/>
                </a:lnTo>
                <a:lnTo>
                  <a:pt x="2742086" y="6647385"/>
                </a:lnTo>
                <a:cubicBezTo>
                  <a:pt x="2760016" y="6631563"/>
                  <a:pt x="2758962" y="6618907"/>
                  <a:pt x="2743140" y="6603084"/>
                </a:cubicBezTo>
                <a:cubicBezTo>
                  <a:pt x="2724154" y="6585152"/>
                  <a:pt x="2707275" y="6565109"/>
                  <a:pt x="2687235" y="6550343"/>
                </a:cubicBezTo>
                <a:cubicBezTo>
                  <a:pt x="2619725" y="6501820"/>
                  <a:pt x="2572260" y="6437477"/>
                  <a:pt x="2540616" y="6362583"/>
                </a:cubicBezTo>
                <a:cubicBezTo>
                  <a:pt x="2486818" y="6232840"/>
                  <a:pt x="2408763" y="6123139"/>
                  <a:pt x="2301170" y="6031369"/>
                </a:cubicBezTo>
                <a:cubicBezTo>
                  <a:pt x="2231550" y="5972300"/>
                  <a:pt x="2188303" y="5894242"/>
                  <a:pt x="2170371" y="5803528"/>
                </a:cubicBezTo>
                <a:cubicBezTo>
                  <a:pt x="2144000" y="5668511"/>
                  <a:pt x="2083875" y="5547206"/>
                  <a:pt x="2008983" y="5434340"/>
                </a:cubicBezTo>
                <a:cubicBezTo>
                  <a:pt x="1900337" y="5270842"/>
                  <a:pt x="1812788" y="5098906"/>
                  <a:pt x="1746334" y="4914312"/>
                </a:cubicBezTo>
                <a:cubicBezTo>
                  <a:pt x="1737896" y="4891105"/>
                  <a:pt x="1726291" y="4870009"/>
                  <a:pt x="1717853" y="4846804"/>
                </a:cubicBezTo>
                <a:cubicBezTo>
                  <a:pt x="1702030" y="4800391"/>
                  <a:pt x="1680934" y="4769800"/>
                  <a:pt x="1620809" y="4780349"/>
                </a:cubicBezTo>
                <a:cubicBezTo>
                  <a:pt x="1576505" y="4788789"/>
                  <a:pt x="1536423" y="4763472"/>
                  <a:pt x="1502668" y="4732882"/>
                </a:cubicBezTo>
                <a:cubicBezTo>
                  <a:pt x="1477353" y="4709677"/>
                  <a:pt x="1452037" y="4686471"/>
                  <a:pt x="1431996" y="4659044"/>
                </a:cubicBezTo>
                <a:cubicBezTo>
                  <a:pt x="1362377" y="4559892"/>
                  <a:pt x="1263225" y="4520863"/>
                  <a:pt x="1147194" y="4510315"/>
                </a:cubicBezTo>
                <a:cubicBezTo>
                  <a:pt x="1074410" y="4502930"/>
                  <a:pt x="1003736" y="4505041"/>
                  <a:pt x="933065" y="4520863"/>
                </a:cubicBezTo>
                <a:cubicBezTo>
                  <a:pt x="872940" y="4533521"/>
                  <a:pt x="819143" y="4522973"/>
                  <a:pt x="779062" y="4470232"/>
                </a:cubicBezTo>
                <a:cubicBezTo>
                  <a:pt x="762183" y="4447025"/>
                  <a:pt x="740030" y="4429093"/>
                  <a:pt x="715772" y="4415381"/>
                </a:cubicBezTo>
                <a:cubicBezTo>
                  <a:pt x="644042" y="4375298"/>
                  <a:pt x="603960" y="4313062"/>
                  <a:pt x="583919" y="4235007"/>
                </a:cubicBezTo>
                <a:cubicBezTo>
                  <a:pt x="560713" y="4142182"/>
                  <a:pt x="536452" y="4050412"/>
                  <a:pt x="567041" y="3954424"/>
                </a:cubicBezTo>
                <a:cubicBezTo>
                  <a:pt x="580753" y="3912231"/>
                  <a:pt x="599742" y="3876367"/>
                  <a:pt x="635604" y="3848942"/>
                </a:cubicBezTo>
                <a:cubicBezTo>
                  <a:pt x="677797" y="3817297"/>
                  <a:pt x="711552" y="3777214"/>
                  <a:pt x="728428" y="3725527"/>
                </a:cubicBezTo>
                <a:cubicBezTo>
                  <a:pt x="733703" y="3708651"/>
                  <a:pt x="746361" y="3693882"/>
                  <a:pt x="756909" y="3679114"/>
                </a:cubicBezTo>
                <a:cubicBezTo>
                  <a:pt x="769567" y="3661184"/>
                  <a:pt x="784336" y="3645361"/>
                  <a:pt x="798047" y="3627429"/>
                </a:cubicBezTo>
                <a:cubicBezTo>
                  <a:pt x="857117" y="3550427"/>
                  <a:pt x="857117" y="3540933"/>
                  <a:pt x="804376" y="3462877"/>
                </a:cubicBezTo>
                <a:cubicBezTo>
                  <a:pt x="762183" y="3399588"/>
                  <a:pt x="719990" y="3337352"/>
                  <a:pt x="693620" y="3265625"/>
                </a:cubicBezTo>
                <a:cubicBezTo>
                  <a:pt x="682015" y="3232924"/>
                  <a:pt x="694676" y="3214994"/>
                  <a:pt x="730538" y="3218158"/>
                </a:cubicBezTo>
                <a:cubicBezTo>
                  <a:pt x="752691" y="3220268"/>
                  <a:pt x="774841" y="3228706"/>
                  <a:pt x="796992" y="3235034"/>
                </a:cubicBezTo>
                <a:cubicBezTo>
                  <a:pt x="812814" y="3239254"/>
                  <a:pt x="831803" y="3246638"/>
                  <a:pt x="844459" y="3233980"/>
                </a:cubicBezTo>
                <a:cubicBezTo>
                  <a:pt x="849733" y="3228706"/>
                  <a:pt x="845513" y="3210773"/>
                  <a:pt x="841295" y="3199171"/>
                </a:cubicBezTo>
                <a:cubicBezTo>
                  <a:pt x="833911" y="3181239"/>
                  <a:pt x="818088" y="3171744"/>
                  <a:pt x="800158" y="3174911"/>
                </a:cubicBezTo>
                <a:cubicBezTo>
                  <a:pt x="736870" y="3185457"/>
                  <a:pt x="676741" y="3169637"/>
                  <a:pt x="615564" y="3159086"/>
                </a:cubicBezTo>
                <a:cubicBezTo>
                  <a:pt x="485819" y="3136936"/>
                  <a:pt x="356076" y="3112675"/>
                  <a:pt x="235828" y="3056770"/>
                </a:cubicBezTo>
                <a:cubicBezTo>
                  <a:pt x="163044" y="3023015"/>
                  <a:pt x="101864" y="2975548"/>
                  <a:pt x="50177" y="2912259"/>
                </a:cubicBezTo>
                <a:cubicBezTo>
                  <a:pt x="-2564" y="2846859"/>
                  <a:pt x="-2564" y="2773021"/>
                  <a:pt x="1656" y="2697076"/>
                </a:cubicBezTo>
                <a:cubicBezTo>
                  <a:pt x="9041" y="2573661"/>
                  <a:pt x="51233" y="2459740"/>
                  <a:pt x="103975" y="2348984"/>
                </a:cubicBezTo>
                <a:cubicBezTo>
                  <a:pt x="110303" y="2335272"/>
                  <a:pt x="111359" y="2336326"/>
                  <a:pt x="149331" y="2344764"/>
                </a:cubicBezTo>
                <a:cubicBezTo>
                  <a:pt x="148277" y="2333162"/>
                  <a:pt x="127181" y="2332105"/>
                  <a:pt x="134563" y="2317339"/>
                </a:cubicBezTo>
                <a:cubicBezTo>
                  <a:pt x="171482" y="2328941"/>
                  <a:pt x="189415" y="2354258"/>
                  <a:pt x="191525" y="2400669"/>
                </a:cubicBezTo>
                <a:cubicBezTo>
                  <a:pt x="194688" y="2463958"/>
                  <a:pt x="175702" y="2524084"/>
                  <a:pt x="166208" y="2585263"/>
                </a:cubicBezTo>
                <a:cubicBezTo>
                  <a:pt x="158826" y="2628512"/>
                  <a:pt x="149331" y="2671759"/>
                  <a:pt x="160934" y="2716062"/>
                </a:cubicBezTo>
                <a:cubicBezTo>
                  <a:pt x="167264" y="2743487"/>
                  <a:pt x="180976" y="2761419"/>
                  <a:pt x="207347" y="2771968"/>
                </a:cubicBezTo>
                <a:cubicBezTo>
                  <a:pt x="308609" y="2814160"/>
                  <a:pt x="416201" y="2833147"/>
                  <a:pt x="523794" y="2843695"/>
                </a:cubicBezTo>
                <a:cubicBezTo>
                  <a:pt x="698894" y="2860571"/>
                  <a:pt x="875050" y="2857407"/>
                  <a:pt x="1049096" y="2824709"/>
                </a:cubicBezTo>
                <a:cubicBezTo>
                  <a:pt x="1076520" y="2819435"/>
                  <a:pt x="1095507" y="2806776"/>
                  <a:pt x="1113439" y="2786736"/>
                </a:cubicBezTo>
                <a:cubicBezTo>
                  <a:pt x="1227360" y="2653827"/>
                  <a:pt x="1373981" y="2596868"/>
                  <a:pt x="1546971" y="2606360"/>
                </a:cubicBezTo>
                <a:cubicBezTo>
                  <a:pt x="1628193" y="2610580"/>
                  <a:pt x="1706251" y="2588427"/>
                  <a:pt x="1784306" y="2570497"/>
                </a:cubicBezTo>
                <a:cubicBezTo>
                  <a:pt x="1828609" y="2561003"/>
                  <a:pt x="1871856" y="2551508"/>
                  <a:pt x="1917215" y="2546234"/>
                </a:cubicBezTo>
                <a:cubicBezTo>
                  <a:pt x="1956242" y="2542016"/>
                  <a:pt x="1993161" y="2544126"/>
                  <a:pt x="2025860" y="2568387"/>
                </a:cubicBezTo>
                <a:cubicBezTo>
                  <a:pt x="2045902" y="2583153"/>
                  <a:pt x="2069109" y="2584209"/>
                  <a:pt x="2092315" y="2577879"/>
                </a:cubicBezTo>
                <a:cubicBezTo>
                  <a:pt x="2114466" y="2572605"/>
                  <a:pt x="2135562" y="2567331"/>
                  <a:pt x="2156659" y="2562057"/>
                </a:cubicBezTo>
                <a:cubicBezTo>
                  <a:pt x="2208346" y="2548344"/>
                  <a:pt x="2250539" y="2562057"/>
                  <a:pt x="2279017" y="2608470"/>
                </a:cubicBezTo>
                <a:cubicBezTo>
                  <a:pt x="2288512" y="2624292"/>
                  <a:pt x="2299060" y="2628512"/>
                  <a:pt x="2316992" y="2628512"/>
                </a:cubicBezTo>
                <a:cubicBezTo>
                  <a:pt x="2363403" y="2627456"/>
                  <a:pt x="2409816" y="2628512"/>
                  <a:pt x="2459391" y="2628512"/>
                </a:cubicBezTo>
                <a:cubicBezTo>
                  <a:pt x="2449899" y="2607416"/>
                  <a:pt x="2431967" y="2596868"/>
                  <a:pt x="2417198" y="2585263"/>
                </a:cubicBezTo>
                <a:cubicBezTo>
                  <a:pt x="2320156" y="2508261"/>
                  <a:pt x="2210454" y="2451302"/>
                  <a:pt x="2108138" y="2382739"/>
                </a:cubicBezTo>
                <a:cubicBezTo>
                  <a:pt x="1986833" y="2300461"/>
                  <a:pt x="1879240" y="2204473"/>
                  <a:pt x="1772704" y="2105321"/>
                </a:cubicBezTo>
                <a:cubicBezTo>
                  <a:pt x="1741059" y="2075784"/>
                  <a:pt x="1715743" y="2042031"/>
                  <a:pt x="1714689" y="1995618"/>
                </a:cubicBezTo>
                <a:cubicBezTo>
                  <a:pt x="1714689" y="1976632"/>
                  <a:pt x="1718907" y="1969247"/>
                  <a:pt x="1738949" y="1969247"/>
                </a:cubicBezTo>
                <a:cubicBezTo>
                  <a:pt x="1770594" y="1970301"/>
                  <a:pt x="1796965" y="1980850"/>
                  <a:pt x="1819115" y="2000892"/>
                </a:cubicBezTo>
                <a:cubicBezTo>
                  <a:pt x="2052230" y="2217131"/>
                  <a:pt x="2344417" y="2316283"/>
                  <a:pt x="2635547" y="2418601"/>
                </a:cubicBezTo>
                <a:cubicBezTo>
                  <a:pt x="2669302" y="2431260"/>
                  <a:pt x="2703057" y="2441808"/>
                  <a:pt x="2734702" y="2456576"/>
                </a:cubicBezTo>
                <a:cubicBezTo>
                  <a:pt x="2845458" y="2506151"/>
                  <a:pt x="2907692" y="2628512"/>
                  <a:pt x="2884487" y="2744543"/>
                </a:cubicBezTo>
                <a:cubicBezTo>
                  <a:pt x="2869719" y="2818381"/>
                  <a:pt x="2822252" y="2864792"/>
                  <a:pt x="2753688" y="2889052"/>
                </a:cubicBezTo>
                <a:cubicBezTo>
                  <a:pt x="2691453" y="2911205"/>
                  <a:pt x="2628163" y="2930191"/>
                  <a:pt x="2565930" y="2950231"/>
                </a:cubicBezTo>
                <a:cubicBezTo>
                  <a:pt x="2561712" y="2952342"/>
                  <a:pt x="2557492" y="2955505"/>
                  <a:pt x="2551164" y="2958672"/>
                </a:cubicBezTo>
                <a:cubicBezTo>
                  <a:pt x="2617615" y="3005083"/>
                  <a:pt x="2688289" y="3040948"/>
                  <a:pt x="2756852" y="3079977"/>
                </a:cubicBezTo>
                <a:cubicBezTo>
                  <a:pt x="2869719" y="3143266"/>
                  <a:pt x="2985749" y="3204445"/>
                  <a:pt x="3097560" y="3270899"/>
                </a:cubicBezTo>
                <a:cubicBezTo>
                  <a:pt x="3171398" y="3314146"/>
                  <a:pt x="3247345" y="3356339"/>
                  <a:pt x="3309581" y="3413300"/>
                </a:cubicBezTo>
                <a:cubicBezTo>
                  <a:pt x="3366540" y="3466041"/>
                  <a:pt x="3431940" y="3496630"/>
                  <a:pt x="3500503" y="3527221"/>
                </a:cubicBezTo>
                <a:cubicBezTo>
                  <a:pt x="3628136" y="3584180"/>
                  <a:pt x="3748387" y="3653799"/>
                  <a:pt x="3864417" y="3729747"/>
                </a:cubicBezTo>
                <a:cubicBezTo>
                  <a:pt x="4014201" y="3827845"/>
                  <a:pt x="4178752" y="3881641"/>
                  <a:pt x="4351744" y="3916449"/>
                </a:cubicBezTo>
                <a:cubicBezTo>
                  <a:pt x="4622835" y="3971301"/>
                  <a:pt x="4898143" y="3994507"/>
                  <a:pt x="5174507" y="3980795"/>
                </a:cubicBezTo>
                <a:cubicBezTo>
                  <a:pt x="5218810" y="3978685"/>
                  <a:pt x="5262980" y="3975256"/>
                  <a:pt x="5307035" y="3970823"/>
                </a:cubicBezTo>
                <a:lnTo>
                  <a:pt x="5359406" y="3964465"/>
                </a:lnTo>
                <a:lnTo>
                  <a:pt x="5363328" y="3954536"/>
                </a:lnTo>
                <a:cubicBezTo>
                  <a:pt x="5372739" y="3937910"/>
                  <a:pt x="5387169" y="3924107"/>
                  <a:pt x="5408815" y="3914382"/>
                </a:cubicBezTo>
                <a:cubicBezTo>
                  <a:pt x="5433284" y="3903716"/>
                  <a:pt x="5453361" y="3883639"/>
                  <a:pt x="5475947" y="3868581"/>
                </a:cubicBezTo>
                <a:cubicBezTo>
                  <a:pt x="5499161" y="3852897"/>
                  <a:pt x="5520493" y="3833448"/>
                  <a:pt x="5546216" y="3821527"/>
                </a:cubicBezTo>
                <a:cubicBezTo>
                  <a:pt x="5697422" y="3753139"/>
                  <a:pt x="5806590" y="3625776"/>
                  <a:pt x="5943364" y="3538566"/>
                </a:cubicBezTo>
                <a:cubicBezTo>
                  <a:pt x="5966578" y="3524136"/>
                  <a:pt x="5959677" y="3492138"/>
                  <a:pt x="5933953" y="3480218"/>
                </a:cubicBezTo>
                <a:cubicBezTo>
                  <a:pt x="5923915" y="3475826"/>
                  <a:pt x="5911994" y="3473316"/>
                  <a:pt x="5900701" y="3472062"/>
                </a:cubicBezTo>
                <a:cubicBezTo>
                  <a:pt x="5725027" y="3455749"/>
                  <a:pt x="5549353" y="3438181"/>
                  <a:pt x="5373053" y="3424378"/>
                </a:cubicBezTo>
                <a:cubicBezTo>
                  <a:pt x="5287726" y="3417478"/>
                  <a:pt x="5201772" y="3416222"/>
                  <a:pt x="5116444" y="3414967"/>
                </a:cubicBezTo>
                <a:cubicBezTo>
                  <a:pt x="5075036" y="3414341"/>
                  <a:pt x="5055585" y="3431280"/>
                  <a:pt x="5043038" y="3470807"/>
                </a:cubicBezTo>
                <a:cubicBezTo>
                  <a:pt x="5038019" y="3485865"/>
                  <a:pt x="5035508" y="3500923"/>
                  <a:pt x="5031745" y="3516607"/>
                </a:cubicBezTo>
                <a:cubicBezTo>
                  <a:pt x="5022333" y="3554880"/>
                  <a:pt x="5015431" y="3594406"/>
                  <a:pt x="5001629" y="3631422"/>
                </a:cubicBezTo>
                <a:cubicBezTo>
                  <a:pt x="4980924" y="3688516"/>
                  <a:pt x="4943907" y="3729926"/>
                  <a:pt x="4881167" y="3743101"/>
                </a:cubicBezTo>
                <a:cubicBezTo>
                  <a:pt x="4847915" y="3750003"/>
                  <a:pt x="4830347" y="3773216"/>
                  <a:pt x="4819682" y="3803959"/>
                </a:cubicBezTo>
                <a:cubicBezTo>
                  <a:pt x="4813408" y="3823408"/>
                  <a:pt x="4806506" y="3844113"/>
                  <a:pt x="4793958" y="3860425"/>
                </a:cubicBezTo>
                <a:cubicBezTo>
                  <a:pt x="4777645" y="3882384"/>
                  <a:pt x="4758823" y="3877993"/>
                  <a:pt x="4745021" y="3854779"/>
                </a:cubicBezTo>
                <a:cubicBezTo>
                  <a:pt x="4738746" y="3844113"/>
                  <a:pt x="4731218" y="3834074"/>
                  <a:pt x="4721806" y="3819644"/>
                </a:cubicBezTo>
                <a:cubicBezTo>
                  <a:pt x="4714277" y="3833448"/>
                  <a:pt x="4709258" y="3840348"/>
                  <a:pt x="4706748" y="3847877"/>
                </a:cubicBezTo>
                <a:cubicBezTo>
                  <a:pt x="4701102" y="3869209"/>
                  <a:pt x="4699220" y="3891796"/>
                  <a:pt x="4690436" y="3911246"/>
                </a:cubicBezTo>
                <a:cubicBezTo>
                  <a:pt x="4684790" y="3923165"/>
                  <a:pt x="4669104" y="3932577"/>
                  <a:pt x="4656557" y="3936968"/>
                </a:cubicBezTo>
                <a:cubicBezTo>
                  <a:pt x="4652164" y="3938224"/>
                  <a:pt x="4638989" y="3920656"/>
                  <a:pt x="4634597" y="3909363"/>
                </a:cubicBezTo>
                <a:cubicBezTo>
                  <a:pt x="4628950" y="3894932"/>
                  <a:pt x="4627696" y="3878621"/>
                  <a:pt x="4624559" y="3862935"/>
                </a:cubicBezTo>
                <a:cubicBezTo>
                  <a:pt x="4617029" y="3873602"/>
                  <a:pt x="4618284" y="3884895"/>
                  <a:pt x="4614520" y="3893677"/>
                </a:cubicBezTo>
                <a:cubicBezTo>
                  <a:pt x="4608873" y="3905598"/>
                  <a:pt x="4598835" y="3923793"/>
                  <a:pt x="4591306" y="3923165"/>
                </a:cubicBezTo>
                <a:cubicBezTo>
                  <a:pt x="4579386" y="3922539"/>
                  <a:pt x="4560563" y="3911246"/>
                  <a:pt x="4557426" y="3900579"/>
                </a:cubicBezTo>
                <a:cubicBezTo>
                  <a:pt x="4546133" y="3865444"/>
                  <a:pt x="4538605" y="3828427"/>
                  <a:pt x="4532330" y="3791410"/>
                </a:cubicBezTo>
                <a:cubicBezTo>
                  <a:pt x="4529193" y="3771961"/>
                  <a:pt x="4531703" y="3750629"/>
                  <a:pt x="4531703" y="3723023"/>
                </a:cubicBezTo>
                <a:cubicBezTo>
                  <a:pt x="4489039" y="3786391"/>
                  <a:pt x="4489039" y="3786391"/>
                  <a:pt x="4448885" y="3766942"/>
                </a:cubicBezTo>
                <a:cubicBezTo>
                  <a:pt x="4448885" y="3697928"/>
                  <a:pt x="4448885" y="3628913"/>
                  <a:pt x="4448885" y="3559898"/>
                </a:cubicBezTo>
                <a:cubicBezTo>
                  <a:pt x="4453904" y="3551115"/>
                  <a:pt x="4459551" y="3542331"/>
                  <a:pt x="4463316" y="3532919"/>
                </a:cubicBezTo>
                <a:cubicBezTo>
                  <a:pt x="4539232" y="3348463"/>
                  <a:pt x="4617657" y="3164633"/>
                  <a:pt x="4690436" y="2978920"/>
                </a:cubicBezTo>
                <a:cubicBezTo>
                  <a:pt x="4737491" y="2859714"/>
                  <a:pt x="4812780" y="2770622"/>
                  <a:pt x="4927595" y="2711019"/>
                </a:cubicBezTo>
                <a:cubicBezTo>
                  <a:pt x="5054331" y="2645141"/>
                  <a:pt x="5170401" y="2562952"/>
                  <a:pt x="5275805" y="2466331"/>
                </a:cubicBezTo>
                <a:cubicBezTo>
                  <a:pt x="5408815" y="2343987"/>
                  <a:pt x="5557511" y="2251130"/>
                  <a:pt x="5731929" y="2199683"/>
                </a:cubicBezTo>
                <a:cubicBezTo>
                  <a:pt x="5787140" y="2183371"/>
                  <a:pt x="5821021" y="2146982"/>
                  <a:pt x="5826667" y="2087378"/>
                </a:cubicBezTo>
                <a:cubicBezTo>
                  <a:pt x="5832940" y="2022128"/>
                  <a:pt x="5859292" y="1965034"/>
                  <a:pt x="5894427" y="1910450"/>
                </a:cubicBezTo>
                <a:cubicBezTo>
                  <a:pt x="5978499" y="1781204"/>
                  <a:pt x="6077001" y="1665761"/>
                  <a:pt x="6199972" y="1572278"/>
                </a:cubicBezTo>
                <a:cubicBezTo>
                  <a:pt x="6214403" y="1560985"/>
                  <a:pt x="6231344" y="1547182"/>
                  <a:pt x="6236363" y="1530869"/>
                </a:cubicBezTo>
                <a:cubicBezTo>
                  <a:pt x="6242009" y="1512047"/>
                  <a:pt x="6242009" y="1486324"/>
                  <a:pt x="6233226" y="1470012"/>
                </a:cubicBezTo>
                <a:cubicBezTo>
                  <a:pt x="6227579" y="1459972"/>
                  <a:pt x="6201228" y="1456835"/>
                  <a:pt x="6184288" y="1457463"/>
                </a:cubicBezTo>
                <a:cubicBezTo>
                  <a:pt x="6162329" y="1457463"/>
                  <a:pt x="6140997" y="1465619"/>
                  <a:pt x="6119666" y="1467501"/>
                </a:cubicBezTo>
                <a:cubicBezTo>
                  <a:pt x="6071982" y="1471266"/>
                  <a:pt x="6023672" y="1479422"/>
                  <a:pt x="5976616" y="1475658"/>
                </a:cubicBezTo>
                <a:cubicBezTo>
                  <a:pt x="5930816" y="1471893"/>
                  <a:pt x="5898191" y="1425465"/>
                  <a:pt x="5893799" y="1374646"/>
                </a:cubicBezTo>
                <a:cubicBezTo>
                  <a:pt x="5890035" y="1329472"/>
                  <a:pt x="5926425" y="1321943"/>
                  <a:pt x="5956539" y="1308140"/>
                </a:cubicBezTo>
                <a:cubicBezTo>
                  <a:pt x="6000458" y="1288063"/>
                  <a:pt x="6043749" y="1267987"/>
                  <a:pt x="6087040" y="1246654"/>
                </a:cubicBezTo>
                <a:cubicBezTo>
                  <a:pt x="6104608" y="1237870"/>
                  <a:pt x="6119666" y="1224695"/>
                  <a:pt x="6108999" y="1201481"/>
                </a:cubicBezTo>
                <a:cubicBezTo>
                  <a:pt x="6098333" y="1178267"/>
                  <a:pt x="6077629" y="1175758"/>
                  <a:pt x="6058807" y="1185169"/>
                </a:cubicBezTo>
                <a:cubicBezTo>
                  <a:pt x="6040612" y="1194579"/>
                  <a:pt x="6021163" y="1208383"/>
                  <a:pt x="6009869" y="1225323"/>
                </a:cubicBezTo>
                <a:cubicBezTo>
                  <a:pt x="5984146" y="1262340"/>
                  <a:pt x="5950266" y="1282417"/>
                  <a:pt x="5906347" y="1288691"/>
                </a:cubicBezTo>
                <a:cubicBezTo>
                  <a:pt x="5825412" y="1299984"/>
                  <a:pt x="5751378" y="1281162"/>
                  <a:pt x="5689266" y="1229087"/>
                </a:cubicBezTo>
                <a:cubicBezTo>
                  <a:pt x="5647229" y="1193953"/>
                  <a:pt x="5609584" y="1152544"/>
                  <a:pt x="5573823" y="1109880"/>
                </a:cubicBezTo>
                <a:cubicBezTo>
                  <a:pt x="5509199" y="1033965"/>
                  <a:pt x="5517355" y="981262"/>
                  <a:pt x="5601428" y="927306"/>
                </a:cubicBezTo>
                <a:cubicBezTo>
                  <a:pt x="5669815" y="884015"/>
                  <a:pt x="5741339" y="844488"/>
                  <a:pt x="5812863" y="805588"/>
                </a:cubicBezTo>
                <a:cubicBezTo>
                  <a:pt x="5917641" y="748495"/>
                  <a:pt x="5959050" y="665050"/>
                  <a:pt x="5938972" y="547725"/>
                </a:cubicBezTo>
                <a:cubicBezTo>
                  <a:pt x="5935208" y="525139"/>
                  <a:pt x="5930816" y="502552"/>
                  <a:pt x="5928306" y="479338"/>
                </a:cubicBezTo>
                <a:cubicBezTo>
                  <a:pt x="5922660" y="424754"/>
                  <a:pt x="5939599" y="378325"/>
                  <a:pt x="5984774" y="344446"/>
                </a:cubicBezTo>
                <a:cubicBezTo>
                  <a:pt x="6021163" y="316840"/>
                  <a:pt x="6056298" y="286724"/>
                  <a:pt x="6093941" y="259746"/>
                </a:cubicBezTo>
                <a:cubicBezTo>
                  <a:pt x="6252675" y="145558"/>
                  <a:pt x="6425211" y="64622"/>
                  <a:pt x="6622844" y="48310"/>
                </a:cubicBezTo>
                <a:cubicBezTo>
                  <a:pt x="6690603" y="42664"/>
                  <a:pt x="6758991" y="45801"/>
                  <a:pt x="6826123" y="37017"/>
                </a:cubicBezTo>
                <a:cubicBezTo>
                  <a:pt x="6861886" y="36389"/>
                  <a:pt x="6898903" y="14431"/>
                  <a:pt x="6937173" y="0"/>
                </a:cubicBezTo>
                <a:close/>
              </a:path>
            </a:pathLst>
          </a:cu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spTree>
    <p:extLst>
      <p:ext uri="{BB962C8B-B14F-4D97-AF65-F5344CB8AC3E}">
        <p14:creationId xmlns:p14="http://schemas.microsoft.com/office/powerpoint/2010/main" xmlns="" val="855776637"/>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8_Image slide layou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xmlns="" id="{78855341-7087-46B2-9738-26BDE092C109}"/>
              </a:ext>
            </a:extLst>
          </p:cNvPr>
          <p:cNvSpPr>
            <a:spLocks noGrp="1"/>
          </p:cNvSpPr>
          <p:nvPr>
            <p:ph type="pic" sz="quarter" idx="11" hasCustomPrompt="1"/>
          </p:nvPr>
        </p:nvSpPr>
        <p:spPr>
          <a:xfrm>
            <a:off x="561962" y="0"/>
            <a:ext cx="11068076" cy="4046220"/>
          </a:xfrm>
          <a:custGeom>
            <a:avLst/>
            <a:gdLst>
              <a:gd name="connsiteX0" fmla="*/ 0 w 11068076"/>
              <a:gd name="connsiteY0" fmla="*/ 0 h 4046220"/>
              <a:gd name="connsiteX1" fmla="*/ 11068076 w 11068076"/>
              <a:gd name="connsiteY1" fmla="*/ 0 h 4046220"/>
              <a:gd name="connsiteX2" fmla="*/ 10988145 w 11068076"/>
              <a:gd name="connsiteY2" fmla="*/ 236229 h 4046220"/>
              <a:gd name="connsiteX3" fmla="*/ 5534038 w 11068076"/>
              <a:gd name="connsiteY3" fmla="*/ 4046220 h 4046220"/>
              <a:gd name="connsiteX4" fmla="*/ 79931 w 11068076"/>
              <a:gd name="connsiteY4" fmla="*/ 236229 h 4046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68076" h="4046220">
                <a:moveTo>
                  <a:pt x="0" y="0"/>
                </a:moveTo>
                <a:lnTo>
                  <a:pt x="11068076" y="0"/>
                </a:lnTo>
                <a:lnTo>
                  <a:pt x="10988145" y="236229"/>
                </a:lnTo>
                <a:cubicBezTo>
                  <a:pt x="10174085" y="2459531"/>
                  <a:pt x="8039357" y="4046220"/>
                  <a:pt x="5534038" y="4046220"/>
                </a:cubicBezTo>
                <a:cubicBezTo>
                  <a:pt x="3028719" y="4046220"/>
                  <a:pt x="893992" y="2459531"/>
                  <a:pt x="79931" y="236229"/>
                </a:cubicBezTo>
                <a:close/>
              </a:path>
            </a:pathLst>
          </a:cu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ctr">
              <a:buNone/>
              <a:defRPr lang="ko-KR" altLang="en-US" sz="1800" dirty="0">
                <a:solidFill>
                  <a:schemeClr val="tx1">
                    <a:lumMod val="75000"/>
                    <a:lumOff val="25000"/>
                  </a:schemeClr>
                </a:solidFill>
              </a:defRPr>
            </a:lvl1pPr>
          </a:lstStyle>
          <a:p>
            <a:pPr marL="0" lvl="0" algn="ctr"/>
            <a:r>
              <a:rPr lang="en-US" altLang="ko-KR" dirty="0"/>
              <a:t>Place Your Picture Here And Send To Back</a:t>
            </a:r>
            <a:endParaRPr lang="ko-KR" altLang="en-US" dirty="0"/>
          </a:p>
        </p:txBody>
      </p:sp>
    </p:spTree>
    <p:extLst>
      <p:ext uri="{BB962C8B-B14F-4D97-AF65-F5344CB8AC3E}">
        <p14:creationId xmlns:p14="http://schemas.microsoft.com/office/powerpoint/2010/main" xmlns="" val="2318518372"/>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userDrawn="1">
  <p:cSld name="PNG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245392"/>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PNG &amp; Shapes Layout</a:t>
            </a:r>
          </a:p>
        </p:txBody>
      </p:sp>
    </p:spTree>
    <p:extLst>
      <p:ext uri="{BB962C8B-B14F-4D97-AF65-F5344CB8AC3E}">
        <p14:creationId xmlns:p14="http://schemas.microsoft.com/office/powerpoint/2010/main" xmlns="" val="3489078219"/>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userDrawn="1">
  <p:cSld name="1_Icon sets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123478"/>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Icon Sets Layout</a:t>
            </a:r>
          </a:p>
        </p:txBody>
      </p:sp>
      <p:sp>
        <p:nvSpPr>
          <p:cNvPr id="3" name="Rounded Rectangle 2"/>
          <p:cNvSpPr/>
          <p:nvPr userDrawn="1"/>
        </p:nvSpPr>
        <p:spPr>
          <a:xfrm>
            <a:off x="354010" y="1131591"/>
            <a:ext cx="3560767" cy="540256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p>
        </p:txBody>
      </p:sp>
      <p:sp>
        <p:nvSpPr>
          <p:cNvPr id="4" name="Rounded Rectangle 3"/>
          <p:cNvSpPr/>
          <p:nvPr userDrawn="1"/>
        </p:nvSpPr>
        <p:spPr>
          <a:xfrm>
            <a:off x="531933" y="1347500"/>
            <a:ext cx="153868" cy="5015200"/>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bg1"/>
              </a:solidFill>
            </a:endParaRPr>
          </a:p>
        </p:txBody>
      </p:sp>
      <p:sp>
        <p:nvSpPr>
          <p:cNvPr id="5" name="Half Frame 4"/>
          <p:cNvSpPr/>
          <p:nvPr userDrawn="1"/>
        </p:nvSpPr>
        <p:spPr>
          <a:xfrm rot="5400000">
            <a:off x="3057177" y="1276653"/>
            <a:ext cx="685849" cy="685148"/>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tx1">
                  <a:lumMod val="85000"/>
                  <a:lumOff val="15000"/>
                </a:schemeClr>
              </a:solidFill>
            </a:endParaRPr>
          </a:p>
        </p:txBody>
      </p:sp>
      <p:sp>
        <p:nvSpPr>
          <p:cNvPr id="58" name="TextBox 57">
            <a:extLst>
              <a:ext uri="{FF2B5EF4-FFF2-40B4-BE49-F238E27FC236}">
                <a16:creationId xmlns:a16="http://schemas.microsoft.com/office/drawing/2014/main" xmlns="" id="{5644E8BB-F13A-4AE0-889E-633DE4143787}"/>
              </a:ext>
            </a:extLst>
          </p:cNvPr>
          <p:cNvSpPr txBox="1"/>
          <p:nvPr userDrawn="1"/>
        </p:nvSpPr>
        <p:spPr>
          <a:xfrm>
            <a:off x="711704" y="1637214"/>
            <a:ext cx="2232248" cy="523220"/>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Resize without losing quality</a:t>
            </a:r>
            <a:endParaRPr lang="ko-KR" altLang="en-US" sz="1400" b="1" dirty="0">
              <a:solidFill>
                <a:schemeClr val="bg1"/>
              </a:solidFill>
              <a:latin typeface="Arial" pitchFamily="34" charset="0"/>
              <a:cs typeface="Arial" pitchFamily="34" charset="0"/>
            </a:endParaRPr>
          </a:p>
        </p:txBody>
      </p:sp>
      <p:sp>
        <p:nvSpPr>
          <p:cNvPr id="59" name="TextBox 58">
            <a:extLst>
              <a:ext uri="{FF2B5EF4-FFF2-40B4-BE49-F238E27FC236}">
                <a16:creationId xmlns:a16="http://schemas.microsoft.com/office/drawing/2014/main" xmlns="" id="{F2CE2B8B-ED32-491A-95B2-D28904BC432C}"/>
              </a:ext>
            </a:extLst>
          </p:cNvPr>
          <p:cNvSpPr txBox="1"/>
          <p:nvPr userDrawn="1"/>
        </p:nvSpPr>
        <p:spPr>
          <a:xfrm>
            <a:off x="711704" y="2127463"/>
            <a:ext cx="2232248" cy="738664"/>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Change Fill Color &amp;</a:t>
            </a:r>
          </a:p>
          <a:p>
            <a:r>
              <a:rPr lang="en-US" altLang="ko-KR" sz="1400" b="1" dirty="0">
                <a:solidFill>
                  <a:schemeClr val="bg1"/>
                </a:solidFill>
                <a:latin typeface="Arial" pitchFamily="34" charset="0"/>
                <a:cs typeface="Arial" pitchFamily="34" charset="0"/>
              </a:rPr>
              <a:t>Line Color</a:t>
            </a:r>
            <a:endParaRPr lang="ko-KR" altLang="en-US" sz="1400" b="1" dirty="0">
              <a:solidFill>
                <a:schemeClr val="bg1"/>
              </a:solidFill>
              <a:latin typeface="Arial" pitchFamily="34" charset="0"/>
              <a:cs typeface="Arial" pitchFamily="34" charset="0"/>
            </a:endParaRPr>
          </a:p>
        </p:txBody>
      </p:sp>
      <p:sp>
        <p:nvSpPr>
          <p:cNvPr id="60" name="TextBox 59">
            <a:extLst>
              <a:ext uri="{FF2B5EF4-FFF2-40B4-BE49-F238E27FC236}">
                <a16:creationId xmlns:a16="http://schemas.microsoft.com/office/drawing/2014/main" xmlns="" id="{962A52DF-2523-4479-BFA3-B5ACE9887E1C}"/>
              </a:ext>
            </a:extLst>
          </p:cNvPr>
          <p:cNvSpPr txBox="1"/>
          <p:nvPr userDrawn="1"/>
        </p:nvSpPr>
        <p:spPr>
          <a:xfrm>
            <a:off x="721229" y="5808438"/>
            <a:ext cx="2232000" cy="307777"/>
          </a:xfrm>
          <a:prstGeom prst="rect">
            <a:avLst/>
          </a:prstGeom>
          <a:noFill/>
        </p:spPr>
        <p:txBody>
          <a:bodyPr wrap="square" rtlCol="0" anchor="ctr">
            <a:spAutoFit/>
          </a:bodyPr>
          <a:lstStyle/>
          <a:p>
            <a:r>
              <a:rPr lang="en-US" altLang="ko-KR" sz="1400" dirty="0">
                <a:solidFill>
                  <a:schemeClr val="bg1"/>
                </a:solidFill>
                <a:latin typeface="Arial" pitchFamily="34" charset="0"/>
                <a:cs typeface="Arial" pitchFamily="34" charset="0"/>
              </a:rPr>
              <a:t>www.allppt.com</a:t>
            </a:r>
            <a:endParaRPr lang="ko-KR" altLang="en-US" sz="1400" dirty="0">
              <a:solidFill>
                <a:schemeClr val="bg1"/>
              </a:solidFill>
              <a:latin typeface="Arial" pitchFamily="34" charset="0"/>
              <a:cs typeface="Arial" pitchFamily="34" charset="0"/>
            </a:endParaRPr>
          </a:p>
        </p:txBody>
      </p:sp>
      <p:sp>
        <p:nvSpPr>
          <p:cNvPr id="61" name="TextBox 60">
            <a:extLst>
              <a:ext uri="{FF2B5EF4-FFF2-40B4-BE49-F238E27FC236}">
                <a16:creationId xmlns:a16="http://schemas.microsoft.com/office/drawing/2014/main" xmlns="" id="{BAAC314F-E96A-4408-95DE-A70E9ED054AF}"/>
              </a:ext>
            </a:extLst>
          </p:cNvPr>
          <p:cNvSpPr txBox="1"/>
          <p:nvPr userDrawn="1"/>
        </p:nvSpPr>
        <p:spPr>
          <a:xfrm>
            <a:off x="721229" y="4450324"/>
            <a:ext cx="2717296" cy="1384995"/>
          </a:xfrm>
          <a:prstGeom prst="rect">
            <a:avLst/>
          </a:prstGeom>
          <a:noFill/>
        </p:spPr>
        <p:txBody>
          <a:bodyPr wrap="square" rtlCol="0" anchor="ctr">
            <a:spAutoFit/>
          </a:bodyPr>
          <a:lstStyle/>
          <a:p>
            <a:r>
              <a:rPr lang="en-US" altLang="ko-KR" sz="2800" b="1" dirty="0">
                <a:solidFill>
                  <a:schemeClr val="bg1"/>
                </a:solidFill>
                <a:latin typeface="+mn-lt"/>
                <a:ea typeface="+mn-ea"/>
                <a:cs typeface="Arial" pitchFamily="34" charset="0"/>
              </a:rPr>
              <a:t>FREE </a:t>
            </a:r>
          </a:p>
          <a:p>
            <a:r>
              <a:rPr lang="en-US" altLang="ko-KR" sz="2800" b="1" dirty="0">
                <a:solidFill>
                  <a:schemeClr val="bg1"/>
                </a:solidFill>
                <a:latin typeface="+mn-lt"/>
                <a:ea typeface="+mn-ea"/>
                <a:cs typeface="Arial" pitchFamily="34" charset="0"/>
              </a:rPr>
              <a:t>PPT TEMPLATES</a:t>
            </a:r>
          </a:p>
        </p:txBody>
      </p:sp>
    </p:spTree>
    <p:extLst>
      <p:ext uri="{BB962C8B-B14F-4D97-AF65-F5344CB8AC3E}">
        <p14:creationId xmlns:p14="http://schemas.microsoft.com/office/powerpoint/2010/main" xmlns="" val="2852074685"/>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Section Break Slide layout">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 xmlns:p14="http://schemas.microsoft.com/office/powerpoint/2010/main" val="3526015566"/>
      </p:ext>
    </p:extLst>
  </p:cSld>
  <p:clrMapOvr>
    <a:masterClrMapping/>
  </p:clrMapOvr>
  <p:extLst mod="1">
    <p:ext uri="{DCECCB84-F9BA-43D5-87BE-67443E8EF086}">
      <p15:sldGuideLst xmlns=""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1_Section Break Slide layout">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 xmlns:p14="http://schemas.microsoft.com/office/powerpoint/2010/main" val="3476630974"/>
      </p:ext>
    </p:extLst>
  </p:cSld>
  <p:clrMapOvr>
    <a:masterClrMapping/>
  </p:clrMapOvr>
  <p:extLst mod="1">
    <p:ext uri="{DCECCB84-F9BA-43D5-87BE-67443E8EF086}">
      <p15:sldGuideLst xmlns=""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2_Section Break Slide layout">
    <p:bg>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 xmlns:p14="http://schemas.microsoft.com/office/powerpoint/2010/main" val="1602720750"/>
      </p:ext>
    </p:extLst>
  </p:cSld>
  <p:clrMapOvr>
    <a:masterClrMapping/>
  </p:clrMapOvr>
  <p:extLst mod="1">
    <p:ext uri="{DCECCB84-F9BA-43D5-87BE-67443E8EF086}">
      <p15:sldGuideLst xmlns=""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3_Section Break Slide layout">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 xmlns:p14="http://schemas.microsoft.com/office/powerpoint/2010/main" val="1428885743"/>
      </p:ext>
    </p:extLst>
  </p:cSld>
  <p:clrMapOvr>
    <a:masterClrMapping/>
  </p:clrMapOvr>
  <p:extLst mod="1">
    <p:ext uri="{DCECCB84-F9BA-43D5-87BE-67443E8EF086}">
      <p15:sldGuideLst xmlns=""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userDrawn="1">
  <p:cSld name="slidemodel2">
    <p:bg>
      <p:bgPr>
        <a:gradFill flip="none" rotWithShape="1">
          <a:gsLst>
            <a:gs pos="55000">
              <a:srgbClr val="1181AE"/>
            </a:gs>
            <a:gs pos="0">
              <a:srgbClr val="1181AE"/>
            </a:gs>
            <a:gs pos="100000">
              <a:srgbClr val="095474"/>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18672" y="2870634"/>
            <a:ext cx="5932223" cy="711081"/>
          </a:xfrm>
          <a:prstGeom prst="rect">
            <a:avLst/>
          </a:prstGeom>
        </p:spPr>
        <p:txBody>
          <a:bodyPr>
            <a:normAutofit/>
          </a:bodyPr>
          <a:lstStyle>
            <a:lvl1pPr algn="ctr">
              <a:defRPr sz="3600" b="0">
                <a:solidFill>
                  <a:schemeClr val="bg1"/>
                </a:solidFill>
                <a:effectLst>
                  <a:outerShdw blurRad="38100" dist="38100" dir="2700000" algn="tl">
                    <a:srgbClr val="000000">
                      <a:alpha val="43137"/>
                    </a:srgbClr>
                  </a:outerShdw>
                </a:effectLst>
                <a:latin typeface="+mj-lt"/>
                <a:ea typeface="Open Sans" pitchFamily="34" charset="0"/>
                <a:cs typeface="Open Sans" pitchFamily="34" charset="0"/>
              </a:defRPr>
            </a:lvl1pPr>
          </a:lstStyle>
          <a:p>
            <a:r>
              <a:rPr lang="en-US"/>
              <a:t>SlideModel.com</a:t>
            </a:r>
          </a:p>
        </p:txBody>
      </p:sp>
      <p:sp>
        <p:nvSpPr>
          <p:cNvPr id="3" name="Date Placeholder 2"/>
          <p:cNvSpPr>
            <a:spLocks noGrp="1"/>
          </p:cNvSpPr>
          <p:nvPr>
            <p:ph type="dt" sz="half" idx="10"/>
          </p:nvPr>
        </p:nvSpPr>
        <p:spPr>
          <a:xfrm>
            <a:off x="609600" y="6356352"/>
            <a:ext cx="2844800" cy="365125"/>
          </a:xfrm>
          <a:prstGeom prst="rect">
            <a:avLst/>
          </a:prstGeom>
        </p:spPr>
        <p:txBody>
          <a:bodyPr/>
          <a:lstStyle/>
          <a:p>
            <a:fld id="{425404F2-BE9A-4460-8815-8F645183555F}" type="datetimeFigureOut">
              <a:rPr lang="en-US" smtClean="0"/>
              <a:pPr/>
              <a:t>7/9/2019</a:t>
            </a:fld>
            <a:endParaRPr lang="en-US"/>
          </a:p>
        </p:txBody>
      </p:sp>
      <p:sp>
        <p:nvSpPr>
          <p:cNvPr id="4" name="Footer Placeholder 3"/>
          <p:cNvSpPr>
            <a:spLocks noGrp="1"/>
          </p:cNvSpPr>
          <p:nvPr>
            <p:ph type="ftr" sz="quarter" idx="11"/>
          </p:nvPr>
        </p:nvSpPr>
        <p:spPr>
          <a:xfrm>
            <a:off x="4165601" y="6356352"/>
            <a:ext cx="3860800"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8737601" y="6356352"/>
            <a:ext cx="2844800" cy="365125"/>
          </a:xfrm>
          <a:prstGeom prst="rect">
            <a:avLst/>
          </a:prstGeom>
        </p:spPr>
        <p:txBody>
          <a:bodyPr/>
          <a:lstStyle/>
          <a:p>
            <a:fld id="{96E69268-9C8B-4EBF-A9EE-DC5DC2D48DC3}" type="slidenum">
              <a:rPr lang="en-US" smtClean="0"/>
              <a:pPr/>
              <a:t>‹#›</a:t>
            </a:fld>
            <a:endParaRPr lang="en-US"/>
          </a:p>
        </p:txBody>
      </p:sp>
    </p:spTree>
    <p:extLst>
      <p:ext uri="{BB962C8B-B14F-4D97-AF65-F5344CB8AC3E}">
        <p14:creationId xmlns="" xmlns:p14="http://schemas.microsoft.com/office/powerpoint/2010/main" val="2789970599"/>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userDrawn="1">
  <p:cSld name="3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53801421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9_Images &amp; Contents Layout">
    <p:spTree>
      <p:nvGrpSpPr>
        <p:cNvPr id="1" name=""/>
        <p:cNvGrpSpPr/>
        <p:nvPr/>
      </p:nvGrpSpPr>
      <p:grpSpPr>
        <a:xfrm>
          <a:off x="0" y="0"/>
          <a:ext cx="0" cy="0"/>
          <a:chOff x="0" y="0"/>
          <a:chExt cx="0" cy="0"/>
        </a:xfrm>
      </p:grpSpPr>
      <p:sp>
        <p:nvSpPr>
          <p:cNvPr id="3" name="Picture Placeholder 2"/>
          <p:cNvSpPr>
            <a:spLocks noGrp="1"/>
          </p:cNvSpPr>
          <p:nvPr>
            <p:ph type="pic" idx="1" hasCustomPrompt="1"/>
          </p:nvPr>
        </p:nvSpPr>
        <p:spPr>
          <a:xfrm>
            <a:off x="5807968" y="0"/>
            <a:ext cx="6384032" cy="6858000"/>
          </a:xfrm>
          <a:prstGeom prst="rect">
            <a:avLst/>
          </a:prstGeom>
          <a:solidFill>
            <a:schemeClr val="bg1">
              <a:lumMod val="95000"/>
            </a:schemeClr>
          </a:solidFill>
        </p:spPr>
        <p:txBody>
          <a:bodyPr lIns="91438" tIns="45719" rIns="91438" bIns="45719" anchor="ctr"/>
          <a:lstStyle>
            <a:lvl1pPr marL="0" indent="0" algn="ctr">
              <a:buNone/>
              <a:defRPr sz="1200">
                <a:latin typeface="+mn-lt"/>
                <a:cs typeface="Arial" pitchFamily="34"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altLang="ko-KR" dirty="0"/>
              <a:t>Your Picture Here </a:t>
            </a:r>
            <a:endParaRPr lang="ko-KR" altLang="en-US" dirty="0"/>
          </a:p>
        </p:txBody>
      </p:sp>
    </p:spTree>
    <p:extLst>
      <p:ext uri="{BB962C8B-B14F-4D97-AF65-F5344CB8AC3E}">
        <p14:creationId xmlns:p14="http://schemas.microsoft.com/office/powerpoint/2010/main" xmlns="" val="1027442125"/>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userDrawn="1">
  <p:cSld name="4_Contents slide layout">
    <p:bg>
      <p:bgPr>
        <a:solidFill>
          <a:schemeClr val="accent4"/>
        </a:solidFill>
        <a:effectLst/>
      </p:bgPr>
    </p:bg>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xmlns="" id="{6BB03475-DADF-4C47-BB65-2D3F7BB6CC59}"/>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bg1"/>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xmlns="" val="4033901986"/>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userDrawn="1">
  <p:cSld name="1_Cover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2514116218"/>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userDrawn="1">
  <p:cSld name="1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605323771"/>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userDrawn="1">
  <p:cSld name="2_Contents slide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grpSp>
        <p:nvGrpSpPr>
          <p:cNvPr id="3" name="Group 3">
            <a:extLst>
              <a:ext uri="{FF2B5EF4-FFF2-40B4-BE49-F238E27FC236}">
                <a16:creationId xmlns:a16="http://schemas.microsoft.com/office/drawing/2014/main" xmlns="" id="{6BA95570-ABCA-4EAA-A150-DE9A778788FF}"/>
              </a:ext>
            </a:extLst>
          </p:cNvPr>
          <p:cNvGrpSpPr/>
          <p:nvPr userDrawn="1"/>
        </p:nvGrpSpPr>
        <p:grpSpPr>
          <a:xfrm rot="10800000" flipH="1" flipV="1">
            <a:off x="6286500" y="5899288"/>
            <a:ext cx="5572126" cy="862288"/>
            <a:chOff x="477110" y="4905446"/>
            <a:chExt cx="11078677" cy="1714429"/>
          </a:xfrm>
        </p:grpSpPr>
        <p:sp>
          <p:nvSpPr>
            <p:cNvPr id="6" name="Freeform: Shape 5">
              <a:extLst>
                <a:ext uri="{FF2B5EF4-FFF2-40B4-BE49-F238E27FC236}">
                  <a16:creationId xmlns:a16="http://schemas.microsoft.com/office/drawing/2014/main" xmlns="" id="{46A78A61-879F-457D-9A77-D666DFE521FF}"/>
                </a:ext>
              </a:extLst>
            </p:cNvPr>
            <p:cNvSpPr/>
            <p:nvPr/>
          </p:nvSpPr>
          <p:spPr>
            <a:xfrm>
              <a:off x="6913640" y="4905446"/>
              <a:ext cx="4642147" cy="1714429"/>
            </a:xfrm>
            <a:custGeom>
              <a:avLst/>
              <a:gdLst>
                <a:gd name="connsiteX0" fmla="*/ 4794342 w 4797505"/>
                <a:gd name="connsiteY0" fmla="*/ 184721 h 1771805"/>
                <a:gd name="connsiteX1" fmla="*/ 4759588 w 4797505"/>
                <a:gd name="connsiteY1" fmla="*/ 70236 h 1771805"/>
                <a:gd name="connsiteX2" fmla="*/ 4668953 w 4797505"/>
                <a:gd name="connsiteY2" fmla="*/ 27303 h 1771805"/>
                <a:gd name="connsiteX3" fmla="*/ 4624657 w 4797505"/>
                <a:gd name="connsiteY3" fmla="*/ 6178 h 1771805"/>
                <a:gd name="connsiteX4" fmla="*/ 4564007 w 4797505"/>
                <a:gd name="connsiteY4" fmla="*/ 39570 h 1771805"/>
                <a:gd name="connsiteX5" fmla="*/ 4616480 w 4797505"/>
                <a:gd name="connsiteY5" fmla="*/ 84546 h 1771805"/>
                <a:gd name="connsiteX6" fmla="*/ 4665545 w 4797505"/>
                <a:gd name="connsiteY6" fmla="*/ 71598 h 1771805"/>
                <a:gd name="connsiteX7" fmla="*/ 4727559 w 4797505"/>
                <a:gd name="connsiteY7" fmla="*/ 101583 h 1771805"/>
                <a:gd name="connsiteX8" fmla="*/ 4750047 w 4797505"/>
                <a:gd name="connsiteY8" fmla="*/ 180633 h 1771805"/>
                <a:gd name="connsiteX9" fmla="*/ 4663501 w 4797505"/>
                <a:gd name="connsiteY9" fmla="*/ 456625 h 1771805"/>
                <a:gd name="connsiteX10" fmla="*/ 4638968 w 4797505"/>
                <a:gd name="connsiteY10" fmla="*/ 494787 h 1771805"/>
                <a:gd name="connsiteX11" fmla="*/ 4613073 w 4797505"/>
                <a:gd name="connsiteY11" fmla="*/ 507054 h 1771805"/>
                <a:gd name="connsiteX12" fmla="*/ 4430440 w 4797505"/>
                <a:gd name="connsiteY12" fmla="*/ 593600 h 1771805"/>
                <a:gd name="connsiteX13" fmla="*/ 4257349 w 4797505"/>
                <a:gd name="connsiteY13" fmla="*/ 504328 h 1771805"/>
                <a:gd name="connsiteX14" fmla="*/ 4231453 w 4797505"/>
                <a:gd name="connsiteY14" fmla="*/ 492062 h 1771805"/>
                <a:gd name="connsiteX15" fmla="*/ 4206920 w 4797505"/>
                <a:gd name="connsiteY15" fmla="*/ 453900 h 1771805"/>
                <a:gd name="connsiteX16" fmla="*/ 4119011 w 4797505"/>
                <a:gd name="connsiteY16" fmla="*/ 178588 h 1771805"/>
                <a:gd name="connsiteX17" fmla="*/ 4140818 w 4797505"/>
                <a:gd name="connsiteY17" fmla="*/ 99538 h 1771805"/>
                <a:gd name="connsiteX18" fmla="*/ 4203513 w 4797505"/>
                <a:gd name="connsiteY18" fmla="*/ 69554 h 1771805"/>
                <a:gd name="connsiteX19" fmla="*/ 4252578 w 4797505"/>
                <a:gd name="connsiteY19" fmla="*/ 82502 h 1771805"/>
                <a:gd name="connsiteX20" fmla="*/ 4305051 w 4797505"/>
                <a:gd name="connsiteY20" fmla="*/ 37525 h 1771805"/>
                <a:gd name="connsiteX21" fmla="*/ 4244401 w 4797505"/>
                <a:gd name="connsiteY21" fmla="*/ 4134 h 1771805"/>
                <a:gd name="connsiteX22" fmla="*/ 4199424 w 4797505"/>
                <a:gd name="connsiteY22" fmla="*/ 25259 h 1771805"/>
                <a:gd name="connsiteX23" fmla="*/ 4109471 w 4797505"/>
                <a:gd name="connsiteY23" fmla="*/ 68191 h 1771805"/>
                <a:gd name="connsiteX24" fmla="*/ 4075398 w 4797505"/>
                <a:gd name="connsiteY24" fmla="*/ 183359 h 1771805"/>
                <a:gd name="connsiteX25" fmla="*/ 4196698 w 4797505"/>
                <a:gd name="connsiteY25" fmla="*/ 520002 h 1771805"/>
                <a:gd name="connsiteX26" fmla="*/ 4204195 w 4797505"/>
                <a:gd name="connsiteY26" fmla="*/ 549986 h 1771805"/>
                <a:gd name="connsiteX27" fmla="*/ 4391597 w 4797505"/>
                <a:gd name="connsiteY27" fmla="*/ 660383 h 1771805"/>
                <a:gd name="connsiteX28" fmla="*/ 4391597 w 4797505"/>
                <a:gd name="connsiteY28" fmla="*/ 928880 h 1771805"/>
                <a:gd name="connsiteX29" fmla="*/ 4318680 w 4797505"/>
                <a:gd name="connsiteY29" fmla="*/ 1031099 h 1771805"/>
                <a:gd name="connsiteX30" fmla="*/ 3718992 w 4797505"/>
                <a:gd name="connsiteY30" fmla="*/ 1031099 h 1771805"/>
                <a:gd name="connsiteX31" fmla="*/ 3638579 w 4797505"/>
                <a:gd name="connsiteY31" fmla="*/ 673331 h 1771805"/>
                <a:gd name="connsiteX32" fmla="*/ 3626313 w 4797505"/>
                <a:gd name="connsiteY32" fmla="*/ 654250 h 1771805"/>
                <a:gd name="connsiteX33" fmla="*/ 3604506 w 4797505"/>
                <a:gd name="connsiteY33" fmla="*/ 646754 h 1771805"/>
                <a:gd name="connsiteX34" fmla="*/ 3603825 w 4797505"/>
                <a:gd name="connsiteY34" fmla="*/ 646754 h 1771805"/>
                <a:gd name="connsiteX35" fmla="*/ 3582018 w 4797505"/>
                <a:gd name="connsiteY35" fmla="*/ 654931 h 1771805"/>
                <a:gd name="connsiteX36" fmla="*/ 3570433 w 4797505"/>
                <a:gd name="connsiteY36" fmla="*/ 674694 h 1771805"/>
                <a:gd name="connsiteX37" fmla="*/ 3504331 w 4797505"/>
                <a:gd name="connsiteY37" fmla="*/ 1030418 h 1771805"/>
                <a:gd name="connsiteX38" fmla="*/ 3404837 w 4797505"/>
                <a:gd name="connsiteY38" fmla="*/ 1030418 h 1771805"/>
                <a:gd name="connsiteX39" fmla="*/ 3272633 w 4797505"/>
                <a:gd name="connsiteY39" fmla="*/ 319651 h 1771805"/>
                <a:gd name="connsiteX40" fmla="*/ 3261048 w 4797505"/>
                <a:gd name="connsiteY40" fmla="*/ 298526 h 1771805"/>
                <a:gd name="connsiteX41" fmla="*/ 3238560 w 4797505"/>
                <a:gd name="connsiteY41" fmla="*/ 290348 h 1771805"/>
                <a:gd name="connsiteX42" fmla="*/ 3216072 w 4797505"/>
                <a:gd name="connsiteY42" fmla="*/ 298526 h 1771805"/>
                <a:gd name="connsiteX43" fmla="*/ 3204487 w 4797505"/>
                <a:gd name="connsiteY43" fmla="*/ 319651 h 1771805"/>
                <a:gd name="connsiteX44" fmla="*/ 3060016 w 4797505"/>
                <a:gd name="connsiteY44" fmla="*/ 1199421 h 1771805"/>
                <a:gd name="connsiteX45" fmla="*/ 3046387 w 4797505"/>
                <a:gd name="connsiteY45" fmla="*/ 1041321 h 1771805"/>
                <a:gd name="connsiteX46" fmla="*/ 3035484 w 4797505"/>
                <a:gd name="connsiteY46" fmla="*/ 1018833 h 1771805"/>
                <a:gd name="connsiteX47" fmla="*/ 3012314 w 4797505"/>
                <a:gd name="connsiteY47" fmla="*/ 1009293 h 1771805"/>
                <a:gd name="connsiteX48" fmla="*/ 2970745 w 4797505"/>
                <a:gd name="connsiteY48" fmla="*/ 1009293 h 1771805"/>
                <a:gd name="connsiteX49" fmla="*/ 2970745 w 4797505"/>
                <a:gd name="connsiteY49" fmla="*/ 1008611 h 1771805"/>
                <a:gd name="connsiteX50" fmla="*/ 2938716 w 4797505"/>
                <a:gd name="connsiteY50" fmla="*/ 1008611 h 1771805"/>
                <a:gd name="connsiteX51" fmla="*/ 2909413 w 4797505"/>
                <a:gd name="connsiteY51" fmla="*/ 1008611 h 1771805"/>
                <a:gd name="connsiteX52" fmla="*/ 1420414 w 4797505"/>
                <a:gd name="connsiteY52" fmla="*/ 1008611 h 1771805"/>
                <a:gd name="connsiteX53" fmla="*/ 1399289 w 4797505"/>
                <a:gd name="connsiteY53" fmla="*/ 1008611 h 1771805"/>
                <a:gd name="connsiteX54" fmla="*/ 1380889 w 4797505"/>
                <a:gd name="connsiteY54" fmla="*/ 1008611 h 1771805"/>
                <a:gd name="connsiteX55" fmla="*/ 1358401 w 4797505"/>
                <a:gd name="connsiteY55" fmla="*/ 1016789 h 1771805"/>
                <a:gd name="connsiteX56" fmla="*/ 1346816 w 4797505"/>
                <a:gd name="connsiteY56" fmla="*/ 1037914 h 1771805"/>
                <a:gd name="connsiteX57" fmla="*/ 1250048 w 4797505"/>
                <a:gd name="connsiteY57" fmla="*/ 1495176 h 1771805"/>
                <a:gd name="connsiteX58" fmla="*/ 1083771 w 4797505"/>
                <a:gd name="connsiteY58" fmla="*/ 567023 h 1771805"/>
                <a:gd name="connsiteX59" fmla="*/ 1072186 w 4797505"/>
                <a:gd name="connsiteY59" fmla="*/ 545897 h 1771805"/>
                <a:gd name="connsiteX60" fmla="*/ 1049698 w 4797505"/>
                <a:gd name="connsiteY60" fmla="*/ 537720 h 1771805"/>
                <a:gd name="connsiteX61" fmla="*/ 1049016 w 4797505"/>
                <a:gd name="connsiteY61" fmla="*/ 537720 h 1771805"/>
                <a:gd name="connsiteX62" fmla="*/ 1048335 w 4797505"/>
                <a:gd name="connsiteY62" fmla="*/ 537720 h 1771805"/>
                <a:gd name="connsiteX63" fmla="*/ 1025847 w 4797505"/>
                <a:gd name="connsiteY63" fmla="*/ 547260 h 1771805"/>
                <a:gd name="connsiteX64" fmla="*/ 1014943 w 4797505"/>
                <a:gd name="connsiteY64" fmla="*/ 569748 h 1771805"/>
                <a:gd name="connsiteX65" fmla="*/ 978144 w 4797505"/>
                <a:gd name="connsiteY65" fmla="*/ 1009293 h 1771805"/>
                <a:gd name="connsiteX66" fmla="*/ 899094 w 4797505"/>
                <a:gd name="connsiteY66" fmla="*/ 1009293 h 1771805"/>
                <a:gd name="connsiteX67" fmla="*/ 876606 w 4797505"/>
                <a:gd name="connsiteY67" fmla="*/ 1017470 h 1771805"/>
                <a:gd name="connsiteX68" fmla="*/ 865021 w 4797505"/>
                <a:gd name="connsiteY68" fmla="*/ 1038595 h 1771805"/>
                <a:gd name="connsiteX69" fmla="*/ 805052 w 4797505"/>
                <a:gd name="connsiteY69" fmla="*/ 1289374 h 1771805"/>
                <a:gd name="connsiteX70" fmla="*/ 775068 w 4797505"/>
                <a:gd name="connsiteY70" fmla="*/ 1052906 h 1771805"/>
                <a:gd name="connsiteX71" fmla="*/ 762801 w 4797505"/>
                <a:gd name="connsiteY71" fmla="*/ 1033144 h 1771805"/>
                <a:gd name="connsiteX72" fmla="*/ 740995 w 4797505"/>
                <a:gd name="connsiteY72" fmla="*/ 1025648 h 1771805"/>
                <a:gd name="connsiteX73" fmla="*/ 3651 w 4797505"/>
                <a:gd name="connsiteY73" fmla="*/ 1025648 h 1771805"/>
                <a:gd name="connsiteX74" fmla="*/ 3651 w 4797505"/>
                <a:gd name="connsiteY74" fmla="*/ 1095157 h 1771805"/>
                <a:gd name="connsiteX75" fmla="*/ 713055 w 4797505"/>
                <a:gd name="connsiteY75" fmla="*/ 1095157 h 1771805"/>
                <a:gd name="connsiteX76" fmla="*/ 775749 w 4797505"/>
                <a:gd name="connsiteY76" fmla="*/ 1486999 h 1771805"/>
                <a:gd name="connsiteX77" fmla="*/ 788016 w 4797505"/>
                <a:gd name="connsiteY77" fmla="*/ 1506761 h 1771805"/>
                <a:gd name="connsiteX78" fmla="*/ 810504 w 4797505"/>
                <a:gd name="connsiteY78" fmla="*/ 1514257 h 1771805"/>
                <a:gd name="connsiteX79" fmla="*/ 810504 w 4797505"/>
                <a:gd name="connsiteY79" fmla="*/ 1514257 h 1771805"/>
                <a:gd name="connsiteX80" fmla="*/ 832311 w 4797505"/>
                <a:gd name="connsiteY80" fmla="*/ 1506080 h 1771805"/>
                <a:gd name="connsiteX81" fmla="*/ 843896 w 4797505"/>
                <a:gd name="connsiteY81" fmla="*/ 1485636 h 1771805"/>
                <a:gd name="connsiteX82" fmla="*/ 929079 w 4797505"/>
                <a:gd name="connsiteY82" fmla="*/ 1080165 h 1771805"/>
                <a:gd name="connsiteX83" fmla="*/ 1010173 w 4797505"/>
                <a:gd name="connsiteY83" fmla="*/ 1080165 h 1771805"/>
                <a:gd name="connsiteX84" fmla="*/ 1033343 w 4797505"/>
                <a:gd name="connsiteY84" fmla="*/ 1071306 h 1771805"/>
                <a:gd name="connsiteX85" fmla="*/ 1044246 w 4797505"/>
                <a:gd name="connsiteY85" fmla="*/ 1048817 h 1771805"/>
                <a:gd name="connsiteX86" fmla="*/ 1057875 w 4797505"/>
                <a:gd name="connsiteY86" fmla="*/ 890036 h 1771805"/>
                <a:gd name="connsiteX87" fmla="*/ 1216656 w 4797505"/>
                <a:gd name="connsiteY87" fmla="*/ 1740503 h 1771805"/>
                <a:gd name="connsiteX88" fmla="*/ 1228241 w 4797505"/>
                <a:gd name="connsiteY88" fmla="*/ 1761629 h 1771805"/>
                <a:gd name="connsiteX89" fmla="*/ 1250730 w 4797505"/>
                <a:gd name="connsiteY89" fmla="*/ 1769806 h 1771805"/>
                <a:gd name="connsiteX90" fmla="*/ 1273218 w 4797505"/>
                <a:gd name="connsiteY90" fmla="*/ 1760947 h 1771805"/>
                <a:gd name="connsiteX91" fmla="*/ 1284803 w 4797505"/>
                <a:gd name="connsiteY91" fmla="*/ 1739822 h 1771805"/>
                <a:gd name="connsiteX92" fmla="*/ 1410192 w 4797505"/>
                <a:gd name="connsiteY92" fmla="*/ 1078802 h 1771805"/>
                <a:gd name="connsiteX93" fmla="*/ 2907369 w 4797505"/>
                <a:gd name="connsiteY93" fmla="*/ 1078802 h 1771805"/>
                <a:gd name="connsiteX94" fmla="*/ 2936671 w 4797505"/>
                <a:gd name="connsiteY94" fmla="*/ 1078802 h 1771805"/>
                <a:gd name="connsiteX95" fmla="*/ 2968700 w 4797505"/>
                <a:gd name="connsiteY95" fmla="*/ 1078802 h 1771805"/>
                <a:gd name="connsiteX96" fmla="*/ 2968700 w 4797505"/>
                <a:gd name="connsiteY96" fmla="*/ 1078120 h 1771805"/>
                <a:gd name="connsiteX97" fmla="*/ 2978922 w 4797505"/>
                <a:gd name="connsiteY97" fmla="*/ 1078120 h 1771805"/>
                <a:gd name="connsiteX98" fmla="*/ 3015721 w 4797505"/>
                <a:gd name="connsiteY98" fmla="*/ 1497221 h 1771805"/>
                <a:gd name="connsiteX99" fmla="*/ 3026625 w 4797505"/>
                <a:gd name="connsiteY99" fmla="*/ 1519027 h 1771805"/>
                <a:gd name="connsiteX100" fmla="*/ 3049113 w 4797505"/>
                <a:gd name="connsiteY100" fmla="*/ 1528568 h 1771805"/>
                <a:gd name="connsiteX101" fmla="*/ 3049794 w 4797505"/>
                <a:gd name="connsiteY101" fmla="*/ 1528568 h 1771805"/>
                <a:gd name="connsiteX102" fmla="*/ 3050476 w 4797505"/>
                <a:gd name="connsiteY102" fmla="*/ 1528568 h 1771805"/>
                <a:gd name="connsiteX103" fmla="*/ 3072964 w 4797505"/>
                <a:gd name="connsiteY103" fmla="*/ 1520390 h 1771805"/>
                <a:gd name="connsiteX104" fmla="*/ 3084549 w 4797505"/>
                <a:gd name="connsiteY104" fmla="*/ 1499265 h 1771805"/>
                <a:gd name="connsiteX105" fmla="*/ 3237197 w 4797505"/>
                <a:gd name="connsiteY105" fmla="*/ 563615 h 1771805"/>
                <a:gd name="connsiteX106" fmla="*/ 3340098 w 4797505"/>
                <a:gd name="connsiteY106" fmla="*/ 1068580 h 1771805"/>
                <a:gd name="connsiteX107" fmla="*/ 3340098 w 4797505"/>
                <a:gd name="connsiteY107" fmla="*/ 1068580 h 1771805"/>
                <a:gd name="connsiteX108" fmla="*/ 3351683 w 4797505"/>
                <a:gd name="connsiteY108" fmla="*/ 1089705 h 1771805"/>
                <a:gd name="connsiteX109" fmla="*/ 3374171 w 4797505"/>
                <a:gd name="connsiteY109" fmla="*/ 1098564 h 1771805"/>
                <a:gd name="connsiteX110" fmla="*/ 3533634 w 4797505"/>
                <a:gd name="connsiteY110" fmla="*/ 1098564 h 1771805"/>
                <a:gd name="connsiteX111" fmla="*/ 3555441 w 4797505"/>
                <a:gd name="connsiteY111" fmla="*/ 1090387 h 1771805"/>
                <a:gd name="connsiteX112" fmla="*/ 3567026 w 4797505"/>
                <a:gd name="connsiteY112" fmla="*/ 1069943 h 1771805"/>
                <a:gd name="connsiteX113" fmla="*/ 3607232 w 4797505"/>
                <a:gd name="connsiteY113" fmla="*/ 842334 h 1771805"/>
                <a:gd name="connsiteX114" fmla="*/ 3656979 w 4797505"/>
                <a:gd name="connsiteY114" fmla="*/ 1071987 h 1771805"/>
                <a:gd name="connsiteX115" fmla="*/ 3669245 w 4797505"/>
                <a:gd name="connsiteY115" fmla="*/ 1091068 h 1771805"/>
                <a:gd name="connsiteX116" fmla="*/ 3690371 w 4797505"/>
                <a:gd name="connsiteY116" fmla="*/ 1098564 h 1771805"/>
                <a:gd name="connsiteX117" fmla="*/ 4326858 w 4797505"/>
                <a:gd name="connsiteY117" fmla="*/ 1098564 h 1771805"/>
                <a:gd name="connsiteX118" fmla="*/ 4368427 w 4797505"/>
                <a:gd name="connsiteY118" fmla="*/ 1098564 h 1771805"/>
                <a:gd name="connsiteX119" fmla="*/ 4459744 w 4797505"/>
                <a:gd name="connsiteY119" fmla="*/ 1015426 h 1771805"/>
                <a:gd name="connsiteX120" fmla="*/ 4459744 w 4797505"/>
                <a:gd name="connsiteY120" fmla="*/ 659020 h 1771805"/>
                <a:gd name="connsiteX121" fmla="*/ 4665545 w 4797505"/>
                <a:gd name="connsiteY121" fmla="*/ 552030 h 1771805"/>
                <a:gd name="connsiteX122" fmla="*/ 4673042 w 4797505"/>
                <a:gd name="connsiteY122" fmla="*/ 522046 h 1771805"/>
                <a:gd name="connsiteX123" fmla="*/ 4794342 w 4797505"/>
                <a:gd name="connsiteY123" fmla="*/ 184721 h 1771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Lst>
              <a:rect l="l" t="t" r="r" b="b"/>
              <a:pathLst>
                <a:path w="4797505" h="1771805">
                  <a:moveTo>
                    <a:pt x="4794342" y="184721"/>
                  </a:moveTo>
                  <a:cubicBezTo>
                    <a:pt x="4799112" y="137019"/>
                    <a:pt x="4787527" y="98176"/>
                    <a:pt x="4759588" y="70236"/>
                  </a:cubicBezTo>
                  <a:cubicBezTo>
                    <a:pt x="4733692" y="43658"/>
                    <a:pt x="4698256" y="32074"/>
                    <a:pt x="4668953" y="27303"/>
                  </a:cubicBezTo>
                  <a:cubicBezTo>
                    <a:pt x="4659412" y="16400"/>
                    <a:pt x="4643739" y="8222"/>
                    <a:pt x="4624657" y="6178"/>
                  </a:cubicBezTo>
                  <a:cubicBezTo>
                    <a:pt x="4593310" y="2771"/>
                    <a:pt x="4566052" y="18444"/>
                    <a:pt x="4564007" y="39570"/>
                  </a:cubicBezTo>
                  <a:cubicBezTo>
                    <a:pt x="4561963" y="61377"/>
                    <a:pt x="4585814" y="81820"/>
                    <a:pt x="4616480" y="84546"/>
                  </a:cubicBezTo>
                  <a:cubicBezTo>
                    <a:pt x="4636242" y="86591"/>
                    <a:pt x="4653961" y="81139"/>
                    <a:pt x="4665545" y="71598"/>
                  </a:cubicBezTo>
                  <a:cubicBezTo>
                    <a:pt x="4686671" y="75687"/>
                    <a:pt x="4711203" y="83865"/>
                    <a:pt x="4727559" y="101583"/>
                  </a:cubicBezTo>
                  <a:cubicBezTo>
                    <a:pt x="4745958" y="119982"/>
                    <a:pt x="4753454" y="145878"/>
                    <a:pt x="4750047" y="180633"/>
                  </a:cubicBezTo>
                  <a:cubicBezTo>
                    <a:pt x="4742551" y="254912"/>
                    <a:pt x="4715974" y="366672"/>
                    <a:pt x="4663501" y="456625"/>
                  </a:cubicBezTo>
                  <a:cubicBezTo>
                    <a:pt x="4655323" y="470255"/>
                    <a:pt x="4647146" y="483203"/>
                    <a:pt x="4638968" y="494787"/>
                  </a:cubicBezTo>
                  <a:cubicBezTo>
                    <a:pt x="4629428" y="494787"/>
                    <a:pt x="4619888" y="499558"/>
                    <a:pt x="4613073" y="507054"/>
                  </a:cubicBezTo>
                  <a:cubicBezTo>
                    <a:pt x="4561963" y="567023"/>
                    <a:pt x="4499268" y="593600"/>
                    <a:pt x="4430440" y="593600"/>
                  </a:cubicBezTo>
                  <a:cubicBezTo>
                    <a:pt x="4365020" y="591555"/>
                    <a:pt x="4306414" y="562252"/>
                    <a:pt x="4257349" y="504328"/>
                  </a:cubicBezTo>
                  <a:cubicBezTo>
                    <a:pt x="4250534" y="496150"/>
                    <a:pt x="4240993" y="492062"/>
                    <a:pt x="4231453" y="492062"/>
                  </a:cubicBezTo>
                  <a:cubicBezTo>
                    <a:pt x="4223275" y="480477"/>
                    <a:pt x="4214417" y="467529"/>
                    <a:pt x="4206920" y="453900"/>
                  </a:cubicBezTo>
                  <a:cubicBezTo>
                    <a:pt x="4153766" y="363946"/>
                    <a:pt x="4126507" y="252186"/>
                    <a:pt x="4119011" y="178588"/>
                  </a:cubicBezTo>
                  <a:cubicBezTo>
                    <a:pt x="4115604" y="143834"/>
                    <a:pt x="4122419" y="117938"/>
                    <a:pt x="4140818" y="99538"/>
                  </a:cubicBezTo>
                  <a:cubicBezTo>
                    <a:pt x="4157855" y="81820"/>
                    <a:pt x="4181706" y="73643"/>
                    <a:pt x="4203513" y="69554"/>
                  </a:cubicBezTo>
                  <a:cubicBezTo>
                    <a:pt x="4214417" y="79095"/>
                    <a:pt x="4232816" y="84546"/>
                    <a:pt x="4252578" y="82502"/>
                  </a:cubicBezTo>
                  <a:cubicBezTo>
                    <a:pt x="4283926" y="79095"/>
                    <a:pt x="4307777" y="59332"/>
                    <a:pt x="4305051" y="37525"/>
                  </a:cubicBezTo>
                  <a:cubicBezTo>
                    <a:pt x="4303007" y="15718"/>
                    <a:pt x="4275748" y="726"/>
                    <a:pt x="4244401" y="4134"/>
                  </a:cubicBezTo>
                  <a:cubicBezTo>
                    <a:pt x="4225320" y="6178"/>
                    <a:pt x="4208964" y="14356"/>
                    <a:pt x="4199424" y="25259"/>
                  </a:cubicBezTo>
                  <a:cubicBezTo>
                    <a:pt x="4170121" y="30029"/>
                    <a:pt x="4135366" y="42296"/>
                    <a:pt x="4109471" y="68191"/>
                  </a:cubicBezTo>
                  <a:cubicBezTo>
                    <a:pt x="4081531" y="96131"/>
                    <a:pt x="4069946" y="134975"/>
                    <a:pt x="4075398" y="183359"/>
                  </a:cubicBezTo>
                  <a:cubicBezTo>
                    <a:pt x="4083575" y="262408"/>
                    <a:pt x="4118330" y="413012"/>
                    <a:pt x="4196698" y="520002"/>
                  </a:cubicBezTo>
                  <a:cubicBezTo>
                    <a:pt x="4194654" y="530224"/>
                    <a:pt x="4197380" y="541127"/>
                    <a:pt x="4204195" y="549986"/>
                  </a:cubicBezTo>
                  <a:cubicBezTo>
                    <a:pt x="4258712" y="614044"/>
                    <a:pt x="4319362" y="647435"/>
                    <a:pt x="4391597" y="660383"/>
                  </a:cubicBezTo>
                  <a:lnTo>
                    <a:pt x="4391597" y="928880"/>
                  </a:lnTo>
                  <a:cubicBezTo>
                    <a:pt x="4392960" y="972494"/>
                    <a:pt x="4385464" y="1027011"/>
                    <a:pt x="4318680" y="1031099"/>
                  </a:cubicBezTo>
                  <a:lnTo>
                    <a:pt x="3718992" y="1031099"/>
                  </a:lnTo>
                  <a:lnTo>
                    <a:pt x="3638579" y="673331"/>
                  </a:lnTo>
                  <a:cubicBezTo>
                    <a:pt x="3636535" y="665153"/>
                    <a:pt x="3632446" y="659020"/>
                    <a:pt x="3626313" y="654250"/>
                  </a:cubicBezTo>
                  <a:cubicBezTo>
                    <a:pt x="3620861" y="649480"/>
                    <a:pt x="3613365" y="647435"/>
                    <a:pt x="3604506" y="646754"/>
                  </a:cubicBezTo>
                  <a:lnTo>
                    <a:pt x="3603825" y="646754"/>
                  </a:lnTo>
                  <a:cubicBezTo>
                    <a:pt x="3595647" y="646754"/>
                    <a:pt x="3588151" y="649480"/>
                    <a:pt x="3582018" y="654931"/>
                  </a:cubicBezTo>
                  <a:cubicBezTo>
                    <a:pt x="3576566" y="659702"/>
                    <a:pt x="3571796" y="666516"/>
                    <a:pt x="3570433" y="674694"/>
                  </a:cubicBezTo>
                  <a:lnTo>
                    <a:pt x="3504331" y="1030418"/>
                  </a:lnTo>
                  <a:lnTo>
                    <a:pt x="3404837" y="1030418"/>
                  </a:lnTo>
                  <a:lnTo>
                    <a:pt x="3272633" y="319651"/>
                  </a:lnTo>
                  <a:cubicBezTo>
                    <a:pt x="3271270" y="311474"/>
                    <a:pt x="3267182" y="303978"/>
                    <a:pt x="3261048" y="298526"/>
                  </a:cubicBezTo>
                  <a:cubicBezTo>
                    <a:pt x="3254915" y="293074"/>
                    <a:pt x="3246738" y="290348"/>
                    <a:pt x="3238560" y="290348"/>
                  </a:cubicBezTo>
                  <a:cubicBezTo>
                    <a:pt x="3230382" y="290348"/>
                    <a:pt x="3222205" y="293756"/>
                    <a:pt x="3216072" y="298526"/>
                  </a:cubicBezTo>
                  <a:cubicBezTo>
                    <a:pt x="3209938" y="303978"/>
                    <a:pt x="3205850" y="311474"/>
                    <a:pt x="3204487" y="319651"/>
                  </a:cubicBezTo>
                  <a:lnTo>
                    <a:pt x="3060016" y="1199421"/>
                  </a:lnTo>
                  <a:lnTo>
                    <a:pt x="3046387" y="1041321"/>
                  </a:lnTo>
                  <a:cubicBezTo>
                    <a:pt x="3045706" y="1032462"/>
                    <a:pt x="3041617" y="1024285"/>
                    <a:pt x="3035484" y="1018833"/>
                  </a:cubicBezTo>
                  <a:cubicBezTo>
                    <a:pt x="3029351" y="1013381"/>
                    <a:pt x="3021173" y="1009293"/>
                    <a:pt x="3012314" y="1009293"/>
                  </a:cubicBezTo>
                  <a:lnTo>
                    <a:pt x="2970745" y="1009293"/>
                  </a:lnTo>
                  <a:lnTo>
                    <a:pt x="2970745" y="1008611"/>
                  </a:lnTo>
                  <a:lnTo>
                    <a:pt x="2938716" y="1008611"/>
                  </a:lnTo>
                  <a:lnTo>
                    <a:pt x="2909413" y="1008611"/>
                  </a:lnTo>
                  <a:lnTo>
                    <a:pt x="1420414" y="1008611"/>
                  </a:lnTo>
                  <a:lnTo>
                    <a:pt x="1399289" y="1008611"/>
                  </a:lnTo>
                  <a:lnTo>
                    <a:pt x="1380889" y="1008611"/>
                  </a:lnTo>
                  <a:cubicBezTo>
                    <a:pt x="1372030" y="1008611"/>
                    <a:pt x="1363853" y="1012018"/>
                    <a:pt x="1358401" y="1016789"/>
                  </a:cubicBezTo>
                  <a:cubicBezTo>
                    <a:pt x="1352268" y="1022240"/>
                    <a:pt x="1347498" y="1029736"/>
                    <a:pt x="1346816" y="1037914"/>
                  </a:cubicBezTo>
                  <a:lnTo>
                    <a:pt x="1250048" y="1495176"/>
                  </a:lnTo>
                  <a:lnTo>
                    <a:pt x="1083771" y="567023"/>
                  </a:lnTo>
                  <a:cubicBezTo>
                    <a:pt x="1082408" y="558845"/>
                    <a:pt x="1078319" y="551349"/>
                    <a:pt x="1072186" y="545897"/>
                  </a:cubicBezTo>
                  <a:cubicBezTo>
                    <a:pt x="1066053" y="540446"/>
                    <a:pt x="1058557" y="537720"/>
                    <a:pt x="1049698" y="537720"/>
                  </a:cubicBezTo>
                  <a:lnTo>
                    <a:pt x="1049016" y="537720"/>
                  </a:lnTo>
                  <a:lnTo>
                    <a:pt x="1048335" y="537720"/>
                  </a:lnTo>
                  <a:cubicBezTo>
                    <a:pt x="1040157" y="537720"/>
                    <a:pt x="1031980" y="541808"/>
                    <a:pt x="1025847" y="547260"/>
                  </a:cubicBezTo>
                  <a:cubicBezTo>
                    <a:pt x="1019713" y="552712"/>
                    <a:pt x="1015625" y="560889"/>
                    <a:pt x="1014943" y="569748"/>
                  </a:cubicBezTo>
                  <a:lnTo>
                    <a:pt x="978144" y="1009293"/>
                  </a:lnTo>
                  <a:lnTo>
                    <a:pt x="899094" y="1009293"/>
                  </a:lnTo>
                  <a:cubicBezTo>
                    <a:pt x="890235" y="1009293"/>
                    <a:pt x="882739" y="1012700"/>
                    <a:pt x="876606" y="1017470"/>
                  </a:cubicBezTo>
                  <a:cubicBezTo>
                    <a:pt x="870473" y="1022922"/>
                    <a:pt x="866384" y="1029736"/>
                    <a:pt x="865021" y="1038595"/>
                  </a:cubicBezTo>
                  <a:lnTo>
                    <a:pt x="805052" y="1289374"/>
                  </a:lnTo>
                  <a:lnTo>
                    <a:pt x="775068" y="1052906"/>
                  </a:lnTo>
                  <a:cubicBezTo>
                    <a:pt x="773705" y="1044729"/>
                    <a:pt x="768935" y="1037914"/>
                    <a:pt x="762801" y="1033144"/>
                  </a:cubicBezTo>
                  <a:cubicBezTo>
                    <a:pt x="756668" y="1028374"/>
                    <a:pt x="749172" y="1025648"/>
                    <a:pt x="740995" y="1025648"/>
                  </a:cubicBezTo>
                  <a:lnTo>
                    <a:pt x="3651" y="1025648"/>
                  </a:lnTo>
                  <a:lnTo>
                    <a:pt x="3651" y="1095157"/>
                  </a:lnTo>
                  <a:lnTo>
                    <a:pt x="713055" y="1095157"/>
                  </a:lnTo>
                  <a:lnTo>
                    <a:pt x="775749" y="1486999"/>
                  </a:lnTo>
                  <a:cubicBezTo>
                    <a:pt x="777794" y="1495176"/>
                    <a:pt x="781882" y="1501991"/>
                    <a:pt x="788016" y="1506761"/>
                  </a:cubicBezTo>
                  <a:cubicBezTo>
                    <a:pt x="794149" y="1511531"/>
                    <a:pt x="802326" y="1514257"/>
                    <a:pt x="810504" y="1514257"/>
                  </a:cubicBezTo>
                  <a:lnTo>
                    <a:pt x="810504" y="1514257"/>
                  </a:lnTo>
                  <a:cubicBezTo>
                    <a:pt x="818682" y="1514257"/>
                    <a:pt x="826178" y="1510850"/>
                    <a:pt x="832311" y="1506080"/>
                  </a:cubicBezTo>
                  <a:cubicBezTo>
                    <a:pt x="838444" y="1500628"/>
                    <a:pt x="842533" y="1493813"/>
                    <a:pt x="843896" y="1485636"/>
                  </a:cubicBezTo>
                  <a:lnTo>
                    <a:pt x="929079" y="1080165"/>
                  </a:lnTo>
                  <a:lnTo>
                    <a:pt x="1010173" y="1080165"/>
                  </a:lnTo>
                  <a:cubicBezTo>
                    <a:pt x="1019032" y="1080165"/>
                    <a:pt x="1027209" y="1076758"/>
                    <a:pt x="1033343" y="1071306"/>
                  </a:cubicBezTo>
                  <a:cubicBezTo>
                    <a:pt x="1039476" y="1065854"/>
                    <a:pt x="1043565" y="1057677"/>
                    <a:pt x="1044246" y="1048817"/>
                  </a:cubicBezTo>
                  <a:lnTo>
                    <a:pt x="1057875" y="890036"/>
                  </a:lnTo>
                  <a:lnTo>
                    <a:pt x="1216656" y="1740503"/>
                  </a:lnTo>
                  <a:cubicBezTo>
                    <a:pt x="1218019" y="1748681"/>
                    <a:pt x="1222108" y="1756177"/>
                    <a:pt x="1228241" y="1761629"/>
                  </a:cubicBezTo>
                  <a:cubicBezTo>
                    <a:pt x="1234375" y="1767080"/>
                    <a:pt x="1241871" y="1769806"/>
                    <a:pt x="1250730" y="1769806"/>
                  </a:cubicBezTo>
                  <a:cubicBezTo>
                    <a:pt x="1259589" y="1769806"/>
                    <a:pt x="1267085" y="1766399"/>
                    <a:pt x="1273218" y="1760947"/>
                  </a:cubicBezTo>
                  <a:cubicBezTo>
                    <a:pt x="1279351" y="1755495"/>
                    <a:pt x="1283440" y="1747999"/>
                    <a:pt x="1284803" y="1739822"/>
                  </a:cubicBezTo>
                  <a:lnTo>
                    <a:pt x="1410192" y="1078802"/>
                  </a:lnTo>
                  <a:lnTo>
                    <a:pt x="2907369" y="1078802"/>
                  </a:lnTo>
                  <a:lnTo>
                    <a:pt x="2936671" y="1078802"/>
                  </a:lnTo>
                  <a:lnTo>
                    <a:pt x="2968700" y="1078802"/>
                  </a:lnTo>
                  <a:lnTo>
                    <a:pt x="2968700" y="1078120"/>
                  </a:lnTo>
                  <a:lnTo>
                    <a:pt x="2978922" y="1078120"/>
                  </a:lnTo>
                  <a:lnTo>
                    <a:pt x="3015721" y="1497221"/>
                  </a:lnTo>
                  <a:cubicBezTo>
                    <a:pt x="3016403" y="1505398"/>
                    <a:pt x="3020492" y="1513576"/>
                    <a:pt x="3026625" y="1519027"/>
                  </a:cubicBezTo>
                  <a:cubicBezTo>
                    <a:pt x="3032758" y="1524479"/>
                    <a:pt x="3040254" y="1528568"/>
                    <a:pt x="3049113" y="1528568"/>
                  </a:cubicBezTo>
                  <a:lnTo>
                    <a:pt x="3049794" y="1528568"/>
                  </a:lnTo>
                  <a:lnTo>
                    <a:pt x="3050476" y="1528568"/>
                  </a:lnTo>
                  <a:cubicBezTo>
                    <a:pt x="3059335" y="1528568"/>
                    <a:pt x="3066831" y="1525161"/>
                    <a:pt x="3072964" y="1520390"/>
                  </a:cubicBezTo>
                  <a:cubicBezTo>
                    <a:pt x="3079097" y="1514939"/>
                    <a:pt x="3083186" y="1507443"/>
                    <a:pt x="3084549" y="1499265"/>
                  </a:cubicBezTo>
                  <a:lnTo>
                    <a:pt x="3237197" y="563615"/>
                  </a:lnTo>
                  <a:lnTo>
                    <a:pt x="3340098" y="1068580"/>
                  </a:lnTo>
                  <a:lnTo>
                    <a:pt x="3340098" y="1068580"/>
                  </a:lnTo>
                  <a:cubicBezTo>
                    <a:pt x="3341461" y="1076758"/>
                    <a:pt x="3345550" y="1084254"/>
                    <a:pt x="3351683" y="1089705"/>
                  </a:cubicBezTo>
                  <a:cubicBezTo>
                    <a:pt x="3357816" y="1095157"/>
                    <a:pt x="3365994" y="1098564"/>
                    <a:pt x="3374171" y="1098564"/>
                  </a:cubicBezTo>
                  <a:lnTo>
                    <a:pt x="3533634" y="1098564"/>
                  </a:lnTo>
                  <a:cubicBezTo>
                    <a:pt x="3541811" y="1098564"/>
                    <a:pt x="3549307" y="1095157"/>
                    <a:pt x="3555441" y="1090387"/>
                  </a:cubicBezTo>
                  <a:cubicBezTo>
                    <a:pt x="3561574" y="1085616"/>
                    <a:pt x="3565663" y="1078802"/>
                    <a:pt x="3567026" y="1069943"/>
                  </a:cubicBezTo>
                  <a:lnTo>
                    <a:pt x="3607232" y="842334"/>
                  </a:lnTo>
                  <a:lnTo>
                    <a:pt x="3656979" y="1071987"/>
                  </a:lnTo>
                  <a:cubicBezTo>
                    <a:pt x="3659023" y="1079483"/>
                    <a:pt x="3663112" y="1086298"/>
                    <a:pt x="3669245" y="1091068"/>
                  </a:cubicBezTo>
                  <a:cubicBezTo>
                    <a:pt x="3675378" y="1095838"/>
                    <a:pt x="3682875" y="1098564"/>
                    <a:pt x="3690371" y="1098564"/>
                  </a:cubicBezTo>
                  <a:cubicBezTo>
                    <a:pt x="3854603" y="1098564"/>
                    <a:pt x="4162625" y="1098564"/>
                    <a:pt x="4326858" y="1098564"/>
                  </a:cubicBezTo>
                  <a:cubicBezTo>
                    <a:pt x="4340487" y="1098564"/>
                    <a:pt x="4354798" y="1098564"/>
                    <a:pt x="4368427" y="1098564"/>
                  </a:cubicBezTo>
                  <a:cubicBezTo>
                    <a:pt x="4405226" y="1098564"/>
                    <a:pt x="4459744" y="1066536"/>
                    <a:pt x="4459744" y="1015426"/>
                  </a:cubicBezTo>
                  <a:lnTo>
                    <a:pt x="4459744" y="659020"/>
                  </a:lnTo>
                  <a:cubicBezTo>
                    <a:pt x="4532660" y="646072"/>
                    <a:pt x="4611710" y="615407"/>
                    <a:pt x="4665545" y="552030"/>
                  </a:cubicBezTo>
                  <a:cubicBezTo>
                    <a:pt x="4672360" y="543171"/>
                    <a:pt x="4675086" y="532268"/>
                    <a:pt x="4673042" y="522046"/>
                  </a:cubicBezTo>
                  <a:cubicBezTo>
                    <a:pt x="4752091" y="414375"/>
                    <a:pt x="4786846" y="264453"/>
                    <a:pt x="4794342" y="184721"/>
                  </a:cubicBezTo>
                  <a:close/>
                </a:path>
              </a:pathLst>
            </a:custGeom>
            <a:solidFill>
              <a:schemeClr val="accent1"/>
            </a:solidFill>
            <a:ln w="6804" cap="flat">
              <a:noFill/>
              <a:prstDash val="solid"/>
              <a:miter/>
            </a:ln>
          </p:spPr>
          <p:txBody>
            <a:bodyPr rtlCol="0" anchor="ctr"/>
            <a:lstStyle/>
            <a:p>
              <a:endParaRPr lang="en-US"/>
            </a:p>
          </p:txBody>
        </p:sp>
        <p:grpSp>
          <p:nvGrpSpPr>
            <p:cNvPr id="4" name="Group 6">
              <a:extLst>
                <a:ext uri="{FF2B5EF4-FFF2-40B4-BE49-F238E27FC236}">
                  <a16:creationId xmlns:a16="http://schemas.microsoft.com/office/drawing/2014/main" xmlns="" id="{C36593EB-5869-4A8C-80A1-C05AA0B24BF0}"/>
                </a:ext>
              </a:extLst>
            </p:cNvPr>
            <p:cNvGrpSpPr/>
            <p:nvPr/>
          </p:nvGrpSpPr>
          <p:grpSpPr>
            <a:xfrm>
              <a:off x="477110" y="5658084"/>
              <a:ext cx="655351" cy="517912"/>
              <a:chOff x="6456816" y="5667609"/>
              <a:chExt cx="655351" cy="517912"/>
            </a:xfrm>
          </p:grpSpPr>
          <p:sp>
            <p:nvSpPr>
              <p:cNvPr id="9" name="Freeform: Shape 8">
                <a:extLst>
                  <a:ext uri="{FF2B5EF4-FFF2-40B4-BE49-F238E27FC236}">
                    <a16:creationId xmlns:a16="http://schemas.microsoft.com/office/drawing/2014/main" xmlns="" id="{063A0A4C-2BF4-47D2-AFFF-A22E96B3C12D}"/>
                  </a:ext>
                </a:extLst>
              </p:cNvPr>
              <p:cNvSpPr/>
              <p:nvPr/>
            </p:nvSpPr>
            <p:spPr>
              <a:xfrm>
                <a:off x="6456816" y="5667609"/>
                <a:ext cx="517913" cy="517912"/>
              </a:xfrm>
              <a:custGeom>
                <a:avLst/>
                <a:gdLst>
                  <a:gd name="connsiteX0" fmla="*/ 460475 w 517912"/>
                  <a:gd name="connsiteY0" fmla="*/ 259443 h 517912"/>
                  <a:gd name="connsiteX1" fmla="*/ 259443 w 517912"/>
                  <a:gd name="connsiteY1" fmla="*/ 460475 h 517912"/>
                  <a:gd name="connsiteX2" fmla="*/ 58411 w 517912"/>
                  <a:gd name="connsiteY2" fmla="*/ 259443 h 517912"/>
                  <a:gd name="connsiteX3" fmla="*/ 259443 w 517912"/>
                  <a:gd name="connsiteY3" fmla="*/ 58411 h 517912"/>
                  <a:gd name="connsiteX4" fmla="*/ 460475 w 517912"/>
                  <a:gd name="connsiteY4" fmla="*/ 259443 h 5179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912" h="517912">
                    <a:moveTo>
                      <a:pt x="460475" y="259443"/>
                    </a:moveTo>
                    <a:cubicBezTo>
                      <a:pt x="460475" y="370470"/>
                      <a:pt x="370470" y="460475"/>
                      <a:pt x="259443" y="460475"/>
                    </a:cubicBezTo>
                    <a:cubicBezTo>
                      <a:pt x="148416" y="460475"/>
                      <a:pt x="58411" y="370470"/>
                      <a:pt x="58411" y="259443"/>
                    </a:cubicBezTo>
                    <a:cubicBezTo>
                      <a:pt x="58411" y="148416"/>
                      <a:pt x="148416" y="58411"/>
                      <a:pt x="259443" y="58411"/>
                    </a:cubicBezTo>
                    <a:cubicBezTo>
                      <a:pt x="370470" y="58411"/>
                      <a:pt x="460475" y="148416"/>
                      <a:pt x="460475" y="259443"/>
                    </a:cubicBezTo>
                    <a:close/>
                  </a:path>
                </a:pathLst>
              </a:custGeom>
              <a:noFill/>
              <a:ln w="108857" cap="flat">
                <a:solidFill>
                  <a:schemeClr val="accent1"/>
                </a:solidFill>
                <a:prstDash val="solid"/>
                <a:miter/>
              </a:ln>
            </p:spPr>
            <p:txBody>
              <a:bodyPr rtlCol="0" anchor="ctr"/>
              <a:lstStyle/>
              <a:p>
                <a:endParaRPr lang="en-US"/>
              </a:p>
            </p:txBody>
          </p:sp>
          <p:sp>
            <p:nvSpPr>
              <p:cNvPr id="10" name="Rectangle: Rounded Corners 9">
                <a:extLst>
                  <a:ext uri="{FF2B5EF4-FFF2-40B4-BE49-F238E27FC236}">
                    <a16:creationId xmlns:a16="http://schemas.microsoft.com/office/drawing/2014/main" xmlns="" id="{C3DAC375-EEBC-4131-8F69-CD653EE61E82}"/>
                  </a:ext>
                </a:extLst>
              </p:cNvPr>
              <p:cNvSpPr/>
              <p:nvPr/>
            </p:nvSpPr>
            <p:spPr>
              <a:xfrm>
                <a:off x="6913640" y="5874290"/>
                <a:ext cx="198527" cy="129467"/>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Rectangle 7">
              <a:extLst>
                <a:ext uri="{FF2B5EF4-FFF2-40B4-BE49-F238E27FC236}">
                  <a16:creationId xmlns:a16="http://schemas.microsoft.com/office/drawing/2014/main" xmlns="" id="{C9A4658B-18D9-47F9-8999-4B217D15FD5B}"/>
                </a:ext>
              </a:extLst>
            </p:cNvPr>
            <p:cNvSpPr/>
            <p:nvPr/>
          </p:nvSpPr>
          <p:spPr>
            <a:xfrm>
              <a:off x="995023" y="5898145"/>
              <a:ext cx="6479203" cy="6533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 name="Group 10">
            <a:extLst>
              <a:ext uri="{FF2B5EF4-FFF2-40B4-BE49-F238E27FC236}">
                <a16:creationId xmlns:a16="http://schemas.microsoft.com/office/drawing/2014/main" xmlns="" id="{0959607F-C050-4355-908E-D24DD45D9D08}"/>
              </a:ext>
            </a:extLst>
          </p:cNvPr>
          <p:cNvGrpSpPr/>
          <p:nvPr userDrawn="1"/>
        </p:nvGrpSpPr>
        <p:grpSpPr>
          <a:xfrm rot="10800000" flipV="1">
            <a:off x="347501" y="5899288"/>
            <a:ext cx="5572126" cy="862288"/>
            <a:chOff x="477110" y="4905446"/>
            <a:chExt cx="11078677" cy="1714429"/>
          </a:xfrm>
        </p:grpSpPr>
        <p:sp>
          <p:nvSpPr>
            <p:cNvPr id="12" name="Freeform: Shape 11">
              <a:extLst>
                <a:ext uri="{FF2B5EF4-FFF2-40B4-BE49-F238E27FC236}">
                  <a16:creationId xmlns:a16="http://schemas.microsoft.com/office/drawing/2014/main" xmlns="" id="{0EA74116-9898-4A6A-84F3-F61BBB7993C6}"/>
                </a:ext>
              </a:extLst>
            </p:cNvPr>
            <p:cNvSpPr/>
            <p:nvPr/>
          </p:nvSpPr>
          <p:spPr>
            <a:xfrm>
              <a:off x="6913640" y="4905446"/>
              <a:ext cx="4642147" cy="1714429"/>
            </a:xfrm>
            <a:custGeom>
              <a:avLst/>
              <a:gdLst>
                <a:gd name="connsiteX0" fmla="*/ 4794342 w 4797505"/>
                <a:gd name="connsiteY0" fmla="*/ 184721 h 1771805"/>
                <a:gd name="connsiteX1" fmla="*/ 4759588 w 4797505"/>
                <a:gd name="connsiteY1" fmla="*/ 70236 h 1771805"/>
                <a:gd name="connsiteX2" fmla="*/ 4668953 w 4797505"/>
                <a:gd name="connsiteY2" fmla="*/ 27303 h 1771805"/>
                <a:gd name="connsiteX3" fmla="*/ 4624657 w 4797505"/>
                <a:gd name="connsiteY3" fmla="*/ 6178 h 1771805"/>
                <a:gd name="connsiteX4" fmla="*/ 4564007 w 4797505"/>
                <a:gd name="connsiteY4" fmla="*/ 39570 h 1771805"/>
                <a:gd name="connsiteX5" fmla="*/ 4616480 w 4797505"/>
                <a:gd name="connsiteY5" fmla="*/ 84546 h 1771805"/>
                <a:gd name="connsiteX6" fmla="*/ 4665545 w 4797505"/>
                <a:gd name="connsiteY6" fmla="*/ 71598 h 1771805"/>
                <a:gd name="connsiteX7" fmla="*/ 4727559 w 4797505"/>
                <a:gd name="connsiteY7" fmla="*/ 101583 h 1771805"/>
                <a:gd name="connsiteX8" fmla="*/ 4750047 w 4797505"/>
                <a:gd name="connsiteY8" fmla="*/ 180633 h 1771805"/>
                <a:gd name="connsiteX9" fmla="*/ 4663501 w 4797505"/>
                <a:gd name="connsiteY9" fmla="*/ 456625 h 1771805"/>
                <a:gd name="connsiteX10" fmla="*/ 4638968 w 4797505"/>
                <a:gd name="connsiteY10" fmla="*/ 494787 h 1771805"/>
                <a:gd name="connsiteX11" fmla="*/ 4613073 w 4797505"/>
                <a:gd name="connsiteY11" fmla="*/ 507054 h 1771805"/>
                <a:gd name="connsiteX12" fmla="*/ 4430440 w 4797505"/>
                <a:gd name="connsiteY12" fmla="*/ 593600 h 1771805"/>
                <a:gd name="connsiteX13" fmla="*/ 4257349 w 4797505"/>
                <a:gd name="connsiteY13" fmla="*/ 504328 h 1771805"/>
                <a:gd name="connsiteX14" fmla="*/ 4231453 w 4797505"/>
                <a:gd name="connsiteY14" fmla="*/ 492062 h 1771805"/>
                <a:gd name="connsiteX15" fmla="*/ 4206920 w 4797505"/>
                <a:gd name="connsiteY15" fmla="*/ 453900 h 1771805"/>
                <a:gd name="connsiteX16" fmla="*/ 4119011 w 4797505"/>
                <a:gd name="connsiteY16" fmla="*/ 178588 h 1771805"/>
                <a:gd name="connsiteX17" fmla="*/ 4140818 w 4797505"/>
                <a:gd name="connsiteY17" fmla="*/ 99538 h 1771805"/>
                <a:gd name="connsiteX18" fmla="*/ 4203513 w 4797505"/>
                <a:gd name="connsiteY18" fmla="*/ 69554 h 1771805"/>
                <a:gd name="connsiteX19" fmla="*/ 4252578 w 4797505"/>
                <a:gd name="connsiteY19" fmla="*/ 82502 h 1771805"/>
                <a:gd name="connsiteX20" fmla="*/ 4305051 w 4797505"/>
                <a:gd name="connsiteY20" fmla="*/ 37525 h 1771805"/>
                <a:gd name="connsiteX21" fmla="*/ 4244401 w 4797505"/>
                <a:gd name="connsiteY21" fmla="*/ 4134 h 1771805"/>
                <a:gd name="connsiteX22" fmla="*/ 4199424 w 4797505"/>
                <a:gd name="connsiteY22" fmla="*/ 25259 h 1771805"/>
                <a:gd name="connsiteX23" fmla="*/ 4109471 w 4797505"/>
                <a:gd name="connsiteY23" fmla="*/ 68191 h 1771805"/>
                <a:gd name="connsiteX24" fmla="*/ 4075398 w 4797505"/>
                <a:gd name="connsiteY24" fmla="*/ 183359 h 1771805"/>
                <a:gd name="connsiteX25" fmla="*/ 4196698 w 4797505"/>
                <a:gd name="connsiteY25" fmla="*/ 520002 h 1771805"/>
                <a:gd name="connsiteX26" fmla="*/ 4204195 w 4797505"/>
                <a:gd name="connsiteY26" fmla="*/ 549986 h 1771805"/>
                <a:gd name="connsiteX27" fmla="*/ 4391597 w 4797505"/>
                <a:gd name="connsiteY27" fmla="*/ 660383 h 1771805"/>
                <a:gd name="connsiteX28" fmla="*/ 4391597 w 4797505"/>
                <a:gd name="connsiteY28" fmla="*/ 928880 h 1771805"/>
                <a:gd name="connsiteX29" fmla="*/ 4318680 w 4797505"/>
                <a:gd name="connsiteY29" fmla="*/ 1031099 h 1771805"/>
                <a:gd name="connsiteX30" fmla="*/ 3718992 w 4797505"/>
                <a:gd name="connsiteY30" fmla="*/ 1031099 h 1771805"/>
                <a:gd name="connsiteX31" fmla="*/ 3638579 w 4797505"/>
                <a:gd name="connsiteY31" fmla="*/ 673331 h 1771805"/>
                <a:gd name="connsiteX32" fmla="*/ 3626313 w 4797505"/>
                <a:gd name="connsiteY32" fmla="*/ 654250 h 1771805"/>
                <a:gd name="connsiteX33" fmla="*/ 3604506 w 4797505"/>
                <a:gd name="connsiteY33" fmla="*/ 646754 h 1771805"/>
                <a:gd name="connsiteX34" fmla="*/ 3603825 w 4797505"/>
                <a:gd name="connsiteY34" fmla="*/ 646754 h 1771805"/>
                <a:gd name="connsiteX35" fmla="*/ 3582018 w 4797505"/>
                <a:gd name="connsiteY35" fmla="*/ 654931 h 1771805"/>
                <a:gd name="connsiteX36" fmla="*/ 3570433 w 4797505"/>
                <a:gd name="connsiteY36" fmla="*/ 674694 h 1771805"/>
                <a:gd name="connsiteX37" fmla="*/ 3504331 w 4797505"/>
                <a:gd name="connsiteY37" fmla="*/ 1030418 h 1771805"/>
                <a:gd name="connsiteX38" fmla="*/ 3404837 w 4797505"/>
                <a:gd name="connsiteY38" fmla="*/ 1030418 h 1771805"/>
                <a:gd name="connsiteX39" fmla="*/ 3272633 w 4797505"/>
                <a:gd name="connsiteY39" fmla="*/ 319651 h 1771805"/>
                <a:gd name="connsiteX40" fmla="*/ 3261048 w 4797505"/>
                <a:gd name="connsiteY40" fmla="*/ 298526 h 1771805"/>
                <a:gd name="connsiteX41" fmla="*/ 3238560 w 4797505"/>
                <a:gd name="connsiteY41" fmla="*/ 290348 h 1771805"/>
                <a:gd name="connsiteX42" fmla="*/ 3216072 w 4797505"/>
                <a:gd name="connsiteY42" fmla="*/ 298526 h 1771805"/>
                <a:gd name="connsiteX43" fmla="*/ 3204487 w 4797505"/>
                <a:gd name="connsiteY43" fmla="*/ 319651 h 1771805"/>
                <a:gd name="connsiteX44" fmla="*/ 3060016 w 4797505"/>
                <a:gd name="connsiteY44" fmla="*/ 1199421 h 1771805"/>
                <a:gd name="connsiteX45" fmla="*/ 3046387 w 4797505"/>
                <a:gd name="connsiteY45" fmla="*/ 1041321 h 1771805"/>
                <a:gd name="connsiteX46" fmla="*/ 3035484 w 4797505"/>
                <a:gd name="connsiteY46" fmla="*/ 1018833 h 1771805"/>
                <a:gd name="connsiteX47" fmla="*/ 3012314 w 4797505"/>
                <a:gd name="connsiteY47" fmla="*/ 1009293 h 1771805"/>
                <a:gd name="connsiteX48" fmla="*/ 2970745 w 4797505"/>
                <a:gd name="connsiteY48" fmla="*/ 1009293 h 1771805"/>
                <a:gd name="connsiteX49" fmla="*/ 2970745 w 4797505"/>
                <a:gd name="connsiteY49" fmla="*/ 1008611 h 1771805"/>
                <a:gd name="connsiteX50" fmla="*/ 2938716 w 4797505"/>
                <a:gd name="connsiteY50" fmla="*/ 1008611 h 1771805"/>
                <a:gd name="connsiteX51" fmla="*/ 2909413 w 4797505"/>
                <a:gd name="connsiteY51" fmla="*/ 1008611 h 1771805"/>
                <a:gd name="connsiteX52" fmla="*/ 1420414 w 4797505"/>
                <a:gd name="connsiteY52" fmla="*/ 1008611 h 1771805"/>
                <a:gd name="connsiteX53" fmla="*/ 1399289 w 4797505"/>
                <a:gd name="connsiteY53" fmla="*/ 1008611 h 1771805"/>
                <a:gd name="connsiteX54" fmla="*/ 1380889 w 4797505"/>
                <a:gd name="connsiteY54" fmla="*/ 1008611 h 1771805"/>
                <a:gd name="connsiteX55" fmla="*/ 1358401 w 4797505"/>
                <a:gd name="connsiteY55" fmla="*/ 1016789 h 1771805"/>
                <a:gd name="connsiteX56" fmla="*/ 1346816 w 4797505"/>
                <a:gd name="connsiteY56" fmla="*/ 1037914 h 1771805"/>
                <a:gd name="connsiteX57" fmla="*/ 1250048 w 4797505"/>
                <a:gd name="connsiteY57" fmla="*/ 1495176 h 1771805"/>
                <a:gd name="connsiteX58" fmla="*/ 1083771 w 4797505"/>
                <a:gd name="connsiteY58" fmla="*/ 567023 h 1771805"/>
                <a:gd name="connsiteX59" fmla="*/ 1072186 w 4797505"/>
                <a:gd name="connsiteY59" fmla="*/ 545897 h 1771805"/>
                <a:gd name="connsiteX60" fmla="*/ 1049698 w 4797505"/>
                <a:gd name="connsiteY60" fmla="*/ 537720 h 1771805"/>
                <a:gd name="connsiteX61" fmla="*/ 1049016 w 4797505"/>
                <a:gd name="connsiteY61" fmla="*/ 537720 h 1771805"/>
                <a:gd name="connsiteX62" fmla="*/ 1048335 w 4797505"/>
                <a:gd name="connsiteY62" fmla="*/ 537720 h 1771805"/>
                <a:gd name="connsiteX63" fmla="*/ 1025847 w 4797505"/>
                <a:gd name="connsiteY63" fmla="*/ 547260 h 1771805"/>
                <a:gd name="connsiteX64" fmla="*/ 1014943 w 4797505"/>
                <a:gd name="connsiteY64" fmla="*/ 569748 h 1771805"/>
                <a:gd name="connsiteX65" fmla="*/ 978144 w 4797505"/>
                <a:gd name="connsiteY65" fmla="*/ 1009293 h 1771805"/>
                <a:gd name="connsiteX66" fmla="*/ 899094 w 4797505"/>
                <a:gd name="connsiteY66" fmla="*/ 1009293 h 1771805"/>
                <a:gd name="connsiteX67" fmla="*/ 876606 w 4797505"/>
                <a:gd name="connsiteY67" fmla="*/ 1017470 h 1771805"/>
                <a:gd name="connsiteX68" fmla="*/ 865021 w 4797505"/>
                <a:gd name="connsiteY68" fmla="*/ 1038595 h 1771805"/>
                <a:gd name="connsiteX69" fmla="*/ 805052 w 4797505"/>
                <a:gd name="connsiteY69" fmla="*/ 1289374 h 1771805"/>
                <a:gd name="connsiteX70" fmla="*/ 775068 w 4797505"/>
                <a:gd name="connsiteY70" fmla="*/ 1052906 h 1771805"/>
                <a:gd name="connsiteX71" fmla="*/ 762801 w 4797505"/>
                <a:gd name="connsiteY71" fmla="*/ 1033144 h 1771805"/>
                <a:gd name="connsiteX72" fmla="*/ 740995 w 4797505"/>
                <a:gd name="connsiteY72" fmla="*/ 1025648 h 1771805"/>
                <a:gd name="connsiteX73" fmla="*/ 3651 w 4797505"/>
                <a:gd name="connsiteY73" fmla="*/ 1025648 h 1771805"/>
                <a:gd name="connsiteX74" fmla="*/ 3651 w 4797505"/>
                <a:gd name="connsiteY74" fmla="*/ 1095157 h 1771805"/>
                <a:gd name="connsiteX75" fmla="*/ 713055 w 4797505"/>
                <a:gd name="connsiteY75" fmla="*/ 1095157 h 1771805"/>
                <a:gd name="connsiteX76" fmla="*/ 775749 w 4797505"/>
                <a:gd name="connsiteY76" fmla="*/ 1486999 h 1771805"/>
                <a:gd name="connsiteX77" fmla="*/ 788016 w 4797505"/>
                <a:gd name="connsiteY77" fmla="*/ 1506761 h 1771805"/>
                <a:gd name="connsiteX78" fmla="*/ 810504 w 4797505"/>
                <a:gd name="connsiteY78" fmla="*/ 1514257 h 1771805"/>
                <a:gd name="connsiteX79" fmla="*/ 810504 w 4797505"/>
                <a:gd name="connsiteY79" fmla="*/ 1514257 h 1771805"/>
                <a:gd name="connsiteX80" fmla="*/ 832311 w 4797505"/>
                <a:gd name="connsiteY80" fmla="*/ 1506080 h 1771805"/>
                <a:gd name="connsiteX81" fmla="*/ 843896 w 4797505"/>
                <a:gd name="connsiteY81" fmla="*/ 1485636 h 1771805"/>
                <a:gd name="connsiteX82" fmla="*/ 929079 w 4797505"/>
                <a:gd name="connsiteY82" fmla="*/ 1080165 h 1771805"/>
                <a:gd name="connsiteX83" fmla="*/ 1010173 w 4797505"/>
                <a:gd name="connsiteY83" fmla="*/ 1080165 h 1771805"/>
                <a:gd name="connsiteX84" fmla="*/ 1033343 w 4797505"/>
                <a:gd name="connsiteY84" fmla="*/ 1071306 h 1771805"/>
                <a:gd name="connsiteX85" fmla="*/ 1044246 w 4797505"/>
                <a:gd name="connsiteY85" fmla="*/ 1048817 h 1771805"/>
                <a:gd name="connsiteX86" fmla="*/ 1057875 w 4797505"/>
                <a:gd name="connsiteY86" fmla="*/ 890036 h 1771805"/>
                <a:gd name="connsiteX87" fmla="*/ 1216656 w 4797505"/>
                <a:gd name="connsiteY87" fmla="*/ 1740503 h 1771805"/>
                <a:gd name="connsiteX88" fmla="*/ 1228241 w 4797505"/>
                <a:gd name="connsiteY88" fmla="*/ 1761629 h 1771805"/>
                <a:gd name="connsiteX89" fmla="*/ 1250730 w 4797505"/>
                <a:gd name="connsiteY89" fmla="*/ 1769806 h 1771805"/>
                <a:gd name="connsiteX90" fmla="*/ 1273218 w 4797505"/>
                <a:gd name="connsiteY90" fmla="*/ 1760947 h 1771805"/>
                <a:gd name="connsiteX91" fmla="*/ 1284803 w 4797505"/>
                <a:gd name="connsiteY91" fmla="*/ 1739822 h 1771805"/>
                <a:gd name="connsiteX92" fmla="*/ 1410192 w 4797505"/>
                <a:gd name="connsiteY92" fmla="*/ 1078802 h 1771805"/>
                <a:gd name="connsiteX93" fmla="*/ 2907369 w 4797505"/>
                <a:gd name="connsiteY93" fmla="*/ 1078802 h 1771805"/>
                <a:gd name="connsiteX94" fmla="*/ 2936671 w 4797505"/>
                <a:gd name="connsiteY94" fmla="*/ 1078802 h 1771805"/>
                <a:gd name="connsiteX95" fmla="*/ 2968700 w 4797505"/>
                <a:gd name="connsiteY95" fmla="*/ 1078802 h 1771805"/>
                <a:gd name="connsiteX96" fmla="*/ 2968700 w 4797505"/>
                <a:gd name="connsiteY96" fmla="*/ 1078120 h 1771805"/>
                <a:gd name="connsiteX97" fmla="*/ 2978922 w 4797505"/>
                <a:gd name="connsiteY97" fmla="*/ 1078120 h 1771805"/>
                <a:gd name="connsiteX98" fmla="*/ 3015721 w 4797505"/>
                <a:gd name="connsiteY98" fmla="*/ 1497221 h 1771805"/>
                <a:gd name="connsiteX99" fmla="*/ 3026625 w 4797505"/>
                <a:gd name="connsiteY99" fmla="*/ 1519027 h 1771805"/>
                <a:gd name="connsiteX100" fmla="*/ 3049113 w 4797505"/>
                <a:gd name="connsiteY100" fmla="*/ 1528568 h 1771805"/>
                <a:gd name="connsiteX101" fmla="*/ 3049794 w 4797505"/>
                <a:gd name="connsiteY101" fmla="*/ 1528568 h 1771805"/>
                <a:gd name="connsiteX102" fmla="*/ 3050476 w 4797505"/>
                <a:gd name="connsiteY102" fmla="*/ 1528568 h 1771805"/>
                <a:gd name="connsiteX103" fmla="*/ 3072964 w 4797505"/>
                <a:gd name="connsiteY103" fmla="*/ 1520390 h 1771805"/>
                <a:gd name="connsiteX104" fmla="*/ 3084549 w 4797505"/>
                <a:gd name="connsiteY104" fmla="*/ 1499265 h 1771805"/>
                <a:gd name="connsiteX105" fmla="*/ 3237197 w 4797505"/>
                <a:gd name="connsiteY105" fmla="*/ 563615 h 1771805"/>
                <a:gd name="connsiteX106" fmla="*/ 3340098 w 4797505"/>
                <a:gd name="connsiteY106" fmla="*/ 1068580 h 1771805"/>
                <a:gd name="connsiteX107" fmla="*/ 3340098 w 4797505"/>
                <a:gd name="connsiteY107" fmla="*/ 1068580 h 1771805"/>
                <a:gd name="connsiteX108" fmla="*/ 3351683 w 4797505"/>
                <a:gd name="connsiteY108" fmla="*/ 1089705 h 1771805"/>
                <a:gd name="connsiteX109" fmla="*/ 3374171 w 4797505"/>
                <a:gd name="connsiteY109" fmla="*/ 1098564 h 1771805"/>
                <a:gd name="connsiteX110" fmla="*/ 3533634 w 4797505"/>
                <a:gd name="connsiteY110" fmla="*/ 1098564 h 1771805"/>
                <a:gd name="connsiteX111" fmla="*/ 3555441 w 4797505"/>
                <a:gd name="connsiteY111" fmla="*/ 1090387 h 1771805"/>
                <a:gd name="connsiteX112" fmla="*/ 3567026 w 4797505"/>
                <a:gd name="connsiteY112" fmla="*/ 1069943 h 1771805"/>
                <a:gd name="connsiteX113" fmla="*/ 3607232 w 4797505"/>
                <a:gd name="connsiteY113" fmla="*/ 842334 h 1771805"/>
                <a:gd name="connsiteX114" fmla="*/ 3656979 w 4797505"/>
                <a:gd name="connsiteY114" fmla="*/ 1071987 h 1771805"/>
                <a:gd name="connsiteX115" fmla="*/ 3669245 w 4797505"/>
                <a:gd name="connsiteY115" fmla="*/ 1091068 h 1771805"/>
                <a:gd name="connsiteX116" fmla="*/ 3690371 w 4797505"/>
                <a:gd name="connsiteY116" fmla="*/ 1098564 h 1771805"/>
                <a:gd name="connsiteX117" fmla="*/ 4326858 w 4797505"/>
                <a:gd name="connsiteY117" fmla="*/ 1098564 h 1771805"/>
                <a:gd name="connsiteX118" fmla="*/ 4368427 w 4797505"/>
                <a:gd name="connsiteY118" fmla="*/ 1098564 h 1771805"/>
                <a:gd name="connsiteX119" fmla="*/ 4459744 w 4797505"/>
                <a:gd name="connsiteY119" fmla="*/ 1015426 h 1771805"/>
                <a:gd name="connsiteX120" fmla="*/ 4459744 w 4797505"/>
                <a:gd name="connsiteY120" fmla="*/ 659020 h 1771805"/>
                <a:gd name="connsiteX121" fmla="*/ 4665545 w 4797505"/>
                <a:gd name="connsiteY121" fmla="*/ 552030 h 1771805"/>
                <a:gd name="connsiteX122" fmla="*/ 4673042 w 4797505"/>
                <a:gd name="connsiteY122" fmla="*/ 522046 h 1771805"/>
                <a:gd name="connsiteX123" fmla="*/ 4794342 w 4797505"/>
                <a:gd name="connsiteY123" fmla="*/ 184721 h 1771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Lst>
              <a:rect l="l" t="t" r="r" b="b"/>
              <a:pathLst>
                <a:path w="4797505" h="1771805">
                  <a:moveTo>
                    <a:pt x="4794342" y="184721"/>
                  </a:moveTo>
                  <a:cubicBezTo>
                    <a:pt x="4799112" y="137019"/>
                    <a:pt x="4787527" y="98176"/>
                    <a:pt x="4759588" y="70236"/>
                  </a:cubicBezTo>
                  <a:cubicBezTo>
                    <a:pt x="4733692" y="43658"/>
                    <a:pt x="4698256" y="32074"/>
                    <a:pt x="4668953" y="27303"/>
                  </a:cubicBezTo>
                  <a:cubicBezTo>
                    <a:pt x="4659412" y="16400"/>
                    <a:pt x="4643739" y="8222"/>
                    <a:pt x="4624657" y="6178"/>
                  </a:cubicBezTo>
                  <a:cubicBezTo>
                    <a:pt x="4593310" y="2771"/>
                    <a:pt x="4566052" y="18444"/>
                    <a:pt x="4564007" y="39570"/>
                  </a:cubicBezTo>
                  <a:cubicBezTo>
                    <a:pt x="4561963" y="61377"/>
                    <a:pt x="4585814" y="81820"/>
                    <a:pt x="4616480" y="84546"/>
                  </a:cubicBezTo>
                  <a:cubicBezTo>
                    <a:pt x="4636242" y="86591"/>
                    <a:pt x="4653961" y="81139"/>
                    <a:pt x="4665545" y="71598"/>
                  </a:cubicBezTo>
                  <a:cubicBezTo>
                    <a:pt x="4686671" y="75687"/>
                    <a:pt x="4711203" y="83865"/>
                    <a:pt x="4727559" y="101583"/>
                  </a:cubicBezTo>
                  <a:cubicBezTo>
                    <a:pt x="4745958" y="119982"/>
                    <a:pt x="4753454" y="145878"/>
                    <a:pt x="4750047" y="180633"/>
                  </a:cubicBezTo>
                  <a:cubicBezTo>
                    <a:pt x="4742551" y="254912"/>
                    <a:pt x="4715974" y="366672"/>
                    <a:pt x="4663501" y="456625"/>
                  </a:cubicBezTo>
                  <a:cubicBezTo>
                    <a:pt x="4655323" y="470255"/>
                    <a:pt x="4647146" y="483203"/>
                    <a:pt x="4638968" y="494787"/>
                  </a:cubicBezTo>
                  <a:cubicBezTo>
                    <a:pt x="4629428" y="494787"/>
                    <a:pt x="4619888" y="499558"/>
                    <a:pt x="4613073" y="507054"/>
                  </a:cubicBezTo>
                  <a:cubicBezTo>
                    <a:pt x="4561963" y="567023"/>
                    <a:pt x="4499268" y="593600"/>
                    <a:pt x="4430440" y="593600"/>
                  </a:cubicBezTo>
                  <a:cubicBezTo>
                    <a:pt x="4365020" y="591555"/>
                    <a:pt x="4306414" y="562252"/>
                    <a:pt x="4257349" y="504328"/>
                  </a:cubicBezTo>
                  <a:cubicBezTo>
                    <a:pt x="4250534" y="496150"/>
                    <a:pt x="4240993" y="492062"/>
                    <a:pt x="4231453" y="492062"/>
                  </a:cubicBezTo>
                  <a:cubicBezTo>
                    <a:pt x="4223275" y="480477"/>
                    <a:pt x="4214417" y="467529"/>
                    <a:pt x="4206920" y="453900"/>
                  </a:cubicBezTo>
                  <a:cubicBezTo>
                    <a:pt x="4153766" y="363946"/>
                    <a:pt x="4126507" y="252186"/>
                    <a:pt x="4119011" y="178588"/>
                  </a:cubicBezTo>
                  <a:cubicBezTo>
                    <a:pt x="4115604" y="143834"/>
                    <a:pt x="4122419" y="117938"/>
                    <a:pt x="4140818" y="99538"/>
                  </a:cubicBezTo>
                  <a:cubicBezTo>
                    <a:pt x="4157855" y="81820"/>
                    <a:pt x="4181706" y="73643"/>
                    <a:pt x="4203513" y="69554"/>
                  </a:cubicBezTo>
                  <a:cubicBezTo>
                    <a:pt x="4214417" y="79095"/>
                    <a:pt x="4232816" y="84546"/>
                    <a:pt x="4252578" y="82502"/>
                  </a:cubicBezTo>
                  <a:cubicBezTo>
                    <a:pt x="4283926" y="79095"/>
                    <a:pt x="4307777" y="59332"/>
                    <a:pt x="4305051" y="37525"/>
                  </a:cubicBezTo>
                  <a:cubicBezTo>
                    <a:pt x="4303007" y="15718"/>
                    <a:pt x="4275748" y="726"/>
                    <a:pt x="4244401" y="4134"/>
                  </a:cubicBezTo>
                  <a:cubicBezTo>
                    <a:pt x="4225320" y="6178"/>
                    <a:pt x="4208964" y="14356"/>
                    <a:pt x="4199424" y="25259"/>
                  </a:cubicBezTo>
                  <a:cubicBezTo>
                    <a:pt x="4170121" y="30029"/>
                    <a:pt x="4135366" y="42296"/>
                    <a:pt x="4109471" y="68191"/>
                  </a:cubicBezTo>
                  <a:cubicBezTo>
                    <a:pt x="4081531" y="96131"/>
                    <a:pt x="4069946" y="134975"/>
                    <a:pt x="4075398" y="183359"/>
                  </a:cubicBezTo>
                  <a:cubicBezTo>
                    <a:pt x="4083575" y="262408"/>
                    <a:pt x="4118330" y="413012"/>
                    <a:pt x="4196698" y="520002"/>
                  </a:cubicBezTo>
                  <a:cubicBezTo>
                    <a:pt x="4194654" y="530224"/>
                    <a:pt x="4197380" y="541127"/>
                    <a:pt x="4204195" y="549986"/>
                  </a:cubicBezTo>
                  <a:cubicBezTo>
                    <a:pt x="4258712" y="614044"/>
                    <a:pt x="4319362" y="647435"/>
                    <a:pt x="4391597" y="660383"/>
                  </a:cubicBezTo>
                  <a:lnTo>
                    <a:pt x="4391597" y="928880"/>
                  </a:lnTo>
                  <a:cubicBezTo>
                    <a:pt x="4392960" y="972494"/>
                    <a:pt x="4385464" y="1027011"/>
                    <a:pt x="4318680" y="1031099"/>
                  </a:cubicBezTo>
                  <a:lnTo>
                    <a:pt x="3718992" y="1031099"/>
                  </a:lnTo>
                  <a:lnTo>
                    <a:pt x="3638579" y="673331"/>
                  </a:lnTo>
                  <a:cubicBezTo>
                    <a:pt x="3636535" y="665153"/>
                    <a:pt x="3632446" y="659020"/>
                    <a:pt x="3626313" y="654250"/>
                  </a:cubicBezTo>
                  <a:cubicBezTo>
                    <a:pt x="3620861" y="649480"/>
                    <a:pt x="3613365" y="647435"/>
                    <a:pt x="3604506" y="646754"/>
                  </a:cubicBezTo>
                  <a:lnTo>
                    <a:pt x="3603825" y="646754"/>
                  </a:lnTo>
                  <a:cubicBezTo>
                    <a:pt x="3595647" y="646754"/>
                    <a:pt x="3588151" y="649480"/>
                    <a:pt x="3582018" y="654931"/>
                  </a:cubicBezTo>
                  <a:cubicBezTo>
                    <a:pt x="3576566" y="659702"/>
                    <a:pt x="3571796" y="666516"/>
                    <a:pt x="3570433" y="674694"/>
                  </a:cubicBezTo>
                  <a:lnTo>
                    <a:pt x="3504331" y="1030418"/>
                  </a:lnTo>
                  <a:lnTo>
                    <a:pt x="3404837" y="1030418"/>
                  </a:lnTo>
                  <a:lnTo>
                    <a:pt x="3272633" y="319651"/>
                  </a:lnTo>
                  <a:cubicBezTo>
                    <a:pt x="3271270" y="311474"/>
                    <a:pt x="3267182" y="303978"/>
                    <a:pt x="3261048" y="298526"/>
                  </a:cubicBezTo>
                  <a:cubicBezTo>
                    <a:pt x="3254915" y="293074"/>
                    <a:pt x="3246738" y="290348"/>
                    <a:pt x="3238560" y="290348"/>
                  </a:cubicBezTo>
                  <a:cubicBezTo>
                    <a:pt x="3230382" y="290348"/>
                    <a:pt x="3222205" y="293756"/>
                    <a:pt x="3216072" y="298526"/>
                  </a:cubicBezTo>
                  <a:cubicBezTo>
                    <a:pt x="3209938" y="303978"/>
                    <a:pt x="3205850" y="311474"/>
                    <a:pt x="3204487" y="319651"/>
                  </a:cubicBezTo>
                  <a:lnTo>
                    <a:pt x="3060016" y="1199421"/>
                  </a:lnTo>
                  <a:lnTo>
                    <a:pt x="3046387" y="1041321"/>
                  </a:lnTo>
                  <a:cubicBezTo>
                    <a:pt x="3045706" y="1032462"/>
                    <a:pt x="3041617" y="1024285"/>
                    <a:pt x="3035484" y="1018833"/>
                  </a:cubicBezTo>
                  <a:cubicBezTo>
                    <a:pt x="3029351" y="1013381"/>
                    <a:pt x="3021173" y="1009293"/>
                    <a:pt x="3012314" y="1009293"/>
                  </a:cubicBezTo>
                  <a:lnTo>
                    <a:pt x="2970745" y="1009293"/>
                  </a:lnTo>
                  <a:lnTo>
                    <a:pt x="2970745" y="1008611"/>
                  </a:lnTo>
                  <a:lnTo>
                    <a:pt x="2938716" y="1008611"/>
                  </a:lnTo>
                  <a:lnTo>
                    <a:pt x="2909413" y="1008611"/>
                  </a:lnTo>
                  <a:lnTo>
                    <a:pt x="1420414" y="1008611"/>
                  </a:lnTo>
                  <a:lnTo>
                    <a:pt x="1399289" y="1008611"/>
                  </a:lnTo>
                  <a:lnTo>
                    <a:pt x="1380889" y="1008611"/>
                  </a:lnTo>
                  <a:cubicBezTo>
                    <a:pt x="1372030" y="1008611"/>
                    <a:pt x="1363853" y="1012018"/>
                    <a:pt x="1358401" y="1016789"/>
                  </a:cubicBezTo>
                  <a:cubicBezTo>
                    <a:pt x="1352268" y="1022240"/>
                    <a:pt x="1347498" y="1029736"/>
                    <a:pt x="1346816" y="1037914"/>
                  </a:cubicBezTo>
                  <a:lnTo>
                    <a:pt x="1250048" y="1495176"/>
                  </a:lnTo>
                  <a:lnTo>
                    <a:pt x="1083771" y="567023"/>
                  </a:lnTo>
                  <a:cubicBezTo>
                    <a:pt x="1082408" y="558845"/>
                    <a:pt x="1078319" y="551349"/>
                    <a:pt x="1072186" y="545897"/>
                  </a:cubicBezTo>
                  <a:cubicBezTo>
                    <a:pt x="1066053" y="540446"/>
                    <a:pt x="1058557" y="537720"/>
                    <a:pt x="1049698" y="537720"/>
                  </a:cubicBezTo>
                  <a:lnTo>
                    <a:pt x="1049016" y="537720"/>
                  </a:lnTo>
                  <a:lnTo>
                    <a:pt x="1048335" y="537720"/>
                  </a:lnTo>
                  <a:cubicBezTo>
                    <a:pt x="1040157" y="537720"/>
                    <a:pt x="1031980" y="541808"/>
                    <a:pt x="1025847" y="547260"/>
                  </a:cubicBezTo>
                  <a:cubicBezTo>
                    <a:pt x="1019713" y="552712"/>
                    <a:pt x="1015625" y="560889"/>
                    <a:pt x="1014943" y="569748"/>
                  </a:cubicBezTo>
                  <a:lnTo>
                    <a:pt x="978144" y="1009293"/>
                  </a:lnTo>
                  <a:lnTo>
                    <a:pt x="899094" y="1009293"/>
                  </a:lnTo>
                  <a:cubicBezTo>
                    <a:pt x="890235" y="1009293"/>
                    <a:pt x="882739" y="1012700"/>
                    <a:pt x="876606" y="1017470"/>
                  </a:cubicBezTo>
                  <a:cubicBezTo>
                    <a:pt x="870473" y="1022922"/>
                    <a:pt x="866384" y="1029736"/>
                    <a:pt x="865021" y="1038595"/>
                  </a:cubicBezTo>
                  <a:lnTo>
                    <a:pt x="805052" y="1289374"/>
                  </a:lnTo>
                  <a:lnTo>
                    <a:pt x="775068" y="1052906"/>
                  </a:lnTo>
                  <a:cubicBezTo>
                    <a:pt x="773705" y="1044729"/>
                    <a:pt x="768935" y="1037914"/>
                    <a:pt x="762801" y="1033144"/>
                  </a:cubicBezTo>
                  <a:cubicBezTo>
                    <a:pt x="756668" y="1028374"/>
                    <a:pt x="749172" y="1025648"/>
                    <a:pt x="740995" y="1025648"/>
                  </a:cubicBezTo>
                  <a:lnTo>
                    <a:pt x="3651" y="1025648"/>
                  </a:lnTo>
                  <a:lnTo>
                    <a:pt x="3651" y="1095157"/>
                  </a:lnTo>
                  <a:lnTo>
                    <a:pt x="713055" y="1095157"/>
                  </a:lnTo>
                  <a:lnTo>
                    <a:pt x="775749" y="1486999"/>
                  </a:lnTo>
                  <a:cubicBezTo>
                    <a:pt x="777794" y="1495176"/>
                    <a:pt x="781882" y="1501991"/>
                    <a:pt x="788016" y="1506761"/>
                  </a:cubicBezTo>
                  <a:cubicBezTo>
                    <a:pt x="794149" y="1511531"/>
                    <a:pt x="802326" y="1514257"/>
                    <a:pt x="810504" y="1514257"/>
                  </a:cubicBezTo>
                  <a:lnTo>
                    <a:pt x="810504" y="1514257"/>
                  </a:lnTo>
                  <a:cubicBezTo>
                    <a:pt x="818682" y="1514257"/>
                    <a:pt x="826178" y="1510850"/>
                    <a:pt x="832311" y="1506080"/>
                  </a:cubicBezTo>
                  <a:cubicBezTo>
                    <a:pt x="838444" y="1500628"/>
                    <a:pt x="842533" y="1493813"/>
                    <a:pt x="843896" y="1485636"/>
                  </a:cubicBezTo>
                  <a:lnTo>
                    <a:pt x="929079" y="1080165"/>
                  </a:lnTo>
                  <a:lnTo>
                    <a:pt x="1010173" y="1080165"/>
                  </a:lnTo>
                  <a:cubicBezTo>
                    <a:pt x="1019032" y="1080165"/>
                    <a:pt x="1027209" y="1076758"/>
                    <a:pt x="1033343" y="1071306"/>
                  </a:cubicBezTo>
                  <a:cubicBezTo>
                    <a:pt x="1039476" y="1065854"/>
                    <a:pt x="1043565" y="1057677"/>
                    <a:pt x="1044246" y="1048817"/>
                  </a:cubicBezTo>
                  <a:lnTo>
                    <a:pt x="1057875" y="890036"/>
                  </a:lnTo>
                  <a:lnTo>
                    <a:pt x="1216656" y="1740503"/>
                  </a:lnTo>
                  <a:cubicBezTo>
                    <a:pt x="1218019" y="1748681"/>
                    <a:pt x="1222108" y="1756177"/>
                    <a:pt x="1228241" y="1761629"/>
                  </a:cubicBezTo>
                  <a:cubicBezTo>
                    <a:pt x="1234375" y="1767080"/>
                    <a:pt x="1241871" y="1769806"/>
                    <a:pt x="1250730" y="1769806"/>
                  </a:cubicBezTo>
                  <a:cubicBezTo>
                    <a:pt x="1259589" y="1769806"/>
                    <a:pt x="1267085" y="1766399"/>
                    <a:pt x="1273218" y="1760947"/>
                  </a:cubicBezTo>
                  <a:cubicBezTo>
                    <a:pt x="1279351" y="1755495"/>
                    <a:pt x="1283440" y="1747999"/>
                    <a:pt x="1284803" y="1739822"/>
                  </a:cubicBezTo>
                  <a:lnTo>
                    <a:pt x="1410192" y="1078802"/>
                  </a:lnTo>
                  <a:lnTo>
                    <a:pt x="2907369" y="1078802"/>
                  </a:lnTo>
                  <a:lnTo>
                    <a:pt x="2936671" y="1078802"/>
                  </a:lnTo>
                  <a:lnTo>
                    <a:pt x="2968700" y="1078802"/>
                  </a:lnTo>
                  <a:lnTo>
                    <a:pt x="2968700" y="1078120"/>
                  </a:lnTo>
                  <a:lnTo>
                    <a:pt x="2978922" y="1078120"/>
                  </a:lnTo>
                  <a:lnTo>
                    <a:pt x="3015721" y="1497221"/>
                  </a:lnTo>
                  <a:cubicBezTo>
                    <a:pt x="3016403" y="1505398"/>
                    <a:pt x="3020492" y="1513576"/>
                    <a:pt x="3026625" y="1519027"/>
                  </a:cubicBezTo>
                  <a:cubicBezTo>
                    <a:pt x="3032758" y="1524479"/>
                    <a:pt x="3040254" y="1528568"/>
                    <a:pt x="3049113" y="1528568"/>
                  </a:cubicBezTo>
                  <a:lnTo>
                    <a:pt x="3049794" y="1528568"/>
                  </a:lnTo>
                  <a:lnTo>
                    <a:pt x="3050476" y="1528568"/>
                  </a:lnTo>
                  <a:cubicBezTo>
                    <a:pt x="3059335" y="1528568"/>
                    <a:pt x="3066831" y="1525161"/>
                    <a:pt x="3072964" y="1520390"/>
                  </a:cubicBezTo>
                  <a:cubicBezTo>
                    <a:pt x="3079097" y="1514939"/>
                    <a:pt x="3083186" y="1507443"/>
                    <a:pt x="3084549" y="1499265"/>
                  </a:cubicBezTo>
                  <a:lnTo>
                    <a:pt x="3237197" y="563615"/>
                  </a:lnTo>
                  <a:lnTo>
                    <a:pt x="3340098" y="1068580"/>
                  </a:lnTo>
                  <a:lnTo>
                    <a:pt x="3340098" y="1068580"/>
                  </a:lnTo>
                  <a:cubicBezTo>
                    <a:pt x="3341461" y="1076758"/>
                    <a:pt x="3345550" y="1084254"/>
                    <a:pt x="3351683" y="1089705"/>
                  </a:cubicBezTo>
                  <a:cubicBezTo>
                    <a:pt x="3357816" y="1095157"/>
                    <a:pt x="3365994" y="1098564"/>
                    <a:pt x="3374171" y="1098564"/>
                  </a:cubicBezTo>
                  <a:lnTo>
                    <a:pt x="3533634" y="1098564"/>
                  </a:lnTo>
                  <a:cubicBezTo>
                    <a:pt x="3541811" y="1098564"/>
                    <a:pt x="3549307" y="1095157"/>
                    <a:pt x="3555441" y="1090387"/>
                  </a:cubicBezTo>
                  <a:cubicBezTo>
                    <a:pt x="3561574" y="1085616"/>
                    <a:pt x="3565663" y="1078802"/>
                    <a:pt x="3567026" y="1069943"/>
                  </a:cubicBezTo>
                  <a:lnTo>
                    <a:pt x="3607232" y="842334"/>
                  </a:lnTo>
                  <a:lnTo>
                    <a:pt x="3656979" y="1071987"/>
                  </a:lnTo>
                  <a:cubicBezTo>
                    <a:pt x="3659023" y="1079483"/>
                    <a:pt x="3663112" y="1086298"/>
                    <a:pt x="3669245" y="1091068"/>
                  </a:cubicBezTo>
                  <a:cubicBezTo>
                    <a:pt x="3675378" y="1095838"/>
                    <a:pt x="3682875" y="1098564"/>
                    <a:pt x="3690371" y="1098564"/>
                  </a:cubicBezTo>
                  <a:cubicBezTo>
                    <a:pt x="3854603" y="1098564"/>
                    <a:pt x="4162625" y="1098564"/>
                    <a:pt x="4326858" y="1098564"/>
                  </a:cubicBezTo>
                  <a:cubicBezTo>
                    <a:pt x="4340487" y="1098564"/>
                    <a:pt x="4354798" y="1098564"/>
                    <a:pt x="4368427" y="1098564"/>
                  </a:cubicBezTo>
                  <a:cubicBezTo>
                    <a:pt x="4405226" y="1098564"/>
                    <a:pt x="4459744" y="1066536"/>
                    <a:pt x="4459744" y="1015426"/>
                  </a:cubicBezTo>
                  <a:lnTo>
                    <a:pt x="4459744" y="659020"/>
                  </a:lnTo>
                  <a:cubicBezTo>
                    <a:pt x="4532660" y="646072"/>
                    <a:pt x="4611710" y="615407"/>
                    <a:pt x="4665545" y="552030"/>
                  </a:cubicBezTo>
                  <a:cubicBezTo>
                    <a:pt x="4672360" y="543171"/>
                    <a:pt x="4675086" y="532268"/>
                    <a:pt x="4673042" y="522046"/>
                  </a:cubicBezTo>
                  <a:cubicBezTo>
                    <a:pt x="4752091" y="414375"/>
                    <a:pt x="4786846" y="264453"/>
                    <a:pt x="4794342" y="184721"/>
                  </a:cubicBezTo>
                  <a:close/>
                </a:path>
              </a:pathLst>
            </a:custGeom>
            <a:solidFill>
              <a:schemeClr val="accent1"/>
            </a:solidFill>
            <a:ln w="6804" cap="flat">
              <a:noFill/>
              <a:prstDash val="solid"/>
              <a:miter/>
            </a:ln>
          </p:spPr>
          <p:txBody>
            <a:bodyPr rtlCol="0" anchor="ctr"/>
            <a:lstStyle/>
            <a:p>
              <a:endParaRPr lang="en-US"/>
            </a:p>
          </p:txBody>
        </p:sp>
        <p:grpSp>
          <p:nvGrpSpPr>
            <p:cNvPr id="7" name="Group 12">
              <a:extLst>
                <a:ext uri="{FF2B5EF4-FFF2-40B4-BE49-F238E27FC236}">
                  <a16:creationId xmlns:a16="http://schemas.microsoft.com/office/drawing/2014/main" xmlns="" id="{954DC28B-DA5D-40A5-BF5E-A8C07B13D6FD}"/>
                </a:ext>
              </a:extLst>
            </p:cNvPr>
            <p:cNvGrpSpPr/>
            <p:nvPr/>
          </p:nvGrpSpPr>
          <p:grpSpPr>
            <a:xfrm>
              <a:off x="477110" y="5658084"/>
              <a:ext cx="655351" cy="517912"/>
              <a:chOff x="6456816" y="5667609"/>
              <a:chExt cx="655351" cy="517912"/>
            </a:xfrm>
          </p:grpSpPr>
          <p:sp>
            <p:nvSpPr>
              <p:cNvPr id="15" name="Freeform: Shape 14">
                <a:extLst>
                  <a:ext uri="{FF2B5EF4-FFF2-40B4-BE49-F238E27FC236}">
                    <a16:creationId xmlns:a16="http://schemas.microsoft.com/office/drawing/2014/main" xmlns="" id="{EC1A92E0-BAD3-4804-8CFB-2F36973DF453}"/>
                  </a:ext>
                </a:extLst>
              </p:cNvPr>
              <p:cNvSpPr/>
              <p:nvPr/>
            </p:nvSpPr>
            <p:spPr>
              <a:xfrm>
                <a:off x="6456816" y="5667609"/>
                <a:ext cx="517913" cy="517912"/>
              </a:xfrm>
              <a:custGeom>
                <a:avLst/>
                <a:gdLst>
                  <a:gd name="connsiteX0" fmla="*/ 460475 w 517912"/>
                  <a:gd name="connsiteY0" fmla="*/ 259443 h 517912"/>
                  <a:gd name="connsiteX1" fmla="*/ 259443 w 517912"/>
                  <a:gd name="connsiteY1" fmla="*/ 460475 h 517912"/>
                  <a:gd name="connsiteX2" fmla="*/ 58411 w 517912"/>
                  <a:gd name="connsiteY2" fmla="*/ 259443 h 517912"/>
                  <a:gd name="connsiteX3" fmla="*/ 259443 w 517912"/>
                  <a:gd name="connsiteY3" fmla="*/ 58411 h 517912"/>
                  <a:gd name="connsiteX4" fmla="*/ 460475 w 517912"/>
                  <a:gd name="connsiteY4" fmla="*/ 259443 h 5179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912" h="517912">
                    <a:moveTo>
                      <a:pt x="460475" y="259443"/>
                    </a:moveTo>
                    <a:cubicBezTo>
                      <a:pt x="460475" y="370470"/>
                      <a:pt x="370470" y="460475"/>
                      <a:pt x="259443" y="460475"/>
                    </a:cubicBezTo>
                    <a:cubicBezTo>
                      <a:pt x="148416" y="460475"/>
                      <a:pt x="58411" y="370470"/>
                      <a:pt x="58411" y="259443"/>
                    </a:cubicBezTo>
                    <a:cubicBezTo>
                      <a:pt x="58411" y="148416"/>
                      <a:pt x="148416" y="58411"/>
                      <a:pt x="259443" y="58411"/>
                    </a:cubicBezTo>
                    <a:cubicBezTo>
                      <a:pt x="370470" y="58411"/>
                      <a:pt x="460475" y="148416"/>
                      <a:pt x="460475" y="259443"/>
                    </a:cubicBezTo>
                    <a:close/>
                  </a:path>
                </a:pathLst>
              </a:custGeom>
              <a:noFill/>
              <a:ln w="108857" cap="flat">
                <a:solidFill>
                  <a:schemeClr val="accent1"/>
                </a:solidFill>
                <a:prstDash val="solid"/>
                <a:miter/>
              </a:ln>
            </p:spPr>
            <p:txBody>
              <a:bodyPr rtlCol="0" anchor="ctr"/>
              <a:lstStyle/>
              <a:p>
                <a:endParaRPr lang="en-US"/>
              </a:p>
            </p:txBody>
          </p:sp>
          <p:sp>
            <p:nvSpPr>
              <p:cNvPr id="16" name="Rectangle: Rounded Corners 15">
                <a:extLst>
                  <a:ext uri="{FF2B5EF4-FFF2-40B4-BE49-F238E27FC236}">
                    <a16:creationId xmlns:a16="http://schemas.microsoft.com/office/drawing/2014/main" xmlns="" id="{4F7FFD43-6FA1-417C-AF01-3A54B1EB3288}"/>
                  </a:ext>
                </a:extLst>
              </p:cNvPr>
              <p:cNvSpPr/>
              <p:nvPr/>
            </p:nvSpPr>
            <p:spPr>
              <a:xfrm>
                <a:off x="6913640" y="5874290"/>
                <a:ext cx="198527" cy="129467"/>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xmlns="" id="{96DB8CE4-378A-4F7B-8401-E84CD0360554}"/>
                </a:ext>
              </a:extLst>
            </p:cNvPr>
            <p:cNvSpPr/>
            <p:nvPr/>
          </p:nvSpPr>
          <p:spPr>
            <a:xfrm>
              <a:off x="995023" y="5898145"/>
              <a:ext cx="6479203" cy="6533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xmlns="" val="131028761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Picture with Caption">
    <p:spTree>
      <p:nvGrpSpPr>
        <p:cNvPr id="1" name=""/>
        <p:cNvGrpSpPr/>
        <p:nvPr/>
      </p:nvGrpSpPr>
      <p:grpSpPr>
        <a:xfrm>
          <a:off x="0" y="0"/>
          <a:ext cx="0" cy="0"/>
          <a:chOff x="0" y="0"/>
          <a:chExt cx="0" cy="0"/>
        </a:xfrm>
      </p:grpSpPr>
      <p:sp>
        <p:nvSpPr>
          <p:cNvPr id="11" name="Picture Placeholder 2"/>
          <p:cNvSpPr>
            <a:spLocks noGrp="1"/>
          </p:cNvSpPr>
          <p:nvPr>
            <p:ph type="pic" idx="12" hasCustomPrompt="1"/>
          </p:nvPr>
        </p:nvSpPr>
        <p:spPr>
          <a:xfrm>
            <a:off x="4630867" y="-8358"/>
            <a:ext cx="3840000" cy="6866359"/>
          </a:xfrm>
          <a:prstGeom prst="rect">
            <a:avLst/>
          </a:prstGeom>
          <a:solidFill>
            <a:schemeClr val="bg1">
              <a:lumMod val="95000"/>
            </a:schemeClr>
          </a:solidFill>
        </p:spPr>
        <p:txBody>
          <a:bodyPr lIns="91438" tIns="45719" rIns="91438" bIns="45719" anchor="ctr"/>
          <a:lstStyle>
            <a:lvl1pPr marL="0" indent="0" algn="ctr">
              <a:buNone/>
              <a:defRPr sz="1200">
                <a:latin typeface="+mn-lt"/>
                <a:cs typeface="Arial" pitchFamily="34"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altLang="ko-KR" dirty="0"/>
              <a:t>Your Picture Here</a:t>
            </a:r>
            <a:endParaRPr lang="ko-KR" altLang="en-US" dirty="0"/>
          </a:p>
        </p:txBody>
      </p:sp>
      <p:sp>
        <p:nvSpPr>
          <p:cNvPr id="8" name="Right Triangle 7"/>
          <p:cNvSpPr/>
          <p:nvPr userDrawn="1"/>
        </p:nvSpPr>
        <p:spPr>
          <a:xfrm rot="5400000">
            <a:off x="0" y="0"/>
            <a:ext cx="1097280" cy="109728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ko-KR" altLang="en-US" sz="1900" dirty="0"/>
          </a:p>
        </p:txBody>
      </p:sp>
      <p:sp>
        <p:nvSpPr>
          <p:cNvPr id="4" name="Rectangle 3"/>
          <p:cNvSpPr/>
          <p:nvPr userDrawn="1"/>
        </p:nvSpPr>
        <p:spPr>
          <a:xfrm>
            <a:off x="8445502" y="0"/>
            <a:ext cx="37465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ko-KR" altLang="en-US" sz="1900" dirty="0"/>
          </a:p>
        </p:txBody>
      </p:sp>
    </p:spTree>
    <p:extLst>
      <p:ext uri="{BB962C8B-B14F-4D97-AF65-F5344CB8AC3E}">
        <p14:creationId xmlns:p14="http://schemas.microsoft.com/office/powerpoint/2010/main" xmlns="" val="128245473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8_Images &amp; Conten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9" name="Rectangle 18"/>
          <p:cNvSpPr/>
          <p:nvPr userDrawn="1"/>
        </p:nvSpPr>
        <p:spPr>
          <a:xfrm>
            <a:off x="0" y="3265715"/>
            <a:ext cx="12192000" cy="35922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ko-KR" altLang="en-US" sz="1900" dirty="0"/>
          </a:p>
        </p:txBody>
      </p:sp>
      <p:sp>
        <p:nvSpPr>
          <p:cNvPr id="18" name="그림 개체 틀 2"/>
          <p:cNvSpPr>
            <a:spLocks noGrp="1"/>
          </p:cNvSpPr>
          <p:nvPr>
            <p:ph type="pic" sz="quarter" idx="10" hasCustomPrompt="1"/>
          </p:nvPr>
        </p:nvSpPr>
        <p:spPr>
          <a:xfrm>
            <a:off x="0" y="0"/>
            <a:ext cx="12192000" cy="3265715"/>
          </a:xfrm>
          <a:prstGeom prst="rect">
            <a:avLst/>
          </a:prstGeom>
          <a:solidFill>
            <a:schemeClr val="bg1">
              <a:lumMod val="95000"/>
            </a:schemeClr>
          </a:solidFill>
          <a:ln w="25400">
            <a:noFill/>
          </a:ln>
          <a:effectLst/>
        </p:spPr>
        <p:txBody>
          <a:bodyPr lIns="91438" tIns="45719" rIns="91438" bIns="45719" anchor="ctr"/>
          <a:lstStyle>
            <a:lvl1pPr marL="0" indent="0" algn="ctr">
              <a:buFontTx/>
              <a:buNone/>
              <a:defRPr sz="1200">
                <a:solidFill>
                  <a:schemeClr val="tx1">
                    <a:lumMod val="85000"/>
                    <a:lumOff val="15000"/>
                  </a:schemeClr>
                </a:solidFill>
                <a:latin typeface="+mn-lt"/>
                <a:cs typeface="Arial" pitchFamily="34" charset="0"/>
              </a:defRPr>
            </a:lvl1pPr>
          </a:lstStyle>
          <a:p>
            <a:r>
              <a:rPr lang="en-US" altLang="ko-KR" dirty="0"/>
              <a:t>Place Your Picture Here</a:t>
            </a:r>
            <a:endParaRPr lang="ko-KR" altLang="en-US" dirty="0"/>
          </a:p>
        </p:txBody>
      </p:sp>
      <p:sp>
        <p:nvSpPr>
          <p:cNvPr id="20" name="Rectangle 19"/>
          <p:cNvSpPr/>
          <p:nvPr userDrawn="1"/>
        </p:nvSpPr>
        <p:spPr>
          <a:xfrm>
            <a:off x="0" y="3265714"/>
            <a:ext cx="12192000" cy="912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ko-KR" altLang="en-US" sz="1900" dirty="0"/>
          </a:p>
        </p:txBody>
      </p:sp>
    </p:spTree>
    <p:extLst>
      <p:ext uri="{BB962C8B-B14F-4D97-AF65-F5344CB8AC3E}">
        <p14:creationId xmlns:p14="http://schemas.microsoft.com/office/powerpoint/2010/main" xmlns="" val="274359073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PNG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30" y="332483"/>
            <a:ext cx="11573197" cy="724247"/>
          </a:xfrm>
          <a:prstGeom prst="rect">
            <a:avLst/>
          </a:prstGeom>
        </p:spPr>
        <p:txBody>
          <a:bodyPr lIns="91438" tIns="45719" rIns="91438" bIns="45719" anchor="ctr"/>
          <a:lstStyle>
            <a:lvl1pPr marL="0" indent="0" algn="ctr">
              <a:buNone/>
              <a:defRPr sz="5500" b="0" baseline="0">
                <a:solidFill>
                  <a:schemeClr val="tx1">
                    <a:lumMod val="85000"/>
                    <a:lumOff val="15000"/>
                  </a:schemeClr>
                </a:solidFill>
                <a:latin typeface="+mj-lt"/>
                <a:cs typeface="Arial" pitchFamily="34" charset="0"/>
              </a:defRPr>
            </a:lvl1pPr>
          </a:lstStyle>
          <a:p>
            <a:pPr lvl="0"/>
            <a:r>
              <a:rPr lang="en-US" altLang="ko-KR" dirty="0"/>
              <a:t>PNG &amp; Shapes Layout</a:t>
            </a:r>
          </a:p>
        </p:txBody>
      </p:sp>
    </p:spTree>
    <p:extLst>
      <p:ext uri="{BB962C8B-B14F-4D97-AF65-F5344CB8AC3E}">
        <p14:creationId xmlns:p14="http://schemas.microsoft.com/office/powerpoint/2010/main" xmlns="" val="132242875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_Icon sets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30" y="123479"/>
            <a:ext cx="11573197" cy="724247"/>
          </a:xfrm>
          <a:prstGeom prst="rect">
            <a:avLst/>
          </a:prstGeom>
        </p:spPr>
        <p:txBody>
          <a:bodyPr lIns="91438" tIns="45719" rIns="91438" bIns="45719" anchor="ctr"/>
          <a:lstStyle>
            <a:lvl1pPr marL="0" indent="0" algn="ctr">
              <a:buNone/>
              <a:defRPr sz="5500" b="0" baseline="0">
                <a:solidFill>
                  <a:schemeClr val="tx1">
                    <a:lumMod val="85000"/>
                    <a:lumOff val="15000"/>
                  </a:schemeClr>
                </a:solidFill>
                <a:latin typeface="+mj-lt"/>
                <a:cs typeface="Arial" pitchFamily="34" charset="0"/>
              </a:defRPr>
            </a:lvl1pPr>
          </a:lstStyle>
          <a:p>
            <a:pPr lvl="0"/>
            <a:r>
              <a:rPr lang="en-US" altLang="ko-KR" dirty="0"/>
              <a:t>Icon Sets Layout</a:t>
            </a:r>
          </a:p>
        </p:txBody>
      </p:sp>
      <p:sp>
        <p:nvSpPr>
          <p:cNvPr id="3" name="Rounded Rectangle 2"/>
          <p:cNvSpPr/>
          <p:nvPr userDrawn="1"/>
        </p:nvSpPr>
        <p:spPr>
          <a:xfrm>
            <a:off x="354011" y="1131591"/>
            <a:ext cx="3560767" cy="540256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ko-KR" altLang="en-US" sz="1300" dirty="0"/>
          </a:p>
        </p:txBody>
      </p:sp>
      <p:sp>
        <p:nvSpPr>
          <p:cNvPr id="4" name="Rounded Rectangle 3"/>
          <p:cNvSpPr/>
          <p:nvPr userDrawn="1"/>
        </p:nvSpPr>
        <p:spPr>
          <a:xfrm>
            <a:off x="531934" y="1347500"/>
            <a:ext cx="153868" cy="5015200"/>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ko-KR" altLang="en-US" sz="1300" dirty="0">
              <a:solidFill>
                <a:schemeClr val="bg1"/>
              </a:solidFill>
            </a:endParaRPr>
          </a:p>
        </p:txBody>
      </p:sp>
      <p:sp>
        <p:nvSpPr>
          <p:cNvPr id="5" name="Half Frame 4"/>
          <p:cNvSpPr/>
          <p:nvPr userDrawn="1"/>
        </p:nvSpPr>
        <p:spPr>
          <a:xfrm rot="5400000">
            <a:off x="3057178" y="1276654"/>
            <a:ext cx="685849" cy="685148"/>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ko-KR" altLang="en-US" sz="1300" dirty="0">
              <a:solidFill>
                <a:schemeClr val="tx1">
                  <a:lumMod val="85000"/>
                  <a:lumOff val="15000"/>
                </a:schemeClr>
              </a:solidFill>
            </a:endParaRPr>
          </a:p>
        </p:txBody>
      </p:sp>
      <p:sp>
        <p:nvSpPr>
          <p:cNvPr id="58" name="TextBox 57">
            <a:extLst>
              <a:ext uri="{FF2B5EF4-FFF2-40B4-BE49-F238E27FC236}">
                <a16:creationId xmlns:a16="http://schemas.microsoft.com/office/drawing/2014/main" xmlns="" id="{5644E8BB-F13A-4AE0-889E-633DE4143787}"/>
              </a:ext>
            </a:extLst>
          </p:cNvPr>
          <p:cNvSpPr txBox="1"/>
          <p:nvPr userDrawn="1"/>
        </p:nvSpPr>
        <p:spPr>
          <a:xfrm>
            <a:off x="711704" y="1637213"/>
            <a:ext cx="2232248" cy="553996"/>
          </a:xfrm>
          <a:prstGeom prst="rect">
            <a:avLst/>
          </a:prstGeom>
          <a:noFill/>
        </p:spPr>
        <p:txBody>
          <a:bodyPr wrap="square" lIns="91438" tIns="45719" rIns="91438" bIns="45719" rtlCol="0" anchor="ctr">
            <a:spAutoFit/>
          </a:bodyPr>
          <a:lstStyle/>
          <a:p>
            <a:r>
              <a:rPr lang="en-US" altLang="ko-KR" sz="1500" b="1" dirty="0">
                <a:solidFill>
                  <a:schemeClr val="bg1"/>
                </a:solidFill>
                <a:latin typeface="Arial" pitchFamily="34" charset="0"/>
                <a:cs typeface="Arial" pitchFamily="34" charset="0"/>
              </a:rPr>
              <a:t>You can Resize without losing quality</a:t>
            </a:r>
            <a:endParaRPr lang="ko-KR" altLang="en-US" sz="1500" b="1" dirty="0">
              <a:solidFill>
                <a:schemeClr val="bg1"/>
              </a:solidFill>
              <a:latin typeface="Arial" pitchFamily="34" charset="0"/>
              <a:cs typeface="Arial" pitchFamily="34" charset="0"/>
            </a:endParaRPr>
          </a:p>
        </p:txBody>
      </p:sp>
      <p:sp>
        <p:nvSpPr>
          <p:cNvPr id="59" name="TextBox 58">
            <a:extLst>
              <a:ext uri="{FF2B5EF4-FFF2-40B4-BE49-F238E27FC236}">
                <a16:creationId xmlns:a16="http://schemas.microsoft.com/office/drawing/2014/main" xmlns="" id="{F2CE2B8B-ED32-491A-95B2-D28904BC432C}"/>
              </a:ext>
            </a:extLst>
          </p:cNvPr>
          <p:cNvSpPr txBox="1"/>
          <p:nvPr userDrawn="1"/>
        </p:nvSpPr>
        <p:spPr>
          <a:xfrm>
            <a:off x="711704" y="2127464"/>
            <a:ext cx="2232248" cy="784828"/>
          </a:xfrm>
          <a:prstGeom prst="rect">
            <a:avLst/>
          </a:prstGeom>
          <a:noFill/>
        </p:spPr>
        <p:txBody>
          <a:bodyPr wrap="square" lIns="91438" tIns="45719" rIns="91438" bIns="45719" rtlCol="0" anchor="ctr">
            <a:spAutoFit/>
          </a:bodyPr>
          <a:lstStyle/>
          <a:p>
            <a:r>
              <a:rPr lang="en-US" altLang="ko-KR" sz="1500" b="1" dirty="0">
                <a:solidFill>
                  <a:schemeClr val="bg1"/>
                </a:solidFill>
                <a:latin typeface="Arial" pitchFamily="34" charset="0"/>
                <a:cs typeface="Arial" pitchFamily="34" charset="0"/>
              </a:rPr>
              <a:t>You can Change Fill Color &amp;</a:t>
            </a:r>
          </a:p>
          <a:p>
            <a:r>
              <a:rPr lang="en-US" altLang="ko-KR" sz="1500" b="1" dirty="0">
                <a:solidFill>
                  <a:schemeClr val="bg1"/>
                </a:solidFill>
                <a:latin typeface="Arial" pitchFamily="34" charset="0"/>
                <a:cs typeface="Arial" pitchFamily="34" charset="0"/>
              </a:rPr>
              <a:t>Line Color</a:t>
            </a:r>
            <a:endParaRPr lang="ko-KR" altLang="en-US" sz="1500" b="1" dirty="0">
              <a:solidFill>
                <a:schemeClr val="bg1"/>
              </a:solidFill>
              <a:latin typeface="Arial" pitchFamily="34" charset="0"/>
              <a:cs typeface="Arial" pitchFamily="34" charset="0"/>
            </a:endParaRPr>
          </a:p>
        </p:txBody>
      </p:sp>
      <p:sp>
        <p:nvSpPr>
          <p:cNvPr id="60" name="TextBox 59">
            <a:extLst>
              <a:ext uri="{FF2B5EF4-FFF2-40B4-BE49-F238E27FC236}">
                <a16:creationId xmlns:a16="http://schemas.microsoft.com/office/drawing/2014/main" xmlns="" id="{962A52DF-2523-4479-BFA3-B5ACE9887E1C}"/>
              </a:ext>
            </a:extLst>
          </p:cNvPr>
          <p:cNvSpPr txBox="1"/>
          <p:nvPr userDrawn="1"/>
        </p:nvSpPr>
        <p:spPr>
          <a:xfrm>
            <a:off x="721229" y="5808439"/>
            <a:ext cx="2232000" cy="323163"/>
          </a:xfrm>
          <a:prstGeom prst="rect">
            <a:avLst/>
          </a:prstGeom>
          <a:noFill/>
        </p:spPr>
        <p:txBody>
          <a:bodyPr wrap="square" lIns="91438" tIns="45719" rIns="91438" bIns="45719" rtlCol="0" anchor="ctr">
            <a:spAutoFit/>
          </a:bodyPr>
          <a:lstStyle/>
          <a:p>
            <a:r>
              <a:rPr lang="en-US" altLang="ko-KR" sz="1500" dirty="0">
                <a:solidFill>
                  <a:schemeClr val="bg1"/>
                </a:solidFill>
                <a:latin typeface="Arial" pitchFamily="34" charset="0"/>
                <a:cs typeface="Arial" pitchFamily="34" charset="0"/>
              </a:rPr>
              <a:t>www.allppt.com</a:t>
            </a:r>
            <a:endParaRPr lang="ko-KR" altLang="en-US" sz="1500" dirty="0">
              <a:solidFill>
                <a:schemeClr val="bg1"/>
              </a:solidFill>
              <a:latin typeface="Arial" pitchFamily="34" charset="0"/>
              <a:cs typeface="Arial" pitchFamily="34" charset="0"/>
            </a:endParaRPr>
          </a:p>
        </p:txBody>
      </p:sp>
      <p:sp>
        <p:nvSpPr>
          <p:cNvPr id="61" name="TextBox 60">
            <a:extLst>
              <a:ext uri="{FF2B5EF4-FFF2-40B4-BE49-F238E27FC236}">
                <a16:creationId xmlns:a16="http://schemas.microsoft.com/office/drawing/2014/main" xmlns="" id="{BAAC314F-E96A-4408-95DE-A70E9ED054AF}"/>
              </a:ext>
            </a:extLst>
          </p:cNvPr>
          <p:cNvSpPr txBox="1"/>
          <p:nvPr userDrawn="1"/>
        </p:nvSpPr>
        <p:spPr>
          <a:xfrm>
            <a:off x="721229" y="4450325"/>
            <a:ext cx="2717296" cy="1384993"/>
          </a:xfrm>
          <a:prstGeom prst="rect">
            <a:avLst/>
          </a:prstGeom>
          <a:noFill/>
        </p:spPr>
        <p:txBody>
          <a:bodyPr wrap="square" lIns="91438" tIns="45719" rIns="91438" bIns="45719" rtlCol="0" anchor="ctr">
            <a:spAutoFit/>
          </a:bodyPr>
          <a:lstStyle/>
          <a:p>
            <a:r>
              <a:rPr lang="en-US" altLang="ko-KR" sz="2800" b="1" dirty="0">
                <a:solidFill>
                  <a:schemeClr val="bg1"/>
                </a:solidFill>
                <a:latin typeface="+mn-lt"/>
                <a:ea typeface="+mn-ea"/>
                <a:cs typeface="Arial" pitchFamily="34" charset="0"/>
              </a:rPr>
              <a:t>FREE </a:t>
            </a:r>
          </a:p>
          <a:p>
            <a:r>
              <a:rPr lang="en-US" altLang="ko-KR" sz="2800" b="1" dirty="0">
                <a:solidFill>
                  <a:schemeClr val="bg1"/>
                </a:solidFill>
                <a:latin typeface="+mn-lt"/>
                <a:ea typeface="+mn-ea"/>
                <a:cs typeface="Arial" pitchFamily="34" charset="0"/>
              </a:rPr>
              <a:t>PPT TEMPLATES</a:t>
            </a:r>
          </a:p>
        </p:txBody>
      </p:sp>
    </p:spTree>
    <p:extLst>
      <p:ext uri="{BB962C8B-B14F-4D97-AF65-F5344CB8AC3E}">
        <p14:creationId xmlns:p14="http://schemas.microsoft.com/office/powerpoint/2010/main" xmlns="" val="201739210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4_Contents slide layout">
    <p:bg>
      <p:bgPr>
        <a:solidFill>
          <a:schemeClr val="accent4"/>
        </a:solidFill>
        <a:effectLst/>
      </p:bgPr>
    </p:bg>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xmlns="" id="{6BB03475-DADF-4C47-BB65-2D3F7BB6CC59}"/>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bg1"/>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xmlns="" val="40339019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nd slide layout">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37065979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Cover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029BFB55-A802-447E-A910-BBD71F405882}"/>
              </a:ext>
            </a:extLst>
          </p:cNvPr>
          <p:cNvSpPr/>
          <p:nvPr userDrawn="1"/>
        </p:nvSpPr>
        <p:spPr>
          <a:xfrm>
            <a:off x="0" y="0"/>
            <a:ext cx="12192000" cy="6858000"/>
          </a:xfrm>
          <a:prstGeom prst="rect">
            <a:avLst/>
          </a:prstGeom>
          <a:solidFill>
            <a:schemeClr val="accent1">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a:p>
        </p:txBody>
      </p:sp>
      <p:sp>
        <p:nvSpPr>
          <p:cNvPr id="3" name="Right Triangle 2">
            <a:extLst>
              <a:ext uri="{FF2B5EF4-FFF2-40B4-BE49-F238E27FC236}">
                <a16:creationId xmlns:a16="http://schemas.microsoft.com/office/drawing/2014/main" xmlns="" id="{6457B7BB-CD07-47C5-9965-2FA032CA8D5B}"/>
              </a:ext>
            </a:extLst>
          </p:cNvPr>
          <p:cNvSpPr/>
          <p:nvPr userDrawn="1"/>
        </p:nvSpPr>
        <p:spPr>
          <a:xfrm flipH="1">
            <a:off x="8052180" y="0"/>
            <a:ext cx="4139819" cy="6858000"/>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a:p>
        </p:txBody>
      </p:sp>
      <p:sp>
        <p:nvSpPr>
          <p:cNvPr id="4" name="Right Triangle 3">
            <a:extLst>
              <a:ext uri="{FF2B5EF4-FFF2-40B4-BE49-F238E27FC236}">
                <a16:creationId xmlns:a16="http://schemas.microsoft.com/office/drawing/2014/main" xmlns="" id="{B81EF693-46E2-4180-A982-14109E40CB06}"/>
              </a:ext>
            </a:extLst>
          </p:cNvPr>
          <p:cNvSpPr/>
          <p:nvPr userDrawn="1"/>
        </p:nvSpPr>
        <p:spPr>
          <a:xfrm rot="10800000" flipH="1">
            <a:off x="4" y="0"/>
            <a:ext cx="4139819" cy="6858000"/>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a:p>
        </p:txBody>
      </p:sp>
    </p:spTree>
    <p:extLst>
      <p:ext uri="{BB962C8B-B14F-4D97-AF65-F5344CB8AC3E}">
        <p14:creationId xmlns:p14="http://schemas.microsoft.com/office/powerpoint/2010/main" xmlns="" val="93675020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Agenda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 Placeholder 9"/>
          <p:cNvSpPr>
            <a:spLocks noGrp="1"/>
          </p:cNvSpPr>
          <p:nvPr>
            <p:ph type="body" sz="quarter" idx="10" hasCustomPrompt="1"/>
          </p:nvPr>
        </p:nvSpPr>
        <p:spPr>
          <a:xfrm>
            <a:off x="0" y="164637"/>
            <a:ext cx="12192000" cy="768085"/>
          </a:xfrm>
          <a:prstGeom prst="rect">
            <a:avLst/>
          </a:prstGeom>
        </p:spPr>
        <p:txBody>
          <a:bodyPr lIns="121914" tIns="60957" rIns="121914" bIns="60957" anchor="ctr"/>
          <a:lstStyle>
            <a:lvl1pPr marL="0" indent="0" algn="ctr">
              <a:buNone/>
              <a:defRPr sz="4800" b="0" baseline="0">
                <a:solidFill>
                  <a:schemeClr val="tx1">
                    <a:lumMod val="75000"/>
                    <a:lumOff val="25000"/>
                  </a:schemeClr>
                </a:solidFill>
                <a:latin typeface="+mj-lt"/>
                <a:cs typeface="Arial" pitchFamily="34" charset="0"/>
              </a:defRPr>
            </a:lvl1pPr>
          </a:lstStyle>
          <a:p>
            <a:pPr lvl="0"/>
            <a:r>
              <a:rPr lang="en-US" altLang="ko-KR" dirty="0"/>
              <a:t>BASIC LAYOUT</a:t>
            </a:r>
          </a:p>
        </p:txBody>
      </p:sp>
      <p:sp>
        <p:nvSpPr>
          <p:cNvPr id="5" name="Text Placeholder 9"/>
          <p:cNvSpPr>
            <a:spLocks noGrp="1"/>
          </p:cNvSpPr>
          <p:nvPr>
            <p:ph type="body" sz="quarter" idx="11" hasCustomPrompt="1"/>
          </p:nvPr>
        </p:nvSpPr>
        <p:spPr>
          <a:xfrm>
            <a:off x="0" y="932724"/>
            <a:ext cx="12192000" cy="384043"/>
          </a:xfrm>
          <a:prstGeom prst="rect">
            <a:avLst/>
          </a:prstGeom>
        </p:spPr>
        <p:txBody>
          <a:bodyPr lIns="121914" tIns="60957" rIns="121914" bIns="60957" anchor="ctr"/>
          <a:lstStyle>
            <a:lvl1pPr marL="0" indent="0" algn="ctr">
              <a:buNone/>
              <a:defRPr sz="19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xmlns="" val="87571207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Break Slide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C4F3E96B-F41C-466A-9F7A-C597C8A73509}"/>
              </a:ext>
            </a:extLst>
          </p:cNvPr>
          <p:cNvSpPr/>
          <p:nvPr userDrawn="1"/>
        </p:nvSpPr>
        <p:spPr>
          <a:xfrm>
            <a:off x="0" y="1"/>
            <a:ext cx="12192000" cy="170364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a:p>
        </p:txBody>
      </p:sp>
      <p:sp>
        <p:nvSpPr>
          <p:cNvPr id="3" name="Rectangle 2">
            <a:extLst>
              <a:ext uri="{FF2B5EF4-FFF2-40B4-BE49-F238E27FC236}">
                <a16:creationId xmlns:a16="http://schemas.microsoft.com/office/drawing/2014/main" xmlns="" id="{45A09BFC-FB6E-4A07-AC20-5CA1F5A01095}"/>
              </a:ext>
            </a:extLst>
          </p:cNvPr>
          <p:cNvSpPr/>
          <p:nvPr userDrawn="1"/>
        </p:nvSpPr>
        <p:spPr>
          <a:xfrm>
            <a:off x="0" y="5170397"/>
            <a:ext cx="12192000" cy="170364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a:p>
        </p:txBody>
      </p:sp>
    </p:spTree>
    <p:extLst>
      <p:ext uri="{BB962C8B-B14F-4D97-AF65-F5344CB8AC3E}">
        <p14:creationId xmlns:p14="http://schemas.microsoft.com/office/powerpoint/2010/main" xmlns="" val="385824945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_Contents slide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grpSp>
        <p:nvGrpSpPr>
          <p:cNvPr id="3" name="Group 3">
            <a:extLst>
              <a:ext uri="{FF2B5EF4-FFF2-40B4-BE49-F238E27FC236}">
                <a16:creationId xmlns:a16="http://schemas.microsoft.com/office/drawing/2014/main" xmlns="" id="{6BA95570-ABCA-4EAA-A150-DE9A778788FF}"/>
              </a:ext>
            </a:extLst>
          </p:cNvPr>
          <p:cNvGrpSpPr/>
          <p:nvPr userDrawn="1"/>
        </p:nvGrpSpPr>
        <p:grpSpPr>
          <a:xfrm rot="10800000" flipH="1" flipV="1">
            <a:off x="6286500" y="5899288"/>
            <a:ext cx="5572126" cy="862288"/>
            <a:chOff x="477110" y="4905446"/>
            <a:chExt cx="11078677" cy="1714429"/>
          </a:xfrm>
        </p:grpSpPr>
        <p:sp>
          <p:nvSpPr>
            <p:cNvPr id="6" name="Freeform: Shape 5">
              <a:extLst>
                <a:ext uri="{FF2B5EF4-FFF2-40B4-BE49-F238E27FC236}">
                  <a16:creationId xmlns:a16="http://schemas.microsoft.com/office/drawing/2014/main" xmlns="" id="{46A78A61-879F-457D-9A77-D666DFE521FF}"/>
                </a:ext>
              </a:extLst>
            </p:cNvPr>
            <p:cNvSpPr/>
            <p:nvPr/>
          </p:nvSpPr>
          <p:spPr>
            <a:xfrm>
              <a:off x="6913640" y="4905446"/>
              <a:ext cx="4642147" cy="1714429"/>
            </a:xfrm>
            <a:custGeom>
              <a:avLst/>
              <a:gdLst>
                <a:gd name="connsiteX0" fmla="*/ 4794342 w 4797505"/>
                <a:gd name="connsiteY0" fmla="*/ 184721 h 1771805"/>
                <a:gd name="connsiteX1" fmla="*/ 4759588 w 4797505"/>
                <a:gd name="connsiteY1" fmla="*/ 70236 h 1771805"/>
                <a:gd name="connsiteX2" fmla="*/ 4668953 w 4797505"/>
                <a:gd name="connsiteY2" fmla="*/ 27303 h 1771805"/>
                <a:gd name="connsiteX3" fmla="*/ 4624657 w 4797505"/>
                <a:gd name="connsiteY3" fmla="*/ 6178 h 1771805"/>
                <a:gd name="connsiteX4" fmla="*/ 4564007 w 4797505"/>
                <a:gd name="connsiteY4" fmla="*/ 39570 h 1771805"/>
                <a:gd name="connsiteX5" fmla="*/ 4616480 w 4797505"/>
                <a:gd name="connsiteY5" fmla="*/ 84546 h 1771805"/>
                <a:gd name="connsiteX6" fmla="*/ 4665545 w 4797505"/>
                <a:gd name="connsiteY6" fmla="*/ 71598 h 1771805"/>
                <a:gd name="connsiteX7" fmla="*/ 4727559 w 4797505"/>
                <a:gd name="connsiteY7" fmla="*/ 101583 h 1771805"/>
                <a:gd name="connsiteX8" fmla="*/ 4750047 w 4797505"/>
                <a:gd name="connsiteY8" fmla="*/ 180633 h 1771805"/>
                <a:gd name="connsiteX9" fmla="*/ 4663501 w 4797505"/>
                <a:gd name="connsiteY9" fmla="*/ 456625 h 1771805"/>
                <a:gd name="connsiteX10" fmla="*/ 4638968 w 4797505"/>
                <a:gd name="connsiteY10" fmla="*/ 494787 h 1771805"/>
                <a:gd name="connsiteX11" fmla="*/ 4613073 w 4797505"/>
                <a:gd name="connsiteY11" fmla="*/ 507054 h 1771805"/>
                <a:gd name="connsiteX12" fmla="*/ 4430440 w 4797505"/>
                <a:gd name="connsiteY12" fmla="*/ 593600 h 1771805"/>
                <a:gd name="connsiteX13" fmla="*/ 4257349 w 4797505"/>
                <a:gd name="connsiteY13" fmla="*/ 504328 h 1771805"/>
                <a:gd name="connsiteX14" fmla="*/ 4231453 w 4797505"/>
                <a:gd name="connsiteY14" fmla="*/ 492062 h 1771805"/>
                <a:gd name="connsiteX15" fmla="*/ 4206920 w 4797505"/>
                <a:gd name="connsiteY15" fmla="*/ 453900 h 1771805"/>
                <a:gd name="connsiteX16" fmla="*/ 4119011 w 4797505"/>
                <a:gd name="connsiteY16" fmla="*/ 178588 h 1771805"/>
                <a:gd name="connsiteX17" fmla="*/ 4140818 w 4797505"/>
                <a:gd name="connsiteY17" fmla="*/ 99538 h 1771805"/>
                <a:gd name="connsiteX18" fmla="*/ 4203513 w 4797505"/>
                <a:gd name="connsiteY18" fmla="*/ 69554 h 1771805"/>
                <a:gd name="connsiteX19" fmla="*/ 4252578 w 4797505"/>
                <a:gd name="connsiteY19" fmla="*/ 82502 h 1771805"/>
                <a:gd name="connsiteX20" fmla="*/ 4305051 w 4797505"/>
                <a:gd name="connsiteY20" fmla="*/ 37525 h 1771805"/>
                <a:gd name="connsiteX21" fmla="*/ 4244401 w 4797505"/>
                <a:gd name="connsiteY21" fmla="*/ 4134 h 1771805"/>
                <a:gd name="connsiteX22" fmla="*/ 4199424 w 4797505"/>
                <a:gd name="connsiteY22" fmla="*/ 25259 h 1771805"/>
                <a:gd name="connsiteX23" fmla="*/ 4109471 w 4797505"/>
                <a:gd name="connsiteY23" fmla="*/ 68191 h 1771805"/>
                <a:gd name="connsiteX24" fmla="*/ 4075398 w 4797505"/>
                <a:gd name="connsiteY24" fmla="*/ 183359 h 1771805"/>
                <a:gd name="connsiteX25" fmla="*/ 4196698 w 4797505"/>
                <a:gd name="connsiteY25" fmla="*/ 520002 h 1771805"/>
                <a:gd name="connsiteX26" fmla="*/ 4204195 w 4797505"/>
                <a:gd name="connsiteY26" fmla="*/ 549986 h 1771805"/>
                <a:gd name="connsiteX27" fmla="*/ 4391597 w 4797505"/>
                <a:gd name="connsiteY27" fmla="*/ 660383 h 1771805"/>
                <a:gd name="connsiteX28" fmla="*/ 4391597 w 4797505"/>
                <a:gd name="connsiteY28" fmla="*/ 928880 h 1771805"/>
                <a:gd name="connsiteX29" fmla="*/ 4318680 w 4797505"/>
                <a:gd name="connsiteY29" fmla="*/ 1031099 h 1771805"/>
                <a:gd name="connsiteX30" fmla="*/ 3718992 w 4797505"/>
                <a:gd name="connsiteY30" fmla="*/ 1031099 h 1771805"/>
                <a:gd name="connsiteX31" fmla="*/ 3638579 w 4797505"/>
                <a:gd name="connsiteY31" fmla="*/ 673331 h 1771805"/>
                <a:gd name="connsiteX32" fmla="*/ 3626313 w 4797505"/>
                <a:gd name="connsiteY32" fmla="*/ 654250 h 1771805"/>
                <a:gd name="connsiteX33" fmla="*/ 3604506 w 4797505"/>
                <a:gd name="connsiteY33" fmla="*/ 646754 h 1771805"/>
                <a:gd name="connsiteX34" fmla="*/ 3603825 w 4797505"/>
                <a:gd name="connsiteY34" fmla="*/ 646754 h 1771805"/>
                <a:gd name="connsiteX35" fmla="*/ 3582018 w 4797505"/>
                <a:gd name="connsiteY35" fmla="*/ 654931 h 1771805"/>
                <a:gd name="connsiteX36" fmla="*/ 3570433 w 4797505"/>
                <a:gd name="connsiteY36" fmla="*/ 674694 h 1771805"/>
                <a:gd name="connsiteX37" fmla="*/ 3504331 w 4797505"/>
                <a:gd name="connsiteY37" fmla="*/ 1030418 h 1771805"/>
                <a:gd name="connsiteX38" fmla="*/ 3404837 w 4797505"/>
                <a:gd name="connsiteY38" fmla="*/ 1030418 h 1771805"/>
                <a:gd name="connsiteX39" fmla="*/ 3272633 w 4797505"/>
                <a:gd name="connsiteY39" fmla="*/ 319651 h 1771805"/>
                <a:gd name="connsiteX40" fmla="*/ 3261048 w 4797505"/>
                <a:gd name="connsiteY40" fmla="*/ 298526 h 1771805"/>
                <a:gd name="connsiteX41" fmla="*/ 3238560 w 4797505"/>
                <a:gd name="connsiteY41" fmla="*/ 290348 h 1771805"/>
                <a:gd name="connsiteX42" fmla="*/ 3216072 w 4797505"/>
                <a:gd name="connsiteY42" fmla="*/ 298526 h 1771805"/>
                <a:gd name="connsiteX43" fmla="*/ 3204487 w 4797505"/>
                <a:gd name="connsiteY43" fmla="*/ 319651 h 1771805"/>
                <a:gd name="connsiteX44" fmla="*/ 3060016 w 4797505"/>
                <a:gd name="connsiteY44" fmla="*/ 1199421 h 1771805"/>
                <a:gd name="connsiteX45" fmla="*/ 3046387 w 4797505"/>
                <a:gd name="connsiteY45" fmla="*/ 1041321 h 1771805"/>
                <a:gd name="connsiteX46" fmla="*/ 3035484 w 4797505"/>
                <a:gd name="connsiteY46" fmla="*/ 1018833 h 1771805"/>
                <a:gd name="connsiteX47" fmla="*/ 3012314 w 4797505"/>
                <a:gd name="connsiteY47" fmla="*/ 1009293 h 1771805"/>
                <a:gd name="connsiteX48" fmla="*/ 2970745 w 4797505"/>
                <a:gd name="connsiteY48" fmla="*/ 1009293 h 1771805"/>
                <a:gd name="connsiteX49" fmla="*/ 2970745 w 4797505"/>
                <a:gd name="connsiteY49" fmla="*/ 1008611 h 1771805"/>
                <a:gd name="connsiteX50" fmla="*/ 2938716 w 4797505"/>
                <a:gd name="connsiteY50" fmla="*/ 1008611 h 1771805"/>
                <a:gd name="connsiteX51" fmla="*/ 2909413 w 4797505"/>
                <a:gd name="connsiteY51" fmla="*/ 1008611 h 1771805"/>
                <a:gd name="connsiteX52" fmla="*/ 1420414 w 4797505"/>
                <a:gd name="connsiteY52" fmla="*/ 1008611 h 1771805"/>
                <a:gd name="connsiteX53" fmla="*/ 1399289 w 4797505"/>
                <a:gd name="connsiteY53" fmla="*/ 1008611 h 1771805"/>
                <a:gd name="connsiteX54" fmla="*/ 1380889 w 4797505"/>
                <a:gd name="connsiteY54" fmla="*/ 1008611 h 1771805"/>
                <a:gd name="connsiteX55" fmla="*/ 1358401 w 4797505"/>
                <a:gd name="connsiteY55" fmla="*/ 1016789 h 1771805"/>
                <a:gd name="connsiteX56" fmla="*/ 1346816 w 4797505"/>
                <a:gd name="connsiteY56" fmla="*/ 1037914 h 1771805"/>
                <a:gd name="connsiteX57" fmla="*/ 1250048 w 4797505"/>
                <a:gd name="connsiteY57" fmla="*/ 1495176 h 1771805"/>
                <a:gd name="connsiteX58" fmla="*/ 1083771 w 4797505"/>
                <a:gd name="connsiteY58" fmla="*/ 567023 h 1771805"/>
                <a:gd name="connsiteX59" fmla="*/ 1072186 w 4797505"/>
                <a:gd name="connsiteY59" fmla="*/ 545897 h 1771805"/>
                <a:gd name="connsiteX60" fmla="*/ 1049698 w 4797505"/>
                <a:gd name="connsiteY60" fmla="*/ 537720 h 1771805"/>
                <a:gd name="connsiteX61" fmla="*/ 1049016 w 4797505"/>
                <a:gd name="connsiteY61" fmla="*/ 537720 h 1771805"/>
                <a:gd name="connsiteX62" fmla="*/ 1048335 w 4797505"/>
                <a:gd name="connsiteY62" fmla="*/ 537720 h 1771805"/>
                <a:gd name="connsiteX63" fmla="*/ 1025847 w 4797505"/>
                <a:gd name="connsiteY63" fmla="*/ 547260 h 1771805"/>
                <a:gd name="connsiteX64" fmla="*/ 1014943 w 4797505"/>
                <a:gd name="connsiteY64" fmla="*/ 569748 h 1771805"/>
                <a:gd name="connsiteX65" fmla="*/ 978144 w 4797505"/>
                <a:gd name="connsiteY65" fmla="*/ 1009293 h 1771805"/>
                <a:gd name="connsiteX66" fmla="*/ 899094 w 4797505"/>
                <a:gd name="connsiteY66" fmla="*/ 1009293 h 1771805"/>
                <a:gd name="connsiteX67" fmla="*/ 876606 w 4797505"/>
                <a:gd name="connsiteY67" fmla="*/ 1017470 h 1771805"/>
                <a:gd name="connsiteX68" fmla="*/ 865021 w 4797505"/>
                <a:gd name="connsiteY68" fmla="*/ 1038595 h 1771805"/>
                <a:gd name="connsiteX69" fmla="*/ 805052 w 4797505"/>
                <a:gd name="connsiteY69" fmla="*/ 1289374 h 1771805"/>
                <a:gd name="connsiteX70" fmla="*/ 775068 w 4797505"/>
                <a:gd name="connsiteY70" fmla="*/ 1052906 h 1771805"/>
                <a:gd name="connsiteX71" fmla="*/ 762801 w 4797505"/>
                <a:gd name="connsiteY71" fmla="*/ 1033144 h 1771805"/>
                <a:gd name="connsiteX72" fmla="*/ 740995 w 4797505"/>
                <a:gd name="connsiteY72" fmla="*/ 1025648 h 1771805"/>
                <a:gd name="connsiteX73" fmla="*/ 3651 w 4797505"/>
                <a:gd name="connsiteY73" fmla="*/ 1025648 h 1771805"/>
                <a:gd name="connsiteX74" fmla="*/ 3651 w 4797505"/>
                <a:gd name="connsiteY74" fmla="*/ 1095157 h 1771805"/>
                <a:gd name="connsiteX75" fmla="*/ 713055 w 4797505"/>
                <a:gd name="connsiteY75" fmla="*/ 1095157 h 1771805"/>
                <a:gd name="connsiteX76" fmla="*/ 775749 w 4797505"/>
                <a:gd name="connsiteY76" fmla="*/ 1486999 h 1771805"/>
                <a:gd name="connsiteX77" fmla="*/ 788016 w 4797505"/>
                <a:gd name="connsiteY77" fmla="*/ 1506761 h 1771805"/>
                <a:gd name="connsiteX78" fmla="*/ 810504 w 4797505"/>
                <a:gd name="connsiteY78" fmla="*/ 1514257 h 1771805"/>
                <a:gd name="connsiteX79" fmla="*/ 810504 w 4797505"/>
                <a:gd name="connsiteY79" fmla="*/ 1514257 h 1771805"/>
                <a:gd name="connsiteX80" fmla="*/ 832311 w 4797505"/>
                <a:gd name="connsiteY80" fmla="*/ 1506080 h 1771805"/>
                <a:gd name="connsiteX81" fmla="*/ 843896 w 4797505"/>
                <a:gd name="connsiteY81" fmla="*/ 1485636 h 1771805"/>
                <a:gd name="connsiteX82" fmla="*/ 929079 w 4797505"/>
                <a:gd name="connsiteY82" fmla="*/ 1080165 h 1771805"/>
                <a:gd name="connsiteX83" fmla="*/ 1010173 w 4797505"/>
                <a:gd name="connsiteY83" fmla="*/ 1080165 h 1771805"/>
                <a:gd name="connsiteX84" fmla="*/ 1033343 w 4797505"/>
                <a:gd name="connsiteY84" fmla="*/ 1071306 h 1771805"/>
                <a:gd name="connsiteX85" fmla="*/ 1044246 w 4797505"/>
                <a:gd name="connsiteY85" fmla="*/ 1048817 h 1771805"/>
                <a:gd name="connsiteX86" fmla="*/ 1057875 w 4797505"/>
                <a:gd name="connsiteY86" fmla="*/ 890036 h 1771805"/>
                <a:gd name="connsiteX87" fmla="*/ 1216656 w 4797505"/>
                <a:gd name="connsiteY87" fmla="*/ 1740503 h 1771805"/>
                <a:gd name="connsiteX88" fmla="*/ 1228241 w 4797505"/>
                <a:gd name="connsiteY88" fmla="*/ 1761629 h 1771805"/>
                <a:gd name="connsiteX89" fmla="*/ 1250730 w 4797505"/>
                <a:gd name="connsiteY89" fmla="*/ 1769806 h 1771805"/>
                <a:gd name="connsiteX90" fmla="*/ 1273218 w 4797505"/>
                <a:gd name="connsiteY90" fmla="*/ 1760947 h 1771805"/>
                <a:gd name="connsiteX91" fmla="*/ 1284803 w 4797505"/>
                <a:gd name="connsiteY91" fmla="*/ 1739822 h 1771805"/>
                <a:gd name="connsiteX92" fmla="*/ 1410192 w 4797505"/>
                <a:gd name="connsiteY92" fmla="*/ 1078802 h 1771805"/>
                <a:gd name="connsiteX93" fmla="*/ 2907369 w 4797505"/>
                <a:gd name="connsiteY93" fmla="*/ 1078802 h 1771805"/>
                <a:gd name="connsiteX94" fmla="*/ 2936671 w 4797505"/>
                <a:gd name="connsiteY94" fmla="*/ 1078802 h 1771805"/>
                <a:gd name="connsiteX95" fmla="*/ 2968700 w 4797505"/>
                <a:gd name="connsiteY95" fmla="*/ 1078802 h 1771805"/>
                <a:gd name="connsiteX96" fmla="*/ 2968700 w 4797505"/>
                <a:gd name="connsiteY96" fmla="*/ 1078120 h 1771805"/>
                <a:gd name="connsiteX97" fmla="*/ 2978922 w 4797505"/>
                <a:gd name="connsiteY97" fmla="*/ 1078120 h 1771805"/>
                <a:gd name="connsiteX98" fmla="*/ 3015721 w 4797505"/>
                <a:gd name="connsiteY98" fmla="*/ 1497221 h 1771805"/>
                <a:gd name="connsiteX99" fmla="*/ 3026625 w 4797505"/>
                <a:gd name="connsiteY99" fmla="*/ 1519027 h 1771805"/>
                <a:gd name="connsiteX100" fmla="*/ 3049113 w 4797505"/>
                <a:gd name="connsiteY100" fmla="*/ 1528568 h 1771805"/>
                <a:gd name="connsiteX101" fmla="*/ 3049794 w 4797505"/>
                <a:gd name="connsiteY101" fmla="*/ 1528568 h 1771805"/>
                <a:gd name="connsiteX102" fmla="*/ 3050476 w 4797505"/>
                <a:gd name="connsiteY102" fmla="*/ 1528568 h 1771805"/>
                <a:gd name="connsiteX103" fmla="*/ 3072964 w 4797505"/>
                <a:gd name="connsiteY103" fmla="*/ 1520390 h 1771805"/>
                <a:gd name="connsiteX104" fmla="*/ 3084549 w 4797505"/>
                <a:gd name="connsiteY104" fmla="*/ 1499265 h 1771805"/>
                <a:gd name="connsiteX105" fmla="*/ 3237197 w 4797505"/>
                <a:gd name="connsiteY105" fmla="*/ 563615 h 1771805"/>
                <a:gd name="connsiteX106" fmla="*/ 3340098 w 4797505"/>
                <a:gd name="connsiteY106" fmla="*/ 1068580 h 1771805"/>
                <a:gd name="connsiteX107" fmla="*/ 3340098 w 4797505"/>
                <a:gd name="connsiteY107" fmla="*/ 1068580 h 1771805"/>
                <a:gd name="connsiteX108" fmla="*/ 3351683 w 4797505"/>
                <a:gd name="connsiteY108" fmla="*/ 1089705 h 1771805"/>
                <a:gd name="connsiteX109" fmla="*/ 3374171 w 4797505"/>
                <a:gd name="connsiteY109" fmla="*/ 1098564 h 1771805"/>
                <a:gd name="connsiteX110" fmla="*/ 3533634 w 4797505"/>
                <a:gd name="connsiteY110" fmla="*/ 1098564 h 1771805"/>
                <a:gd name="connsiteX111" fmla="*/ 3555441 w 4797505"/>
                <a:gd name="connsiteY111" fmla="*/ 1090387 h 1771805"/>
                <a:gd name="connsiteX112" fmla="*/ 3567026 w 4797505"/>
                <a:gd name="connsiteY112" fmla="*/ 1069943 h 1771805"/>
                <a:gd name="connsiteX113" fmla="*/ 3607232 w 4797505"/>
                <a:gd name="connsiteY113" fmla="*/ 842334 h 1771805"/>
                <a:gd name="connsiteX114" fmla="*/ 3656979 w 4797505"/>
                <a:gd name="connsiteY114" fmla="*/ 1071987 h 1771805"/>
                <a:gd name="connsiteX115" fmla="*/ 3669245 w 4797505"/>
                <a:gd name="connsiteY115" fmla="*/ 1091068 h 1771805"/>
                <a:gd name="connsiteX116" fmla="*/ 3690371 w 4797505"/>
                <a:gd name="connsiteY116" fmla="*/ 1098564 h 1771805"/>
                <a:gd name="connsiteX117" fmla="*/ 4326858 w 4797505"/>
                <a:gd name="connsiteY117" fmla="*/ 1098564 h 1771805"/>
                <a:gd name="connsiteX118" fmla="*/ 4368427 w 4797505"/>
                <a:gd name="connsiteY118" fmla="*/ 1098564 h 1771805"/>
                <a:gd name="connsiteX119" fmla="*/ 4459744 w 4797505"/>
                <a:gd name="connsiteY119" fmla="*/ 1015426 h 1771805"/>
                <a:gd name="connsiteX120" fmla="*/ 4459744 w 4797505"/>
                <a:gd name="connsiteY120" fmla="*/ 659020 h 1771805"/>
                <a:gd name="connsiteX121" fmla="*/ 4665545 w 4797505"/>
                <a:gd name="connsiteY121" fmla="*/ 552030 h 1771805"/>
                <a:gd name="connsiteX122" fmla="*/ 4673042 w 4797505"/>
                <a:gd name="connsiteY122" fmla="*/ 522046 h 1771805"/>
                <a:gd name="connsiteX123" fmla="*/ 4794342 w 4797505"/>
                <a:gd name="connsiteY123" fmla="*/ 184721 h 1771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Lst>
              <a:rect l="l" t="t" r="r" b="b"/>
              <a:pathLst>
                <a:path w="4797505" h="1771805">
                  <a:moveTo>
                    <a:pt x="4794342" y="184721"/>
                  </a:moveTo>
                  <a:cubicBezTo>
                    <a:pt x="4799112" y="137019"/>
                    <a:pt x="4787527" y="98176"/>
                    <a:pt x="4759588" y="70236"/>
                  </a:cubicBezTo>
                  <a:cubicBezTo>
                    <a:pt x="4733692" y="43658"/>
                    <a:pt x="4698256" y="32074"/>
                    <a:pt x="4668953" y="27303"/>
                  </a:cubicBezTo>
                  <a:cubicBezTo>
                    <a:pt x="4659412" y="16400"/>
                    <a:pt x="4643739" y="8222"/>
                    <a:pt x="4624657" y="6178"/>
                  </a:cubicBezTo>
                  <a:cubicBezTo>
                    <a:pt x="4593310" y="2771"/>
                    <a:pt x="4566052" y="18444"/>
                    <a:pt x="4564007" y="39570"/>
                  </a:cubicBezTo>
                  <a:cubicBezTo>
                    <a:pt x="4561963" y="61377"/>
                    <a:pt x="4585814" y="81820"/>
                    <a:pt x="4616480" y="84546"/>
                  </a:cubicBezTo>
                  <a:cubicBezTo>
                    <a:pt x="4636242" y="86591"/>
                    <a:pt x="4653961" y="81139"/>
                    <a:pt x="4665545" y="71598"/>
                  </a:cubicBezTo>
                  <a:cubicBezTo>
                    <a:pt x="4686671" y="75687"/>
                    <a:pt x="4711203" y="83865"/>
                    <a:pt x="4727559" y="101583"/>
                  </a:cubicBezTo>
                  <a:cubicBezTo>
                    <a:pt x="4745958" y="119982"/>
                    <a:pt x="4753454" y="145878"/>
                    <a:pt x="4750047" y="180633"/>
                  </a:cubicBezTo>
                  <a:cubicBezTo>
                    <a:pt x="4742551" y="254912"/>
                    <a:pt x="4715974" y="366672"/>
                    <a:pt x="4663501" y="456625"/>
                  </a:cubicBezTo>
                  <a:cubicBezTo>
                    <a:pt x="4655323" y="470255"/>
                    <a:pt x="4647146" y="483203"/>
                    <a:pt x="4638968" y="494787"/>
                  </a:cubicBezTo>
                  <a:cubicBezTo>
                    <a:pt x="4629428" y="494787"/>
                    <a:pt x="4619888" y="499558"/>
                    <a:pt x="4613073" y="507054"/>
                  </a:cubicBezTo>
                  <a:cubicBezTo>
                    <a:pt x="4561963" y="567023"/>
                    <a:pt x="4499268" y="593600"/>
                    <a:pt x="4430440" y="593600"/>
                  </a:cubicBezTo>
                  <a:cubicBezTo>
                    <a:pt x="4365020" y="591555"/>
                    <a:pt x="4306414" y="562252"/>
                    <a:pt x="4257349" y="504328"/>
                  </a:cubicBezTo>
                  <a:cubicBezTo>
                    <a:pt x="4250534" y="496150"/>
                    <a:pt x="4240993" y="492062"/>
                    <a:pt x="4231453" y="492062"/>
                  </a:cubicBezTo>
                  <a:cubicBezTo>
                    <a:pt x="4223275" y="480477"/>
                    <a:pt x="4214417" y="467529"/>
                    <a:pt x="4206920" y="453900"/>
                  </a:cubicBezTo>
                  <a:cubicBezTo>
                    <a:pt x="4153766" y="363946"/>
                    <a:pt x="4126507" y="252186"/>
                    <a:pt x="4119011" y="178588"/>
                  </a:cubicBezTo>
                  <a:cubicBezTo>
                    <a:pt x="4115604" y="143834"/>
                    <a:pt x="4122419" y="117938"/>
                    <a:pt x="4140818" y="99538"/>
                  </a:cubicBezTo>
                  <a:cubicBezTo>
                    <a:pt x="4157855" y="81820"/>
                    <a:pt x="4181706" y="73643"/>
                    <a:pt x="4203513" y="69554"/>
                  </a:cubicBezTo>
                  <a:cubicBezTo>
                    <a:pt x="4214417" y="79095"/>
                    <a:pt x="4232816" y="84546"/>
                    <a:pt x="4252578" y="82502"/>
                  </a:cubicBezTo>
                  <a:cubicBezTo>
                    <a:pt x="4283926" y="79095"/>
                    <a:pt x="4307777" y="59332"/>
                    <a:pt x="4305051" y="37525"/>
                  </a:cubicBezTo>
                  <a:cubicBezTo>
                    <a:pt x="4303007" y="15718"/>
                    <a:pt x="4275748" y="726"/>
                    <a:pt x="4244401" y="4134"/>
                  </a:cubicBezTo>
                  <a:cubicBezTo>
                    <a:pt x="4225320" y="6178"/>
                    <a:pt x="4208964" y="14356"/>
                    <a:pt x="4199424" y="25259"/>
                  </a:cubicBezTo>
                  <a:cubicBezTo>
                    <a:pt x="4170121" y="30029"/>
                    <a:pt x="4135366" y="42296"/>
                    <a:pt x="4109471" y="68191"/>
                  </a:cubicBezTo>
                  <a:cubicBezTo>
                    <a:pt x="4081531" y="96131"/>
                    <a:pt x="4069946" y="134975"/>
                    <a:pt x="4075398" y="183359"/>
                  </a:cubicBezTo>
                  <a:cubicBezTo>
                    <a:pt x="4083575" y="262408"/>
                    <a:pt x="4118330" y="413012"/>
                    <a:pt x="4196698" y="520002"/>
                  </a:cubicBezTo>
                  <a:cubicBezTo>
                    <a:pt x="4194654" y="530224"/>
                    <a:pt x="4197380" y="541127"/>
                    <a:pt x="4204195" y="549986"/>
                  </a:cubicBezTo>
                  <a:cubicBezTo>
                    <a:pt x="4258712" y="614044"/>
                    <a:pt x="4319362" y="647435"/>
                    <a:pt x="4391597" y="660383"/>
                  </a:cubicBezTo>
                  <a:lnTo>
                    <a:pt x="4391597" y="928880"/>
                  </a:lnTo>
                  <a:cubicBezTo>
                    <a:pt x="4392960" y="972494"/>
                    <a:pt x="4385464" y="1027011"/>
                    <a:pt x="4318680" y="1031099"/>
                  </a:cubicBezTo>
                  <a:lnTo>
                    <a:pt x="3718992" y="1031099"/>
                  </a:lnTo>
                  <a:lnTo>
                    <a:pt x="3638579" y="673331"/>
                  </a:lnTo>
                  <a:cubicBezTo>
                    <a:pt x="3636535" y="665153"/>
                    <a:pt x="3632446" y="659020"/>
                    <a:pt x="3626313" y="654250"/>
                  </a:cubicBezTo>
                  <a:cubicBezTo>
                    <a:pt x="3620861" y="649480"/>
                    <a:pt x="3613365" y="647435"/>
                    <a:pt x="3604506" y="646754"/>
                  </a:cubicBezTo>
                  <a:lnTo>
                    <a:pt x="3603825" y="646754"/>
                  </a:lnTo>
                  <a:cubicBezTo>
                    <a:pt x="3595647" y="646754"/>
                    <a:pt x="3588151" y="649480"/>
                    <a:pt x="3582018" y="654931"/>
                  </a:cubicBezTo>
                  <a:cubicBezTo>
                    <a:pt x="3576566" y="659702"/>
                    <a:pt x="3571796" y="666516"/>
                    <a:pt x="3570433" y="674694"/>
                  </a:cubicBezTo>
                  <a:lnTo>
                    <a:pt x="3504331" y="1030418"/>
                  </a:lnTo>
                  <a:lnTo>
                    <a:pt x="3404837" y="1030418"/>
                  </a:lnTo>
                  <a:lnTo>
                    <a:pt x="3272633" y="319651"/>
                  </a:lnTo>
                  <a:cubicBezTo>
                    <a:pt x="3271270" y="311474"/>
                    <a:pt x="3267182" y="303978"/>
                    <a:pt x="3261048" y="298526"/>
                  </a:cubicBezTo>
                  <a:cubicBezTo>
                    <a:pt x="3254915" y="293074"/>
                    <a:pt x="3246738" y="290348"/>
                    <a:pt x="3238560" y="290348"/>
                  </a:cubicBezTo>
                  <a:cubicBezTo>
                    <a:pt x="3230382" y="290348"/>
                    <a:pt x="3222205" y="293756"/>
                    <a:pt x="3216072" y="298526"/>
                  </a:cubicBezTo>
                  <a:cubicBezTo>
                    <a:pt x="3209938" y="303978"/>
                    <a:pt x="3205850" y="311474"/>
                    <a:pt x="3204487" y="319651"/>
                  </a:cubicBezTo>
                  <a:lnTo>
                    <a:pt x="3060016" y="1199421"/>
                  </a:lnTo>
                  <a:lnTo>
                    <a:pt x="3046387" y="1041321"/>
                  </a:lnTo>
                  <a:cubicBezTo>
                    <a:pt x="3045706" y="1032462"/>
                    <a:pt x="3041617" y="1024285"/>
                    <a:pt x="3035484" y="1018833"/>
                  </a:cubicBezTo>
                  <a:cubicBezTo>
                    <a:pt x="3029351" y="1013381"/>
                    <a:pt x="3021173" y="1009293"/>
                    <a:pt x="3012314" y="1009293"/>
                  </a:cubicBezTo>
                  <a:lnTo>
                    <a:pt x="2970745" y="1009293"/>
                  </a:lnTo>
                  <a:lnTo>
                    <a:pt x="2970745" y="1008611"/>
                  </a:lnTo>
                  <a:lnTo>
                    <a:pt x="2938716" y="1008611"/>
                  </a:lnTo>
                  <a:lnTo>
                    <a:pt x="2909413" y="1008611"/>
                  </a:lnTo>
                  <a:lnTo>
                    <a:pt x="1420414" y="1008611"/>
                  </a:lnTo>
                  <a:lnTo>
                    <a:pt x="1399289" y="1008611"/>
                  </a:lnTo>
                  <a:lnTo>
                    <a:pt x="1380889" y="1008611"/>
                  </a:lnTo>
                  <a:cubicBezTo>
                    <a:pt x="1372030" y="1008611"/>
                    <a:pt x="1363853" y="1012018"/>
                    <a:pt x="1358401" y="1016789"/>
                  </a:cubicBezTo>
                  <a:cubicBezTo>
                    <a:pt x="1352268" y="1022240"/>
                    <a:pt x="1347498" y="1029736"/>
                    <a:pt x="1346816" y="1037914"/>
                  </a:cubicBezTo>
                  <a:lnTo>
                    <a:pt x="1250048" y="1495176"/>
                  </a:lnTo>
                  <a:lnTo>
                    <a:pt x="1083771" y="567023"/>
                  </a:lnTo>
                  <a:cubicBezTo>
                    <a:pt x="1082408" y="558845"/>
                    <a:pt x="1078319" y="551349"/>
                    <a:pt x="1072186" y="545897"/>
                  </a:cubicBezTo>
                  <a:cubicBezTo>
                    <a:pt x="1066053" y="540446"/>
                    <a:pt x="1058557" y="537720"/>
                    <a:pt x="1049698" y="537720"/>
                  </a:cubicBezTo>
                  <a:lnTo>
                    <a:pt x="1049016" y="537720"/>
                  </a:lnTo>
                  <a:lnTo>
                    <a:pt x="1048335" y="537720"/>
                  </a:lnTo>
                  <a:cubicBezTo>
                    <a:pt x="1040157" y="537720"/>
                    <a:pt x="1031980" y="541808"/>
                    <a:pt x="1025847" y="547260"/>
                  </a:cubicBezTo>
                  <a:cubicBezTo>
                    <a:pt x="1019713" y="552712"/>
                    <a:pt x="1015625" y="560889"/>
                    <a:pt x="1014943" y="569748"/>
                  </a:cubicBezTo>
                  <a:lnTo>
                    <a:pt x="978144" y="1009293"/>
                  </a:lnTo>
                  <a:lnTo>
                    <a:pt x="899094" y="1009293"/>
                  </a:lnTo>
                  <a:cubicBezTo>
                    <a:pt x="890235" y="1009293"/>
                    <a:pt x="882739" y="1012700"/>
                    <a:pt x="876606" y="1017470"/>
                  </a:cubicBezTo>
                  <a:cubicBezTo>
                    <a:pt x="870473" y="1022922"/>
                    <a:pt x="866384" y="1029736"/>
                    <a:pt x="865021" y="1038595"/>
                  </a:cubicBezTo>
                  <a:lnTo>
                    <a:pt x="805052" y="1289374"/>
                  </a:lnTo>
                  <a:lnTo>
                    <a:pt x="775068" y="1052906"/>
                  </a:lnTo>
                  <a:cubicBezTo>
                    <a:pt x="773705" y="1044729"/>
                    <a:pt x="768935" y="1037914"/>
                    <a:pt x="762801" y="1033144"/>
                  </a:cubicBezTo>
                  <a:cubicBezTo>
                    <a:pt x="756668" y="1028374"/>
                    <a:pt x="749172" y="1025648"/>
                    <a:pt x="740995" y="1025648"/>
                  </a:cubicBezTo>
                  <a:lnTo>
                    <a:pt x="3651" y="1025648"/>
                  </a:lnTo>
                  <a:lnTo>
                    <a:pt x="3651" y="1095157"/>
                  </a:lnTo>
                  <a:lnTo>
                    <a:pt x="713055" y="1095157"/>
                  </a:lnTo>
                  <a:lnTo>
                    <a:pt x="775749" y="1486999"/>
                  </a:lnTo>
                  <a:cubicBezTo>
                    <a:pt x="777794" y="1495176"/>
                    <a:pt x="781882" y="1501991"/>
                    <a:pt x="788016" y="1506761"/>
                  </a:cubicBezTo>
                  <a:cubicBezTo>
                    <a:pt x="794149" y="1511531"/>
                    <a:pt x="802326" y="1514257"/>
                    <a:pt x="810504" y="1514257"/>
                  </a:cubicBezTo>
                  <a:lnTo>
                    <a:pt x="810504" y="1514257"/>
                  </a:lnTo>
                  <a:cubicBezTo>
                    <a:pt x="818682" y="1514257"/>
                    <a:pt x="826178" y="1510850"/>
                    <a:pt x="832311" y="1506080"/>
                  </a:cubicBezTo>
                  <a:cubicBezTo>
                    <a:pt x="838444" y="1500628"/>
                    <a:pt x="842533" y="1493813"/>
                    <a:pt x="843896" y="1485636"/>
                  </a:cubicBezTo>
                  <a:lnTo>
                    <a:pt x="929079" y="1080165"/>
                  </a:lnTo>
                  <a:lnTo>
                    <a:pt x="1010173" y="1080165"/>
                  </a:lnTo>
                  <a:cubicBezTo>
                    <a:pt x="1019032" y="1080165"/>
                    <a:pt x="1027209" y="1076758"/>
                    <a:pt x="1033343" y="1071306"/>
                  </a:cubicBezTo>
                  <a:cubicBezTo>
                    <a:pt x="1039476" y="1065854"/>
                    <a:pt x="1043565" y="1057677"/>
                    <a:pt x="1044246" y="1048817"/>
                  </a:cubicBezTo>
                  <a:lnTo>
                    <a:pt x="1057875" y="890036"/>
                  </a:lnTo>
                  <a:lnTo>
                    <a:pt x="1216656" y="1740503"/>
                  </a:lnTo>
                  <a:cubicBezTo>
                    <a:pt x="1218019" y="1748681"/>
                    <a:pt x="1222108" y="1756177"/>
                    <a:pt x="1228241" y="1761629"/>
                  </a:cubicBezTo>
                  <a:cubicBezTo>
                    <a:pt x="1234375" y="1767080"/>
                    <a:pt x="1241871" y="1769806"/>
                    <a:pt x="1250730" y="1769806"/>
                  </a:cubicBezTo>
                  <a:cubicBezTo>
                    <a:pt x="1259589" y="1769806"/>
                    <a:pt x="1267085" y="1766399"/>
                    <a:pt x="1273218" y="1760947"/>
                  </a:cubicBezTo>
                  <a:cubicBezTo>
                    <a:pt x="1279351" y="1755495"/>
                    <a:pt x="1283440" y="1747999"/>
                    <a:pt x="1284803" y="1739822"/>
                  </a:cubicBezTo>
                  <a:lnTo>
                    <a:pt x="1410192" y="1078802"/>
                  </a:lnTo>
                  <a:lnTo>
                    <a:pt x="2907369" y="1078802"/>
                  </a:lnTo>
                  <a:lnTo>
                    <a:pt x="2936671" y="1078802"/>
                  </a:lnTo>
                  <a:lnTo>
                    <a:pt x="2968700" y="1078802"/>
                  </a:lnTo>
                  <a:lnTo>
                    <a:pt x="2968700" y="1078120"/>
                  </a:lnTo>
                  <a:lnTo>
                    <a:pt x="2978922" y="1078120"/>
                  </a:lnTo>
                  <a:lnTo>
                    <a:pt x="3015721" y="1497221"/>
                  </a:lnTo>
                  <a:cubicBezTo>
                    <a:pt x="3016403" y="1505398"/>
                    <a:pt x="3020492" y="1513576"/>
                    <a:pt x="3026625" y="1519027"/>
                  </a:cubicBezTo>
                  <a:cubicBezTo>
                    <a:pt x="3032758" y="1524479"/>
                    <a:pt x="3040254" y="1528568"/>
                    <a:pt x="3049113" y="1528568"/>
                  </a:cubicBezTo>
                  <a:lnTo>
                    <a:pt x="3049794" y="1528568"/>
                  </a:lnTo>
                  <a:lnTo>
                    <a:pt x="3050476" y="1528568"/>
                  </a:lnTo>
                  <a:cubicBezTo>
                    <a:pt x="3059335" y="1528568"/>
                    <a:pt x="3066831" y="1525161"/>
                    <a:pt x="3072964" y="1520390"/>
                  </a:cubicBezTo>
                  <a:cubicBezTo>
                    <a:pt x="3079097" y="1514939"/>
                    <a:pt x="3083186" y="1507443"/>
                    <a:pt x="3084549" y="1499265"/>
                  </a:cubicBezTo>
                  <a:lnTo>
                    <a:pt x="3237197" y="563615"/>
                  </a:lnTo>
                  <a:lnTo>
                    <a:pt x="3340098" y="1068580"/>
                  </a:lnTo>
                  <a:lnTo>
                    <a:pt x="3340098" y="1068580"/>
                  </a:lnTo>
                  <a:cubicBezTo>
                    <a:pt x="3341461" y="1076758"/>
                    <a:pt x="3345550" y="1084254"/>
                    <a:pt x="3351683" y="1089705"/>
                  </a:cubicBezTo>
                  <a:cubicBezTo>
                    <a:pt x="3357816" y="1095157"/>
                    <a:pt x="3365994" y="1098564"/>
                    <a:pt x="3374171" y="1098564"/>
                  </a:cubicBezTo>
                  <a:lnTo>
                    <a:pt x="3533634" y="1098564"/>
                  </a:lnTo>
                  <a:cubicBezTo>
                    <a:pt x="3541811" y="1098564"/>
                    <a:pt x="3549307" y="1095157"/>
                    <a:pt x="3555441" y="1090387"/>
                  </a:cubicBezTo>
                  <a:cubicBezTo>
                    <a:pt x="3561574" y="1085616"/>
                    <a:pt x="3565663" y="1078802"/>
                    <a:pt x="3567026" y="1069943"/>
                  </a:cubicBezTo>
                  <a:lnTo>
                    <a:pt x="3607232" y="842334"/>
                  </a:lnTo>
                  <a:lnTo>
                    <a:pt x="3656979" y="1071987"/>
                  </a:lnTo>
                  <a:cubicBezTo>
                    <a:pt x="3659023" y="1079483"/>
                    <a:pt x="3663112" y="1086298"/>
                    <a:pt x="3669245" y="1091068"/>
                  </a:cubicBezTo>
                  <a:cubicBezTo>
                    <a:pt x="3675378" y="1095838"/>
                    <a:pt x="3682875" y="1098564"/>
                    <a:pt x="3690371" y="1098564"/>
                  </a:cubicBezTo>
                  <a:cubicBezTo>
                    <a:pt x="3854603" y="1098564"/>
                    <a:pt x="4162625" y="1098564"/>
                    <a:pt x="4326858" y="1098564"/>
                  </a:cubicBezTo>
                  <a:cubicBezTo>
                    <a:pt x="4340487" y="1098564"/>
                    <a:pt x="4354798" y="1098564"/>
                    <a:pt x="4368427" y="1098564"/>
                  </a:cubicBezTo>
                  <a:cubicBezTo>
                    <a:pt x="4405226" y="1098564"/>
                    <a:pt x="4459744" y="1066536"/>
                    <a:pt x="4459744" y="1015426"/>
                  </a:cubicBezTo>
                  <a:lnTo>
                    <a:pt x="4459744" y="659020"/>
                  </a:lnTo>
                  <a:cubicBezTo>
                    <a:pt x="4532660" y="646072"/>
                    <a:pt x="4611710" y="615407"/>
                    <a:pt x="4665545" y="552030"/>
                  </a:cubicBezTo>
                  <a:cubicBezTo>
                    <a:pt x="4672360" y="543171"/>
                    <a:pt x="4675086" y="532268"/>
                    <a:pt x="4673042" y="522046"/>
                  </a:cubicBezTo>
                  <a:cubicBezTo>
                    <a:pt x="4752091" y="414375"/>
                    <a:pt x="4786846" y="264453"/>
                    <a:pt x="4794342" y="184721"/>
                  </a:cubicBezTo>
                  <a:close/>
                </a:path>
              </a:pathLst>
            </a:custGeom>
            <a:solidFill>
              <a:schemeClr val="accent1"/>
            </a:solidFill>
            <a:ln w="6804" cap="flat">
              <a:noFill/>
              <a:prstDash val="solid"/>
              <a:miter/>
            </a:ln>
          </p:spPr>
          <p:txBody>
            <a:bodyPr rtlCol="0" anchor="ctr"/>
            <a:lstStyle/>
            <a:p>
              <a:endParaRPr lang="en-US"/>
            </a:p>
          </p:txBody>
        </p:sp>
        <p:grpSp>
          <p:nvGrpSpPr>
            <p:cNvPr id="4" name="Group 6">
              <a:extLst>
                <a:ext uri="{FF2B5EF4-FFF2-40B4-BE49-F238E27FC236}">
                  <a16:creationId xmlns:a16="http://schemas.microsoft.com/office/drawing/2014/main" xmlns="" id="{C36593EB-5869-4A8C-80A1-C05AA0B24BF0}"/>
                </a:ext>
              </a:extLst>
            </p:cNvPr>
            <p:cNvGrpSpPr/>
            <p:nvPr/>
          </p:nvGrpSpPr>
          <p:grpSpPr>
            <a:xfrm>
              <a:off x="477110" y="5658084"/>
              <a:ext cx="655351" cy="517912"/>
              <a:chOff x="6456816" y="5667609"/>
              <a:chExt cx="655351" cy="517912"/>
            </a:xfrm>
          </p:grpSpPr>
          <p:sp>
            <p:nvSpPr>
              <p:cNvPr id="9" name="Freeform: Shape 8">
                <a:extLst>
                  <a:ext uri="{FF2B5EF4-FFF2-40B4-BE49-F238E27FC236}">
                    <a16:creationId xmlns:a16="http://schemas.microsoft.com/office/drawing/2014/main" xmlns="" id="{063A0A4C-2BF4-47D2-AFFF-A22E96B3C12D}"/>
                  </a:ext>
                </a:extLst>
              </p:cNvPr>
              <p:cNvSpPr/>
              <p:nvPr/>
            </p:nvSpPr>
            <p:spPr>
              <a:xfrm>
                <a:off x="6456816" y="5667609"/>
                <a:ext cx="517913" cy="517912"/>
              </a:xfrm>
              <a:custGeom>
                <a:avLst/>
                <a:gdLst>
                  <a:gd name="connsiteX0" fmla="*/ 460475 w 517912"/>
                  <a:gd name="connsiteY0" fmla="*/ 259443 h 517912"/>
                  <a:gd name="connsiteX1" fmla="*/ 259443 w 517912"/>
                  <a:gd name="connsiteY1" fmla="*/ 460475 h 517912"/>
                  <a:gd name="connsiteX2" fmla="*/ 58411 w 517912"/>
                  <a:gd name="connsiteY2" fmla="*/ 259443 h 517912"/>
                  <a:gd name="connsiteX3" fmla="*/ 259443 w 517912"/>
                  <a:gd name="connsiteY3" fmla="*/ 58411 h 517912"/>
                  <a:gd name="connsiteX4" fmla="*/ 460475 w 517912"/>
                  <a:gd name="connsiteY4" fmla="*/ 259443 h 5179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912" h="517912">
                    <a:moveTo>
                      <a:pt x="460475" y="259443"/>
                    </a:moveTo>
                    <a:cubicBezTo>
                      <a:pt x="460475" y="370470"/>
                      <a:pt x="370470" y="460475"/>
                      <a:pt x="259443" y="460475"/>
                    </a:cubicBezTo>
                    <a:cubicBezTo>
                      <a:pt x="148416" y="460475"/>
                      <a:pt x="58411" y="370470"/>
                      <a:pt x="58411" y="259443"/>
                    </a:cubicBezTo>
                    <a:cubicBezTo>
                      <a:pt x="58411" y="148416"/>
                      <a:pt x="148416" y="58411"/>
                      <a:pt x="259443" y="58411"/>
                    </a:cubicBezTo>
                    <a:cubicBezTo>
                      <a:pt x="370470" y="58411"/>
                      <a:pt x="460475" y="148416"/>
                      <a:pt x="460475" y="259443"/>
                    </a:cubicBezTo>
                    <a:close/>
                  </a:path>
                </a:pathLst>
              </a:custGeom>
              <a:noFill/>
              <a:ln w="108857" cap="flat">
                <a:solidFill>
                  <a:schemeClr val="accent1"/>
                </a:solidFill>
                <a:prstDash val="solid"/>
                <a:miter/>
              </a:ln>
            </p:spPr>
            <p:txBody>
              <a:bodyPr rtlCol="0" anchor="ctr"/>
              <a:lstStyle/>
              <a:p>
                <a:endParaRPr lang="en-US"/>
              </a:p>
            </p:txBody>
          </p:sp>
          <p:sp>
            <p:nvSpPr>
              <p:cNvPr id="10" name="Rectangle: Rounded Corners 9">
                <a:extLst>
                  <a:ext uri="{FF2B5EF4-FFF2-40B4-BE49-F238E27FC236}">
                    <a16:creationId xmlns:a16="http://schemas.microsoft.com/office/drawing/2014/main" xmlns="" id="{C3DAC375-EEBC-4131-8F69-CD653EE61E82}"/>
                  </a:ext>
                </a:extLst>
              </p:cNvPr>
              <p:cNvSpPr/>
              <p:nvPr/>
            </p:nvSpPr>
            <p:spPr>
              <a:xfrm>
                <a:off x="6913640" y="5874290"/>
                <a:ext cx="198527" cy="129467"/>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Rectangle 7">
              <a:extLst>
                <a:ext uri="{FF2B5EF4-FFF2-40B4-BE49-F238E27FC236}">
                  <a16:creationId xmlns:a16="http://schemas.microsoft.com/office/drawing/2014/main" xmlns="" id="{C9A4658B-18D9-47F9-8999-4B217D15FD5B}"/>
                </a:ext>
              </a:extLst>
            </p:cNvPr>
            <p:cNvSpPr/>
            <p:nvPr/>
          </p:nvSpPr>
          <p:spPr>
            <a:xfrm>
              <a:off x="995023" y="5898145"/>
              <a:ext cx="6479203" cy="6533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 name="Group 10">
            <a:extLst>
              <a:ext uri="{FF2B5EF4-FFF2-40B4-BE49-F238E27FC236}">
                <a16:creationId xmlns:a16="http://schemas.microsoft.com/office/drawing/2014/main" xmlns="" id="{0959607F-C050-4355-908E-D24DD45D9D08}"/>
              </a:ext>
            </a:extLst>
          </p:cNvPr>
          <p:cNvGrpSpPr/>
          <p:nvPr userDrawn="1"/>
        </p:nvGrpSpPr>
        <p:grpSpPr>
          <a:xfrm rot="10800000" flipV="1">
            <a:off x="347501" y="5899288"/>
            <a:ext cx="5572126" cy="862288"/>
            <a:chOff x="477110" y="4905446"/>
            <a:chExt cx="11078677" cy="1714429"/>
          </a:xfrm>
        </p:grpSpPr>
        <p:sp>
          <p:nvSpPr>
            <p:cNvPr id="12" name="Freeform: Shape 11">
              <a:extLst>
                <a:ext uri="{FF2B5EF4-FFF2-40B4-BE49-F238E27FC236}">
                  <a16:creationId xmlns:a16="http://schemas.microsoft.com/office/drawing/2014/main" xmlns="" id="{0EA74116-9898-4A6A-84F3-F61BBB7993C6}"/>
                </a:ext>
              </a:extLst>
            </p:cNvPr>
            <p:cNvSpPr/>
            <p:nvPr/>
          </p:nvSpPr>
          <p:spPr>
            <a:xfrm>
              <a:off x="6913640" y="4905446"/>
              <a:ext cx="4642147" cy="1714429"/>
            </a:xfrm>
            <a:custGeom>
              <a:avLst/>
              <a:gdLst>
                <a:gd name="connsiteX0" fmla="*/ 4794342 w 4797505"/>
                <a:gd name="connsiteY0" fmla="*/ 184721 h 1771805"/>
                <a:gd name="connsiteX1" fmla="*/ 4759588 w 4797505"/>
                <a:gd name="connsiteY1" fmla="*/ 70236 h 1771805"/>
                <a:gd name="connsiteX2" fmla="*/ 4668953 w 4797505"/>
                <a:gd name="connsiteY2" fmla="*/ 27303 h 1771805"/>
                <a:gd name="connsiteX3" fmla="*/ 4624657 w 4797505"/>
                <a:gd name="connsiteY3" fmla="*/ 6178 h 1771805"/>
                <a:gd name="connsiteX4" fmla="*/ 4564007 w 4797505"/>
                <a:gd name="connsiteY4" fmla="*/ 39570 h 1771805"/>
                <a:gd name="connsiteX5" fmla="*/ 4616480 w 4797505"/>
                <a:gd name="connsiteY5" fmla="*/ 84546 h 1771805"/>
                <a:gd name="connsiteX6" fmla="*/ 4665545 w 4797505"/>
                <a:gd name="connsiteY6" fmla="*/ 71598 h 1771805"/>
                <a:gd name="connsiteX7" fmla="*/ 4727559 w 4797505"/>
                <a:gd name="connsiteY7" fmla="*/ 101583 h 1771805"/>
                <a:gd name="connsiteX8" fmla="*/ 4750047 w 4797505"/>
                <a:gd name="connsiteY8" fmla="*/ 180633 h 1771805"/>
                <a:gd name="connsiteX9" fmla="*/ 4663501 w 4797505"/>
                <a:gd name="connsiteY9" fmla="*/ 456625 h 1771805"/>
                <a:gd name="connsiteX10" fmla="*/ 4638968 w 4797505"/>
                <a:gd name="connsiteY10" fmla="*/ 494787 h 1771805"/>
                <a:gd name="connsiteX11" fmla="*/ 4613073 w 4797505"/>
                <a:gd name="connsiteY11" fmla="*/ 507054 h 1771805"/>
                <a:gd name="connsiteX12" fmla="*/ 4430440 w 4797505"/>
                <a:gd name="connsiteY12" fmla="*/ 593600 h 1771805"/>
                <a:gd name="connsiteX13" fmla="*/ 4257349 w 4797505"/>
                <a:gd name="connsiteY13" fmla="*/ 504328 h 1771805"/>
                <a:gd name="connsiteX14" fmla="*/ 4231453 w 4797505"/>
                <a:gd name="connsiteY14" fmla="*/ 492062 h 1771805"/>
                <a:gd name="connsiteX15" fmla="*/ 4206920 w 4797505"/>
                <a:gd name="connsiteY15" fmla="*/ 453900 h 1771805"/>
                <a:gd name="connsiteX16" fmla="*/ 4119011 w 4797505"/>
                <a:gd name="connsiteY16" fmla="*/ 178588 h 1771805"/>
                <a:gd name="connsiteX17" fmla="*/ 4140818 w 4797505"/>
                <a:gd name="connsiteY17" fmla="*/ 99538 h 1771805"/>
                <a:gd name="connsiteX18" fmla="*/ 4203513 w 4797505"/>
                <a:gd name="connsiteY18" fmla="*/ 69554 h 1771805"/>
                <a:gd name="connsiteX19" fmla="*/ 4252578 w 4797505"/>
                <a:gd name="connsiteY19" fmla="*/ 82502 h 1771805"/>
                <a:gd name="connsiteX20" fmla="*/ 4305051 w 4797505"/>
                <a:gd name="connsiteY20" fmla="*/ 37525 h 1771805"/>
                <a:gd name="connsiteX21" fmla="*/ 4244401 w 4797505"/>
                <a:gd name="connsiteY21" fmla="*/ 4134 h 1771805"/>
                <a:gd name="connsiteX22" fmla="*/ 4199424 w 4797505"/>
                <a:gd name="connsiteY22" fmla="*/ 25259 h 1771805"/>
                <a:gd name="connsiteX23" fmla="*/ 4109471 w 4797505"/>
                <a:gd name="connsiteY23" fmla="*/ 68191 h 1771805"/>
                <a:gd name="connsiteX24" fmla="*/ 4075398 w 4797505"/>
                <a:gd name="connsiteY24" fmla="*/ 183359 h 1771805"/>
                <a:gd name="connsiteX25" fmla="*/ 4196698 w 4797505"/>
                <a:gd name="connsiteY25" fmla="*/ 520002 h 1771805"/>
                <a:gd name="connsiteX26" fmla="*/ 4204195 w 4797505"/>
                <a:gd name="connsiteY26" fmla="*/ 549986 h 1771805"/>
                <a:gd name="connsiteX27" fmla="*/ 4391597 w 4797505"/>
                <a:gd name="connsiteY27" fmla="*/ 660383 h 1771805"/>
                <a:gd name="connsiteX28" fmla="*/ 4391597 w 4797505"/>
                <a:gd name="connsiteY28" fmla="*/ 928880 h 1771805"/>
                <a:gd name="connsiteX29" fmla="*/ 4318680 w 4797505"/>
                <a:gd name="connsiteY29" fmla="*/ 1031099 h 1771805"/>
                <a:gd name="connsiteX30" fmla="*/ 3718992 w 4797505"/>
                <a:gd name="connsiteY30" fmla="*/ 1031099 h 1771805"/>
                <a:gd name="connsiteX31" fmla="*/ 3638579 w 4797505"/>
                <a:gd name="connsiteY31" fmla="*/ 673331 h 1771805"/>
                <a:gd name="connsiteX32" fmla="*/ 3626313 w 4797505"/>
                <a:gd name="connsiteY32" fmla="*/ 654250 h 1771805"/>
                <a:gd name="connsiteX33" fmla="*/ 3604506 w 4797505"/>
                <a:gd name="connsiteY33" fmla="*/ 646754 h 1771805"/>
                <a:gd name="connsiteX34" fmla="*/ 3603825 w 4797505"/>
                <a:gd name="connsiteY34" fmla="*/ 646754 h 1771805"/>
                <a:gd name="connsiteX35" fmla="*/ 3582018 w 4797505"/>
                <a:gd name="connsiteY35" fmla="*/ 654931 h 1771805"/>
                <a:gd name="connsiteX36" fmla="*/ 3570433 w 4797505"/>
                <a:gd name="connsiteY36" fmla="*/ 674694 h 1771805"/>
                <a:gd name="connsiteX37" fmla="*/ 3504331 w 4797505"/>
                <a:gd name="connsiteY37" fmla="*/ 1030418 h 1771805"/>
                <a:gd name="connsiteX38" fmla="*/ 3404837 w 4797505"/>
                <a:gd name="connsiteY38" fmla="*/ 1030418 h 1771805"/>
                <a:gd name="connsiteX39" fmla="*/ 3272633 w 4797505"/>
                <a:gd name="connsiteY39" fmla="*/ 319651 h 1771805"/>
                <a:gd name="connsiteX40" fmla="*/ 3261048 w 4797505"/>
                <a:gd name="connsiteY40" fmla="*/ 298526 h 1771805"/>
                <a:gd name="connsiteX41" fmla="*/ 3238560 w 4797505"/>
                <a:gd name="connsiteY41" fmla="*/ 290348 h 1771805"/>
                <a:gd name="connsiteX42" fmla="*/ 3216072 w 4797505"/>
                <a:gd name="connsiteY42" fmla="*/ 298526 h 1771805"/>
                <a:gd name="connsiteX43" fmla="*/ 3204487 w 4797505"/>
                <a:gd name="connsiteY43" fmla="*/ 319651 h 1771805"/>
                <a:gd name="connsiteX44" fmla="*/ 3060016 w 4797505"/>
                <a:gd name="connsiteY44" fmla="*/ 1199421 h 1771805"/>
                <a:gd name="connsiteX45" fmla="*/ 3046387 w 4797505"/>
                <a:gd name="connsiteY45" fmla="*/ 1041321 h 1771805"/>
                <a:gd name="connsiteX46" fmla="*/ 3035484 w 4797505"/>
                <a:gd name="connsiteY46" fmla="*/ 1018833 h 1771805"/>
                <a:gd name="connsiteX47" fmla="*/ 3012314 w 4797505"/>
                <a:gd name="connsiteY47" fmla="*/ 1009293 h 1771805"/>
                <a:gd name="connsiteX48" fmla="*/ 2970745 w 4797505"/>
                <a:gd name="connsiteY48" fmla="*/ 1009293 h 1771805"/>
                <a:gd name="connsiteX49" fmla="*/ 2970745 w 4797505"/>
                <a:gd name="connsiteY49" fmla="*/ 1008611 h 1771805"/>
                <a:gd name="connsiteX50" fmla="*/ 2938716 w 4797505"/>
                <a:gd name="connsiteY50" fmla="*/ 1008611 h 1771805"/>
                <a:gd name="connsiteX51" fmla="*/ 2909413 w 4797505"/>
                <a:gd name="connsiteY51" fmla="*/ 1008611 h 1771805"/>
                <a:gd name="connsiteX52" fmla="*/ 1420414 w 4797505"/>
                <a:gd name="connsiteY52" fmla="*/ 1008611 h 1771805"/>
                <a:gd name="connsiteX53" fmla="*/ 1399289 w 4797505"/>
                <a:gd name="connsiteY53" fmla="*/ 1008611 h 1771805"/>
                <a:gd name="connsiteX54" fmla="*/ 1380889 w 4797505"/>
                <a:gd name="connsiteY54" fmla="*/ 1008611 h 1771805"/>
                <a:gd name="connsiteX55" fmla="*/ 1358401 w 4797505"/>
                <a:gd name="connsiteY55" fmla="*/ 1016789 h 1771805"/>
                <a:gd name="connsiteX56" fmla="*/ 1346816 w 4797505"/>
                <a:gd name="connsiteY56" fmla="*/ 1037914 h 1771805"/>
                <a:gd name="connsiteX57" fmla="*/ 1250048 w 4797505"/>
                <a:gd name="connsiteY57" fmla="*/ 1495176 h 1771805"/>
                <a:gd name="connsiteX58" fmla="*/ 1083771 w 4797505"/>
                <a:gd name="connsiteY58" fmla="*/ 567023 h 1771805"/>
                <a:gd name="connsiteX59" fmla="*/ 1072186 w 4797505"/>
                <a:gd name="connsiteY59" fmla="*/ 545897 h 1771805"/>
                <a:gd name="connsiteX60" fmla="*/ 1049698 w 4797505"/>
                <a:gd name="connsiteY60" fmla="*/ 537720 h 1771805"/>
                <a:gd name="connsiteX61" fmla="*/ 1049016 w 4797505"/>
                <a:gd name="connsiteY61" fmla="*/ 537720 h 1771805"/>
                <a:gd name="connsiteX62" fmla="*/ 1048335 w 4797505"/>
                <a:gd name="connsiteY62" fmla="*/ 537720 h 1771805"/>
                <a:gd name="connsiteX63" fmla="*/ 1025847 w 4797505"/>
                <a:gd name="connsiteY63" fmla="*/ 547260 h 1771805"/>
                <a:gd name="connsiteX64" fmla="*/ 1014943 w 4797505"/>
                <a:gd name="connsiteY64" fmla="*/ 569748 h 1771805"/>
                <a:gd name="connsiteX65" fmla="*/ 978144 w 4797505"/>
                <a:gd name="connsiteY65" fmla="*/ 1009293 h 1771805"/>
                <a:gd name="connsiteX66" fmla="*/ 899094 w 4797505"/>
                <a:gd name="connsiteY66" fmla="*/ 1009293 h 1771805"/>
                <a:gd name="connsiteX67" fmla="*/ 876606 w 4797505"/>
                <a:gd name="connsiteY67" fmla="*/ 1017470 h 1771805"/>
                <a:gd name="connsiteX68" fmla="*/ 865021 w 4797505"/>
                <a:gd name="connsiteY68" fmla="*/ 1038595 h 1771805"/>
                <a:gd name="connsiteX69" fmla="*/ 805052 w 4797505"/>
                <a:gd name="connsiteY69" fmla="*/ 1289374 h 1771805"/>
                <a:gd name="connsiteX70" fmla="*/ 775068 w 4797505"/>
                <a:gd name="connsiteY70" fmla="*/ 1052906 h 1771805"/>
                <a:gd name="connsiteX71" fmla="*/ 762801 w 4797505"/>
                <a:gd name="connsiteY71" fmla="*/ 1033144 h 1771805"/>
                <a:gd name="connsiteX72" fmla="*/ 740995 w 4797505"/>
                <a:gd name="connsiteY72" fmla="*/ 1025648 h 1771805"/>
                <a:gd name="connsiteX73" fmla="*/ 3651 w 4797505"/>
                <a:gd name="connsiteY73" fmla="*/ 1025648 h 1771805"/>
                <a:gd name="connsiteX74" fmla="*/ 3651 w 4797505"/>
                <a:gd name="connsiteY74" fmla="*/ 1095157 h 1771805"/>
                <a:gd name="connsiteX75" fmla="*/ 713055 w 4797505"/>
                <a:gd name="connsiteY75" fmla="*/ 1095157 h 1771805"/>
                <a:gd name="connsiteX76" fmla="*/ 775749 w 4797505"/>
                <a:gd name="connsiteY76" fmla="*/ 1486999 h 1771805"/>
                <a:gd name="connsiteX77" fmla="*/ 788016 w 4797505"/>
                <a:gd name="connsiteY77" fmla="*/ 1506761 h 1771805"/>
                <a:gd name="connsiteX78" fmla="*/ 810504 w 4797505"/>
                <a:gd name="connsiteY78" fmla="*/ 1514257 h 1771805"/>
                <a:gd name="connsiteX79" fmla="*/ 810504 w 4797505"/>
                <a:gd name="connsiteY79" fmla="*/ 1514257 h 1771805"/>
                <a:gd name="connsiteX80" fmla="*/ 832311 w 4797505"/>
                <a:gd name="connsiteY80" fmla="*/ 1506080 h 1771805"/>
                <a:gd name="connsiteX81" fmla="*/ 843896 w 4797505"/>
                <a:gd name="connsiteY81" fmla="*/ 1485636 h 1771805"/>
                <a:gd name="connsiteX82" fmla="*/ 929079 w 4797505"/>
                <a:gd name="connsiteY82" fmla="*/ 1080165 h 1771805"/>
                <a:gd name="connsiteX83" fmla="*/ 1010173 w 4797505"/>
                <a:gd name="connsiteY83" fmla="*/ 1080165 h 1771805"/>
                <a:gd name="connsiteX84" fmla="*/ 1033343 w 4797505"/>
                <a:gd name="connsiteY84" fmla="*/ 1071306 h 1771805"/>
                <a:gd name="connsiteX85" fmla="*/ 1044246 w 4797505"/>
                <a:gd name="connsiteY85" fmla="*/ 1048817 h 1771805"/>
                <a:gd name="connsiteX86" fmla="*/ 1057875 w 4797505"/>
                <a:gd name="connsiteY86" fmla="*/ 890036 h 1771805"/>
                <a:gd name="connsiteX87" fmla="*/ 1216656 w 4797505"/>
                <a:gd name="connsiteY87" fmla="*/ 1740503 h 1771805"/>
                <a:gd name="connsiteX88" fmla="*/ 1228241 w 4797505"/>
                <a:gd name="connsiteY88" fmla="*/ 1761629 h 1771805"/>
                <a:gd name="connsiteX89" fmla="*/ 1250730 w 4797505"/>
                <a:gd name="connsiteY89" fmla="*/ 1769806 h 1771805"/>
                <a:gd name="connsiteX90" fmla="*/ 1273218 w 4797505"/>
                <a:gd name="connsiteY90" fmla="*/ 1760947 h 1771805"/>
                <a:gd name="connsiteX91" fmla="*/ 1284803 w 4797505"/>
                <a:gd name="connsiteY91" fmla="*/ 1739822 h 1771805"/>
                <a:gd name="connsiteX92" fmla="*/ 1410192 w 4797505"/>
                <a:gd name="connsiteY92" fmla="*/ 1078802 h 1771805"/>
                <a:gd name="connsiteX93" fmla="*/ 2907369 w 4797505"/>
                <a:gd name="connsiteY93" fmla="*/ 1078802 h 1771805"/>
                <a:gd name="connsiteX94" fmla="*/ 2936671 w 4797505"/>
                <a:gd name="connsiteY94" fmla="*/ 1078802 h 1771805"/>
                <a:gd name="connsiteX95" fmla="*/ 2968700 w 4797505"/>
                <a:gd name="connsiteY95" fmla="*/ 1078802 h 1771805"/>
                <a:gd name="connsiteX96" fmla="*/ 2968700 w 4797505"/>
                <a:gd name="connsiteY96" fmla="*/ 1078120 h 1771805"/>
                <a:gd name="connsiteX97" fmla="*/ 2978922 w 4797505"/>
                <a:gd name="connsiteY97" fmla="*/ 1078120 h 1771805"/>
                <a:gd name="connsiteX98" fmla="*/ 3015721 w 4797505"/>
                <a:gd name="connsiteY98" fmla="*/ 1497221 h 1771805"/>
                <a:gd name="connsiteX99" fmla="*/ 3026625 w 4797505"/>
                <a:gd name="connsiteY99" fmla="*/ 1519027 h 1771805"/>
                <a:gd name="connsiteX100" fmla="*/ 3049113 w 4797505"/>
                <a:gd name="connsiteY100" fmla="*/ 1528568 h 1771805"/>
                <a:gd name="connsiteX101" fmla="*/ 3049794 w 4797505"/>
                <a:gd name="connsiteY101" fmla="*/ 1528568 h 1771805"/>
                <a:gd name="connsiteX102" fmla="*/ 3050476 w 4797505"/>
                <a:gd name="connsiteY102" fmla="*/ 1528568 h 1771805"/>
                <a:gd name="connsiteX103" fmla="*/ 3072964 w 4797505"/>
                <a:gd name="connsiteY103" fmla="*/ 1520390 h 1771805"/>
                <a:gd name="connsiteX104" fmla="*/ 3084549 w 4797505"/>
                <a:gd name="connsiteY104" fmla="*/ 1499265 h 1771805"/>
                <a:gd name="connsiteX105" fmla="*/ 3237197 w 4797505"/>
                <a:gd name="connsiteY105" fmla="*/ 563615 h 1771805"/>
                <a:gd name="connsiteX106" fmla="*/ 3340098 w 4797505"/>
                <a:gd name="connsiteY106" fmla="*/ 1068580 h 1771805"/>
                <a:gd name="connsiteX107" fmla="*/ 3340098 w 4797505"/>
                <a:gd name="connsiteY107" fmla="*/ 1068580 h 1771805"/>
                <a:gd name="connsiteX108" fmla="*/ 3351683 w 4797505"/>
                <a:gd name="connsiteY108" fmla="*/ 1089705 h 1771805"/>
                <a:gd name="connsiteX109" fmla="*/ 3374171 w 4797505"/>
                <a:gd name="connsiteY109" fmla="*/ 1098564 h 1771805"/>
                <a:gd name="connsiteX110" fmla="*/ 3533634 w 4797505"/>
                <a:gd name="connsiteY110" fmla="*/ 1098564 h 1771805"/>
                <a:gd name="connsiteX111" fmla="*/ 3555441 w 4797505"/>
                <a:gd name="connsiteY111" fmla="*/ 1090387 h 1771805"/>
                <a:gd name="connsiteX112" fmla="*/ 3567026 w 4797505"/>
                <a:gd name="connsiteY112" fmla="*/ 1069943 h 1771805"/>
                <a:gd name="connsiteX113" fmla="*/ 3607232 w 4797505"/>
                <a:gd name="connsiteY113" fmla="*/ 842334 h 1771805"/>
                <a:gd name="connsiteX114" fmla="*/ 3656979 w 4797505"/>
                <a:gd name="connsiteY114" fmla="*/ 1071987 h 1771805"/>
                <a:gd name="connsiteX115" fmla="*/ 3669245 w 4797505"/>
                <a:gd name="connsiteY115" fmla="*/ 1091068 h 1771805"/>
                <a:gd name="connsiteX116" fmla="*/ 3690371 w 4797505"/>
                <a:gd name="connsiteY116" fmla="*/ 1098564 h 1771805"/>
                <a:gd name="connsiteX117" fmla="*/ 4326858 w 4797505"/>
                <a:gd name="connsiteY117" fmla="*/ 1098564 h 1771805"/>
                <a:gd name="connsiteX118" fmla="*/ 4368427 w 4797505"/>
                <a:gd name="connsiteY118" fmla="*/ 1098564 h 1771805"/>
                <a:gd name="connsiteX119" fmla="*/ 4459744 w 4797505"/>
                <a:gd name="connsiteY119" fmla="*/ 1015426 h 1771805"/>
                <a:gd name="connsiteX120" fmla="*/ 4459744 w 4797505"/>
                <a:gd name="connsiteY120" fmla="*/ 659020 h 1771805"/>
                <a:gd name="connsiteX121" fmla="*/ 4665545 w 4797505"/>
                <a:gd name="connsiteY121" fmla="*/ 552030 h 1771805"/>
                <a:gd name="connsiteX122" fmla="*/ 4673042 w 4797505"/>
                <a:gd name="connsiteY122" fmla="*/ 522046 h 1771805"/>
                <a:gd name="connsiteX123" fmla="*/ 4794342 w 4797505"/>
                <a:gd name="connsiteY123" fmla="*/ 184721 h 1771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Lst>
              <a:rect l="l" t="t" r="r" b="b"/>
              <a:pathLst>
                <a:path w="4797505" h="1771805">
                  <a:moveTo>
                    <a:pt x="4794342" y="184721"/>
                  </a:moveTo>
                  <a:cubicBezTo>
                    <a:pt x="4799112" y="137019"/>
                    <a:pt x="4787527" y="98176"/>
                    <a:pt x="4759588" y="70236"/>
                  </a:cubicBezTo>
                  <a:cubicBezTo>
                    <a:pt x="4733692" y="43658"/>
                    <a:pt x="4698256" y="32074"/>
                    <a:pt x="4668953" y="27303"/>
                  </a:cubicBezTo>
                  <a:cubicBezTo>
                    <a:pt x="4659412" y="16400"/>
                    <a:pt x="4643739" y="8222"/>
                    <a:pt x="4624657" y="6178"/>
                  </a:cubicBezTo>
                  <a:cubicBezTo>
                    <a:pt x="4593310" y="2771"/>
                    <a:pt x="4566052" y="18444"/>
                    <a:pt x="4564007" y="39570"/>
                  </a:cubicBezTo>
                  <a:cubicBezTo>
                    <a:pt x="4561963" y="61377"/>
                    <a:pt x="4585814" y="81820"/>
                    <a:pt x="4616480" y="84546"/>
                  </a:cubicBezTo>
                  <a:cubicBezTo>
                    <a:pt x="4636242" y="86591"/>
                    <a:pt x="4653961" y="81139"/>
                    <a:pt x="4665545" y="71598"/>
                  </a:cubicBezTo>
                  <a:cubicBezTo>
                    <a:pt x="4686671" y="75687"/>
                    <a:pt x="4711203" y="83865"/>
                    <a:pt x="4727559" y="101583"/>
                  </a:cubicBezTo>
                  <a:cubicBezTo>
                    <a:pt x="4745958" y="119982"/>
                    <a:pt x="4753454" y="145878"/>
                    <a:pt x="4750047" y="180633"/>
                  </a:cubicBezTo>
                  <a:cubicBezTo>
                    <a:pt x="4742551" y="254912"/>
                    <a:pt x="4715974" y="366672"/>
                    <a:pt x="4663501" y="456625"/>
                  </a:cubicBezTo>
                  <a:cubicBezTo>
                    <a:pt x="4655323" y="470255"/>
                    <a:pt x="4647146" y="483203"/>
                    <a:pt x="4638968" y="494787"/>
                  </a:cubicBezTo>
                  <a:cubicBezTo>
                    <a:pt x="4629428" y="494787"/>
                    <a:pt x="4619888" y="499558"/>
                    <a:pt x="4613073" y="507054"/>
                  </a:cubicBezTo>
                  <a:cubicBezTo>
                    <a:pt x="4561963" y="567023"/>
                    <a:pt x="4499268" y="593600"/>
                    <a:pt x="4430440" y="593600"/>
                  </a:cubicBezTo>
                  <a:cubicBezTo>
                    <a:pt x="4365020" y="591555"/>
                    <a:pt x="4306414" y="562252"/>
                    <a:pt x="4257349" y="504328"/>
                  </a:cubicBezTo>
                  <a:cubicBezTo>
                    <a:pt x="4250534" y="496150"/>
                    <a:pt x="4240993" y="492062"/>
                    <a:pt x="4231453" y="492062"/>
                  </a:cubicBezTo>
                  <a:cubicBezTo>
                    <a:pt x="4223275" y="480477"/>
                    <a:pt x="4214417" y="467529"/>
                    <a:pt x="4206920" y="453900"/>
                  </a:cubicBezTo>
                  <a:cubicBezTo>
                    <a:pt x="4153766" y="363946"/>
                    <a:pt x="4126507" y="252186"/>
                    <a:pt x="4119011" y="178588"/>
                  </a:cubicBezTo>
                  <a:cubicBezTo>
                    <a:pt x="4115604" y="143834"/>
                    <a:pt x="4122419" y="117938"/>
                    <a:pt x="4140818" y="99538"/>
                  </a:cubicBezTo>
                  <a:cubicBezTo>
                    <a:pt x="4157855" y="81820"/>
                    <a:pt x="4181706" y="73643"/>
                    <a:pt x="4203513" y="69554"/>
                  </a:cubicBezTo>
                  <a:cubicBezTo>
                    <a:pt x="4214417" y="79095"/>
                    <a:pt x="4232816" y="84546"/>
                    <a:pt x="4252578" y="82502"/>
                  </a:cubicBezTo>
                  <a:cubicBezTo>
                    <a:pt x="4283926" y="79095"/>
                    <a:pt x="4307777" y="59332"/>
                    <a:pt x="4305051" y="37525"/>
                  </a:cubicBezTo>
                  <a:cubicBezTo>
                    <a:pt x="4303007" y="15718"/>
                    <a:pt x="4275748" y="726"/>
                    <a:pt x="4244401" y="4134"/>
                  </a:cubicBezTo>
                  <a:cubicBezTo>
                    <a:pt x="4225320" y="6178"/>
                    <a:pt x="4208964" y="14356"/>
                    <a:pt x="4199424" y="25259"/>
                  </a:cubicBezTo>
                  <a:cubicBezTo>
                    <a:pt x="4170121" y="30029"/>
                    <a:pt x="4135366" y="42296"/>
                    <a:pt x="4109471" y="68191"/>
                  </a:cubicBezTo>
                  <a:cubicBezTo>
                    <a:pt x="4081531" y="96131"/>
                    <a:pt x="4069946" y="134975"/>
                    <a:pt x="4075398" y="183359"/>
                  </a:cubicBezTo>
                  <a:cubicBezTo>
                    <a:pt x="4083575" y="262408"/>
                    <a:pt x="4118330" y="413012"/>
                    <a:pt x="4196698" y="520002"/>
                  </a:cubicBezTo>
                  <a:cubicBezTo>
                    <a:pt x="4194654" y="530224"/>
                    <a:pt x="4197380" y="541127"/>
                    <a:pt x="4204195" y="549986"/>
                  </a:cubicBezTo>
                  <a:cubicBezTo>
                    <a:pt x="4258712" y="614044"/>
                    <a:pt x="4319362" y="647435"/>
                    <a:pt x="4391597" y="660383"/>
                  </a:cubicBezTo>
                  <a:lnTo>
                    <a:pt x="4391597" y="928880"/>
                  </a:lnTo>
                  <a:cubicBezTo>
                    <a:pt x="4392960" y="972494"/>
                    <a:pt x="4385464" y="1027011"/>
                    <a:pt x="4318680" y="1031099"/>
                  </a:cubicBezTo>
                  <a:lnTo>
                    <a:pt x="3718992" y="1031099"/>
                  </a:lnTo>
                  <a:lnTo>
                    <a:pt x="3638579" y="673331"/>
                  </a:lnTo>
                  <a:cubicBezTo>
                    <a:pt x="3636535" y="665153"/>
                    <a:pt x="3632446" y="659020"/>
                    <a:pt x="3626313" y="654250"/>
                  </a:cubicBezTo>
                  <a:cubicBezTo>
                    <a:pt x="3620861" y="649480"/>
                    <a:pt x="3613365" y="647435"/>
                    <a:pt x="3604506" y="646754"/>
                  </a:cubicBezTo>
                  <a:lnTo>
                    <a:pt x="3603825" y="646754"/>
                  </a:lnTo>
                  <a:cubicBezTo>
                    <a:pt x="3595647" y="646754"/>
                    <a:pt x="3588151" y="649480"/>
                    <a:pt x="3582018" y="654931"/>
                  </a:cubicBezTo>
                  <a:cubicBezTo>
                    <a:pt x="3576566" y="659702"/>
                    <a:pt x="3571796" y="666516"/>
                    <a:pt x="3570433" y="674694"/>
                  </a:cubicBezTo>
                  <a:lnTo>
                    <a:pt x="3504331" y="1030418"/>
                  </a:lnTo>
                  <a:lnTo>
                    <a:pt x="3404837" y="1030418"/>
                  </a:lnTo>
                  <a:lnTo>
                    <a:pt x="3272633" y="319651"/>
                  </a:lnTo>
                  <a:cubicBezTo>
                    <a:pt x="3271270" y="311474"/>
                    <a:pt x="3267182" y="303978"/>
                    <a:pt x="3261048" y="298526"/>
                  </a:cubicBezTo>
                  <a:cubicBezTo>
                    <a:pt x="3254915" y="293074"/>
                    <a:pt x="3246738" y="290348"/>
                    <a:pt x="3238560" y="290348"/>
                  </a:cubicBezTo>
                  <a:cubicBezTo>
                    <a:pt x="3230382" y="290348"/>
                    <a:pt x="3222205" y="293756"/>
                    <a:pt x="3216072" y="298526"/>
                  </a:cubicBezTo>
                  <a:cubicBezTo>
                    <a:pt x="3209938" y="303978"/>
                    <a:pt x="3205850" y="311474"/>
                    <a:pt x="3204487" y="319651"/>
                  </a:cubicBezTo>
                  <a:lnTo>
                    <a:pt x="3060016" y="1199421"/>
                  </a:lnTo>
                  <a:lnTo>
                    <a:pt x="3046387" y="1041321"/>
                  </a:lnTo>
                  <a:cubicBezTo>
                    <a:pt x="3045706" y="1032462"/>
                    <a:pt x="3041617" y="1024285"/>
                    <a:pt x="3035484" y="1018833"/>
                  </a:cubicBezTo>
                  <a:cubicBezTo>
                    <a:pt x="3029351" y="1013381"/>
                    <a:pt x="3021173" y="1009293"/>
                    <a:pt x="3012314" y="1009293"/>
                  </a:cubicBezTo>
                  <a:lnTo>
                    <a:pt x="2970745" y="1009293"/>
                  </a:lnTo>
                  <a:lnTo>
                    <a:pt x="2970745" y="1008611"/>
                  </a:lnTo>
                  <a:lnTo>
                    <a:pt x="2938716" y="1008611"/>
                  </a:lnTo>
                  <a:lnTo>
                    <a:pt x="2909413" y="1008611"/>
                  </a:lnTo>
                  <a:lnTo>
                    <a:pt x="1420414" y="1008611"/>
                  </a:lnTo>
                  <a:lnTo>
                    <a:pt x="1399289" y="1008611"/>
                  </a:lnTo>
                  <a:lnTo>
                    <a:pt x="1380889" y="1008611"/>
                  </a:lnTo>
                  <a:cubicBezTo>
                    <a:pt x="1372030" y="1008611"/>
                    <a:pt x="1363853" y="1012018"/>
                    <a:pt x="1358401" y="1016789"/>
                  </a:cubicBezTo>
                  <a:cubicBezTo>
                    <a:pt x="1352268" y="1022240"/>
                    <a:pt x="1347498" y="1029736"/>
                    <a:pt x="1346816" y="1037914"/>
                  </a:cubicBezTo>
                  <a:lnTo>
                    <a:pt x="1250048" y="1495176"/>
                  </a:lnTo>
                  <a:lnTo>
                    <a:pt x="1083771" y="567023"/>
                  </a:lnTo>
                  <a:cubicBezTo>
                    <a:pt x="1082408" y="558845"/>
                    <a:pt x="1078319" y="551349"/>
                    <a:pt x="1072186" y="545897"/>
                  </a:cubicBezTo>
                  <a:cubicBezTo>
                    <a:pt x="1066053" y="540446"/>
                    <a:pt x="1058557" y="537720"/>
                    <a:pt x="1049698" y="537720"/>
                  </a:cubicBezTo>
                  <a:lnTo>
                    <a:pt x="1049016" y="537720"/>
                  </a:lnTo>
                  <a:lnTo>
                    <a:pt x="1048335" y="537720"/>
                  </a:lnTo>
                  <a:cubicBezTo>
                    <a:pt x="1040157" y="537720"/>
                    <a:pt x="1031980" y="541808"/>
                    <a:pt x="1025847" y="547260"/>
                  </a:cubicBezTo>
                  <a:cubicBezTo>
                    <a:pt x="1019713" y="552712"/>
                    <a:pt x="1015625" y="560889"/>
                    <a:pt x="1014943" y="569748"/>
                  </a:cubicBezTo>
                  <a:lnTo>
                    <a:pt x="978144" y="1009293"/>
                  </a:lnTo>
                  <a:lnTo>
                    <a:pt x="899094" y="1009293"/>
                  </a:lnTo>
                  <a:cubicBezTo>
                    <a:pt x="890235" y="1009293"/>
                    <a:pt x="882739" y="1012700"/>
                    <a:pt x="876606" y="1017470"/>
                  </a:cubicBezTo>
                  <a:cubicBezTo>
                    <a:pt x="870473" y="1022922"/>
                    <a:pt x="866384" y="1029736"/>
                    <a:pt x="865021" y="1038595"/>
                  </a:cubicBezTo>
                  <a:lnTo>
                    <a:pt x="805052" y="1289374"/>
                  </a:lnTo>
                  <a:lnTo>
                    <a:pt x="775068" y="1052906"/>
                  </a:lnTo>
                  <a:cubicBezTo>
                    <a:pt x="773705" y="1044729"/>
                    <a:pt x="768935" y="1037914"/>
                    <a:pt x="762801" y="1033144"/>
                  </a:cubicBezTo>
                  <a:cubicBezTo>
                    <a:pt x="756668" y="1028374"/>
                    <a:pt x="749172" y="1025648"/>
                    <a:pt x="740995" y="1025648"/>
                  </a:cubicBezTo>
                  <a:lnTo>
                    <a:pt x="3651" y="1025648"/>
                  </a:lnTo>
                  <a:lnTo>
                    <a:pt x="3651" y="1095157"/>
                  </a:lnTo>
                  <a:lnTo>
                    <a:pt x="713055" y="1095157"/>
                  </a:lnTo>
                  <a:lnTo>
                    <a:pt x="775749" y="1486999"/>
                  </a:lnTo>
                  <a:cubicBezTo>
                    <a:pt x="777794" y="1495176"/>
                    <a:pt x="781882" y="1501991"/>
                    <a:pt x="788016" y="1506761"/>
                  </a:cubicBezTo>
                  <a:cubicBezTo>
                    <a:pt x="794149" y="1511531"/>
                    <a:pt x="802326" y="1514257"/>
                    <a:pt x="810504" y="1514257"/>
                  </a:cubicBezTo>
                  <a:lnTo>
                    <a:pt x="810504" y="1514257"/>
                  </a:lnTo>
                  <a:cubicBezTo>
                    <a:pt x="818682" y="1514257"/>
                    <a:pt x="826178" y="1510850"/>
                    <a:pt x="832311" y="1506080"/>
                  </a:cubicBezTo>
                  <a:cubicBezTo>
                    <a:pt x="838444" y="1500628"/>
                    <a:pt x="842533" y="1493813"/>
                    <a:pt x="843896" y="1485636"/>
                  </a:cubicBezTo>
                  <a:lnTo>
                    <a:pt x="929079" y="1080165"/>
                  </a:lnTo>
                  <a:lnTo>
                    <a:pt x="1010173" y="1080165"/>
                  </a:lnTo>
                  <a:cubicBezTo>
                    <a:pt x="1019032" y="1080165"/>
                    <a:pt x="1027209" y="1076758"/>
                    <a:pt x="1033343" y="1071306"/>
                  </a:cubicBezTo>
                  <a:cubicBezTo>
                    <a:pt x="1039476" y="1065854"/>
                    <a:pt x="1043565" y="1057677"/>
                    <a:pt x="1044246" y="1048817"/>
                  </a:cubicBezTo>
                  <a:lnTo>
                    <a:pt x="1057875" y="890036"/>
                  </a:lnTo>
                  <a:lnTo>
                    <a:pt x="1216656" y="1740503"/>
                  </a:lnTo>
                  <a:cubicBezTo>
                    <a:pt x="1218019" y="1748681"/>
                    <a:pt x="1222108" y="1756177"/>
                    <a:pt x="1228241" y="1761629"/>
                  </a:cubicBezTo>
                  <a:cubicBezTo>
                    <a:pt x="1234375" y="1767080"/>
                    <a:pt x="1241871" y="1769806"/>
                    <a:pt x="1250730" y="1769806"/>
                  </a:cubicBezTo>
                  <a:cubicBezTo>
                    <a:pt x="1259589" y="1769806"/>
                    <a:pt x="1267085" y="1766399"/>
                    <a:pt x="1273218" y="1760947"/>
                  </a:cubicBezTo>
                  <a:cubicBezTo>
                    <a:pt x="1279351" y="1755495"/>
                    <a:pt x="1283440" y="1747999"/>
                    <a:pt x="1284803" y="1739822"/>
                  </a:cubicBezTo>
                  <a:lnTo>
                    <a:pt x="1410192" y="1078802"/>
                  </a:lnTo>
                  <a:lnTo>
                    <a:pt x="2907369" y="1078802"/>
                  </a:lnTo>
                  <a:lnTo>
                    <a:pt x="2936671" y="1078802"/>
                  </a:lnTo>
                  <a:lnTo>
                    <a:pt x="2968700" y="1078802"/>
                  </a:lnTo>
                  <a:lnTo>
                    <a:pt x="2968700" y="1078120"/>
                  </a:lnTo>
                  <a:lnTo>
                    <a:pt x="2978922" y="1078120"/>
                  </a:lnTo>
                  <a:lnTo>
                    <a:pt x="3015721" y="1497221"/>
                  </a:lnTo>
                  <a:cubicBezTo>
                    <a:pt x="3016403" y="1505398"/>
                    <a:pt x="3020492" y="1513576"/>
                    <a:pt x="3026625" y="1519027"/>
                  </a:cubicBezTo>
                  <a:cubicBezTo>
                    <a:pt x="3032758" y="1524479"/>
                    <a:pt x="3040254" y="1528568"/>
                    <a:pt x="3049113" y="1528568"/>
                  </a:cubicBezTo>
                  <a:lnTo>
                    <a:pt x="3049794" y="1528568"/>
                  </a:lnTo>
                  <a:lnTo>
                    <a:pt x="3050476" y="1528568"/>
                  </a:lnTo>
                  <a:cubicBezTo>
                    <a:pt x="3059335" y="1528568"/>
                    <a:pt x="3066831" y="1525161"/>
                    <a:pt x="3072964" y="1520390"/>
                  </a:cubicBezTo>
                  <a:cubicBezTo>
                    <a:pt x="3079097" y="1514939"/>
                    <a:pt x="3083186" y="1507443"/>
                    <a:pt x="3084549" y="1499265"/>
                  </a:cubicBezTo>
                  <a:lnTo>
                    <a:pt x="3237197" y="563615"/>
                  </a:lnTo>
                  <a:lnTo>
                    <a:pt x="3340098" y="1068580"/>
                  </a:lnTo>
                  <a:lnTo>
                    <a:pt x="3340098" y="1068580"/>
                  </a:lnTo>
                  <a:cubicBezTo>
                    <a:pt x="3341461" y="1076758"/>
                    <a:pt x="3345550" y="1084254"/>
                    <a:pt x="3351683" y="1089705"/>
                  </a:cubicBezTo>
                  <a:cubicBezTo>
                    <a:pt x="3357816" y="1095157"/>
                    <a:pt x="3365994" y="1098564"/>
                    <a:pt x="3374171" y="1098564"/>
                  </a:cubicBezTo>
                  <a:lnTo>
                    <a:pt x="3533634" y="1098564"/>
                  </a:lnTo>
                  <a:cubicBezTo>
                    <a:pt x="3541811" y="1098564"/>
                    <a:pt x="3549307" y="1095157"/>
                    <a:pt x="3555441" y="1090387"/>
                  </a:cubicBezTo>
                  <a:cubicBezTo>
                    <a:pt x="3561574" y="1085616"/>
                    <a:pt x="3565663" y="1078802"/>
                    <a:pt x="3567026" y="1069943"/>
                  </a:cubicBezTo>
                  <a:lnTo>
                    <a:pt x="3607232" y="842334"/>
                  </a:lnTo>
                  <a:lnTo>
                    <a:pt x="3656979" y="1071987"/>
                  </a:lnTo>
                  <a:cubicBezTo>
                    <a:pt x="3659023" y="1079483"/>
                    <a:pt x="3663112" y="1086298"/>
                    <a:pt x="3669245" y="1091068"/>
                  </a:cubicBezTo>
                  <a:cubicBezTo>
                    <a:pt x="3675378" y="1095838"/>
                    <a:pt x="3682875" y="1098564"/>
                    <a:pt x="3690371" y="1098564"/>
                  </a:cubicBezTo>
                  <a:cubicBezTo>
                    <a:pt x="3854603" y="1098564"/>
                    <a:pt x="4162625" y="1098564"/>
                    <a:pt x="4326858" y="1098564"/>
                  </a:cubicBezTo>
                  <a:cubicBezTo>
                    <a:pt x="4340487" y="1098564"/>
                    <a:pt x="4354798" y="1098564"/>
                    <a:pt x="4368427" y="1098564"/>
                  </a:cubicBezTo>
                  <a:cubicBezTo>
                    <a:pt x="4405226" y="1098564"/>
                    <a:pt x="4459744" y="1066536"/>
                    <a:pt x="4459744" y="1015426"/>
                  </a:cubicBezTo>
                  <a:lnTo>
                    <a:pt x="4459744" y="659020"/>
                  </a:lnTo>
                  <a:cubicBezTo>
                    <a:pt x="4532660" y="646072"/>
                    <a:pt x="4611710" y="615407"/>
                    <a:pt x="4665545" y="552030"/>
                  </a:cubicBezTo>
                  <a:cubicBezTo>
                    <a:pt x="4672360" y="543171"/>
                    <a:pt x="4675086" y="532268"/>
                    <a:pt x="4673042" y="522046"/>
                  </a:cubicBezTo>
                  <a:cubicBezTo>
                    <a:pt x="4752091" y="414375"/>
                    <a:pt x="4786846" y="264453"/>
                    <a:pt x="4794342" y="184721"/>
                  </a:cubicBezTo>
                  <a:close/>
                </a:path>
              </a:pathLst>
            </a:custGeom>
            <a:solidFill>
              <a:schemeClr val="accent1"/>
            </a:solidFill>
            <a:ln w="6804" cap="flat">
              <a:noFill/>
              <a:prstDash val="solid"/>
              <a:miter/>
            </a:ln>
          </p:spPr>
          <p:txBody>
            <a:bodyPr rtlCol="0" anchor="ctr"/>
            <a:lstStyle/>
            <a:p>
              <a:endParaRPr lang="en-US"/>
            </a:p>
          </p:txBody>
        </p:sp>
        <p:grpSp>
          <p:nvGrpSpPr>
            <p:cNvPr id="7" name="Group 12">
              <a:extLst>
                <a:ext uri="{FF2B5EF4-FFF2-40B4-BE49-F238E27FC236}">
                  <a16:creationId xmlns:a16="http://schemas.microsoft.com/office/drawing/2014/main" xmlns="" id="{954DC28B-DA5D-40A5-BF5E-A8C07B13D6FD}"/>
                </a:ext>
              </a:extLst>
            </p:cNvPr>
            <p:cNvGrpSpPr/>
            <p:nvPr/>
          </p:nvGrpSpPr>
          <p:grpSpPr>
            <a:xfrm>
              <a:off x="477110" y="5658084"/>
              <a:ext cx="655351" cy="517912"/>
              <a:chOff x="6456816" y="5667609"/>
              <a:chExt cx="655351" cy="517912"/>
            </a:xfrm>
          </p:grpSpPr>
          <p:sp>
            <p:nvSpPr>
              <p:cNvPr id="15" name="Freeform: Shape 14">
                <a:extLst>
                  <a:ext uri="{FF2B5EF4-FFF2-40B4-BE49-F238E27FC236}">
                    <a16:creationId xmlns:a16="http://schemas.microsoft.com/office/drawing/2014/main" xmlns="" id="{EC1A92E0-BAD3-4804-8CFB-2F36973DF453}"/>
                  </a:ext>
                </a:extLst>
              </p:cNvPr>
              <p:cNvSpPr/>
              <p:nvPr/>
            </p:nvSpPr>
            <p:spPr>
              <a:xfrm>
                <a:off x="6456816" y="5667609"/>
                <a:ext cx="517913" cy="517912"/>
              </a:xfrm>
              <a:custGeom>
                <a:avLst/>
                <a:gdLst>
                  <a:gd name="connsiteX0" fmla="*/ 460475 w 517912"/>
                  <a:gd name="connsiteY0" fmla="*/ 259443 h 517912"/>
                  <a:gd name="connsiteX1" fmla="*/ 259443 w 517912"/>
                  <a:gd name="connsiteY1" fmla="*/ 460475 h 517912"/>
                  <a:gd name="connsiteX2" fmla="*/ 58411 w 517912"/>
                  <a:gd name="connsiteY2" fmla="*/ 259443 h 517912"/>
                  <a:gd name="connsiteX3" fmla="*/ 259443 w 517912"/>
                  <a:gd name="connsiteY3" fmla="*/ 58411 h 517912"/>
                  <a:gd name="connsiteX4" fmla="*/ 460475 w 517912"/>
                  <a:gd name="connsiteY4" fmla="*/ 259443 h 5179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912" h="517912">
                    <a:moveTo>
                      <a:pt x="460475" y="259443"/>
                    </a:moveTo>
                    <a:cubicBezTo>
                      <a:pt x="460475" y="370470"/>
                      <a:pt x="370470" y="460475"/>
                      <a:pt x="259443" y="460475"/>
                    </a:cubicBezTo>
                    <a:cubicBezTo>
                      <a:pt x="148416" y="460475"/>
                      <a:pt x="58411" y="370470"/>
                      <a:pt x="58411" y="259443"/>
                    </a:cubicBezTo>
                    <a:cubicBezTo>
                      <a:pt x="58411" y="148416"/>
                      <a:pt x="148416" y="58411"/>
                      <a:pt x="259443" y="58411"/>
                    </a:cubicBezTo>
                    <a:cubicBezTo>
                      <a:pt x="370470" y="58411"/>
                      <a:pt x="460475" y="148416"/>
                      <a:pt x="460475" y="259443"/>
                    </a:cubicBezTo>
                    <a:close/>
                  </a:path>
                </a:pathLst>
              </a:custGeom>
              <a:noFill/>
              <a:ln w="108857" cap="flat">
                <a:solidFill>
                  <a:schemeClr val="accent1"/>
                </a:solidFill>
                <a:prstDash val="solid"/>
                <a:miter/>
              </a:ln>
            </p:spPr>
            <p:txBody>
              <a:bodyPr rtlCol="0" anchor="ctr"/>
              <a:lstStyle/>
              <a:p>
                <a:endParaRPr lang="en-US"/>
              </a:p>
            </p:txBody>
          </p:sp>
          <p:sp>
            <p:nvSpPr>
              <p:cNvPr id="16" name="Rectangle: Rounded Corners 15">
                <a:extLst>
                  <a:ext uri="{FF2B5EF4-FFF2-40B4-BE49-F238E27FC236}">
                    <a16:creationId xmlns:a16="http://schemas.microsoft.com/office/drawing/2014/main" xmlns="" id="{4F7FFD43-6FA1-417C-AF01-3A54B1EB3288}"/>
                  </a:ext>
                </a:extLst>
              </p:cNvPr>
              <p:cNvSpPr/>
              <p:nvPr/>
            </p:nvSpPr>
            <p:spPr>
              <a:xfrm>
                <a:off x="6913640" y="5874290"/>
                <a:ext cx="198527" cy="129467"/>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xmlns="" id="{96DB8CE4-378A-4F7B-8401-E84CD0360554}"/>
                </a:ext>
              </a:extLst>
            </p:cNvPr>
            <p:cNvSpPr/>
            <p:nvPr/>
          </p:nvSpPr>
          <p:spPr>
            <a:xfrm>
              <a:off x="995023" y="5898145"/>
              <a:ext cx="6479203" cy="6533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xmlns="" val="131028761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Cover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029BFB55-A802-447E-A910-BBD71F405882}"/>
              </a:ext>
            </a:extLst>
          </p:cNvPr>
          <p:cNvSpPr/>
          <p:nvPr userDrawn="1"/>
        </p:nvSpPr>
        <p:spPr>
          <a:xfrm>
            <a:off x="0" y="0"/>
            <a:ext cx="12192000" cy="6858000"/>
          </a:xfrm>
          <a:prstGeom prst="rect">
            <a:avLst/>
          </a:prstGeom>
          <a:solidFill>
            <a:schemeClr val="accent1">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a:p>
        </p:txBody>
      </p:sp>
      <p:sp>
        <p:nvSpPr>
          <p:cNvPr id="3" name="Right Triangle 2">
            <a:extLst>
              <a:ext uri="{FF2B5EF4-FFF2-40B4-BE49-F238E27FC236}">
                <a16:creationId xmlns:a16="http://schemas.microsoft.com/office/drawing/2014/main" xmlns="" id="{6457B7BB-CD07-47C5-9965-2FA032CA8D5B}"/>
              </a:ext>
            </a:extLst>
          </p:cNvPr>
          <p:cNvSpPr/>
          <p:nvPr userDrawn="1"/>
        </p:nvSpPr>
        <p:spPr>
          <a:xfrm flipH="1">
            <a:off x="8052180" y="0"/>
            <a:ext cx="4139819" cy="6858000"/>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a:p>
        </p:txBody>
      </p:sp>
      <p:sp>
        <p:nvSpPr>
          <p:cNvPr id="4" name="Right Triangle 3">
            <a:extLst>
              <a:ext uri="{FF2B5EF4-FFF2-40B4-BE49-F238E27FC236}">
                <a16:creationId xmlns:a16="http://schemas.microsoft.com/office/drawing/2014/main" xmlns="" id="{B81EF693-46E2-4180-A982-14109E40CB06}"/>
              </a:ext>
            </a:extLst>
          </p:cNvPr>
          <p:cNvSpPr/>
          <p:nvPr userDrawn="1"/>
        </p:nvSpPr>
        <p:spPr>
          <a:xfrm rot="10800000" flipH="1">
            <a:off x="4" y="0"/>
            <a:ext cx="4139819" cy="6858000"/>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a:p>
        </p:txBody>
      </p:sp>
    </p:spTree>
    <p:extLst>
      <p:ext uri="{BB962C8B-B14F-4D97-AF65-F5344CB8AC3E}">
        <p14:creationId xmlns:p14="http://schemas.microsoft.com/office/powerpoint/2010/main" xmlns="" val="93675020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3_Contents slide layout">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394006873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xmlns="" id="{23DE32A5-6181-4C51-AD5C-3F1A448478A1}"/>
              </a:ext>
            </a:extLst>
          </p:cNvPr>
          <p:cNvSpPr>
            <a:spLocks noGrp="1"/>
          </p:cNvSpPr>
          <p:nvPr>
            <p:ph type="body" sz="quarter" idx="10" hasCustomPrompt="1"/>
          </p:nvPr>
        </p:nvSpPr>
        <p:spPr>
          <a:xfrm>
            <a:off x="323530" y="339510"/>
            <a:ext cx="11573197" cy="724247"/>
          </a:xfrm>
          <a:prstGeom prst="rect">
            <a:avLst/>
          </a:prstGeom>
        </p:spPr>
        <p:txBody>
          <a:bodyPr lIns="91438" tIns="45719" rIns="91438" bIns="45719" anchor="ctr"/>
          <a:lstStyle>
            <a:lvl1pPr marL="0" indent="0" algn="ctr">
              <a:buNone/>
              <a:defRPr sz="55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xmlns="" val="406402299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Agenda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 Placeholder 9"/>
          <p:cNvSpPr>
            <a:spLocks noGrp="1"/>
          </p:cNvSpPr>
          <p:nvPr>
            <p:ph type="body" sz="quarter" idx="10" hasCustomPrompt="1"/>
          </p:nvPr>
        </p:nvSpPr>
        <p:spPr>
          <a:xfrm>
            <a:off x="0" y="164637"/>
            <a:ext cx="12192000" cy="768085"/>
          </a:xfrm>
          <a:prstGeom prst="rect">
            <a:avLst/>
          </a:prstGeom>
        </p:spPr>
        <p:txBody>
          <a:bodyPr lIns="121914" tIns="60957" rIns="121914" bIns="60957" anchor="ctr"/>
          <a:lstStyle>
            <a:lvl1pPr marL="0" indent="0" algn="ctr">
              <a:buNone/>
              <a:defRPr sz="4800" b="0" baseline="0">
                <a:solidFill>
                  <a:schemeClr val="tx1">
                    <a:lumMod val="75000"/>
                    <a:lumOff val="25000"/>
                  </a:schemeClr>
                </a:solidFill>
                <a:latin typeface="+mj-lt"/>
                <a:cs typeface="Arial" pitchFamily="34" charset="0"/>
              </a:defRPr>
            </a:lvl1pPr>
          </a:lstStyle>
          <a:p>
            <a:pPr lvl="0"/>
            <a:r>
              <a:rPr lang="en-US" altLang="ko-KR" dirty="0"/>
              <a:t>BASIC LAYOUT</a:t>
            </a:r>
          </a:p>
        </p:txBody>
      </p:sp>
      <p:sp>
        <p:nvSpPr>
          <p:cNvPr id="5" name="Text Placeholder 9"/>
          <p:cNvSpPr>
            <a:spLocks noGrp="1"/>
          </p:cNvSpPr>
          <p:nvPr>
            <p:ph type="body" sz="quarter" idx="11" hasCustomPrompt="1"/>
          </p:nvPr>
        </p:nvSpPr>
        <p:spPr>
          <a:xfrm>
            <a:off x="0" y="932724"/>
            <a:ext cx="12192000" cy="384043"/>
          </a:xfrm>
          <a:prstGeom prst="rect">
            <a:avLst/>
          </a:prstGeom>
        </p:spPr>
        <p:txBody>
          <a:bodyPr lIns="121914" tIns="60957" rIns="121914" bIns="60957" anchor="ctr"/>
          <a:lstStyle>
            <a:lvl1pPr marL="0" indent="0" algn="ctr">
              <a:buNone/>
              <a:defRPr sz="19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xmlns="" val="87571207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4_Contents slide layout">
    <p:bg>
      <p:bgPr>
        <a:solidFill>
          <a:schemeClr val="accent4"/>
        </a:solidFill>
        <a:effectLst/>
      </p:bgPr>
    </p:bg>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xmlns="" id="{6BB03475-DADF-4C47-BB65-2D3F7BB6CC59}"/>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bg1"/>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xmlns="" val="403390198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2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6053237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xmlns="" id="{23DE32A5-6181-4C51-AD5C-3F1A448478A1}"/>
              </a:ext>
            </a:extLst>
          </p:cNvPr>
          <p:cNvSpPr>
            <a:spLocks noGrp="1"/>
          </p:cNvSpPr>
          <p:nvPr>
            <p:ph type="body" sz="quarter" idx="10" hasCustomPrompt="1"/>
          </p:nvPr>
        </p:nvSpPr>
        <p:spPr>
          <a:xfrm>
            <a:off x="323530" y="339510"/>
            <a:ext cx="11573197" cy="724247"/>
          </a:xfrm>
          <a:prstGeom prst="rect">
            <a:avLst/>
          </a:prstGeom>
        </p:spPr>
        <p:txBody>
          <a:bodyPr lIns="91438" tIns="45719" rIns="91438" bIns="45719" anchor="ctr"/>
          <a:lstStyle>
            <a:lvl1pPr marL="0" indent="0" algn="ctr">
              <a:buNone/>
              <a:defRPr sz="55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xmlns="" val="406402299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3_Images &amp; Contents Layout">
    <p:spTree>
      <p:nvGrpSpPr>
        <p:cNvPr id="1" name=""/>
        <p:cNvGrpSpPr/>
        <p:nvPr/>
      </p:nvGrpSpPr>
      <p:grpSpPr>
        <a:xfrm>
          <a:off x="0" y="0"/>
          <a:ext cx="0" cy="0"/>
          <a:chOff x="0" y="0"/>
          <a:chExt cx="0" cy="0"/>
        </a:xfrm>
      </p:grpSpPr>
      <p:sp>
        <p:nvSpPr>
          <p:cNvPr id="7" name="Picture Placeholder 2"/>
          <p:cNvSpPr>
            <a:spLocks noGrp="1"/>
          </p:cNvSpPr>
          <p:nvPr>
            <p:ph type="pic" idx="12" hasCustomPrompt="1"/>
          </p:nvPr>
        </p:nvSpPr>
        <p:spPr>
          <a:xfrm>
            <a:off x="0" y="0"/>
            <a:ext cx="12192000" cy="3135087"/>
          </a:xfrm>
          <a:prstGeom prst="rect">
            <a:avLst/>
          </a:prstGeom>
          <a:solidFill>
            <a:schemeClr val="bg1">
              <a:lumMod val="95000"/>
            </a:schemeClr>
          </a:solidFill>
          <a:ln w="12700">
            <a:noFill/>
          </a:ln>
        </p:spPr>
        <p:txBody>
          <a:bodyPr lIns="91438" tIns="45719" rIns="91438" bIns="45719" anchor="ctr"/>
          <a:lstStyle>
            <a:lvl1pPr marL="0" indent="0" algn="ctr">
              <a:buNone/>
              <a:defRPr sz="1900">
                <a:solidFill>
                  <a:schemeClr val="tx1">
                    <a:lumMod val="75000"/>
                    <a:lumOff val="25000"/>
                  </a:schemeClr>
                </a:solidFill>
                <a:latin typeface="+mn-lt"/>
                <a:cs typeface="Arial" pitchFamily="34" charset="0"/>
              </a:defRPr>
            </a:lvl1pPr>
            <a:lvl2pPr marL="457211" indent="0">
              <a:buNone/>
              <a:defRPr sz="2800"/>
            </a:lvl2pPr>
            <a:lvl3pPr marL="914424" indent="0">
              <a:buNone/>
              <a:defRPr sz="2400"/>
            </a:lvl3pPr>
            <a:lvl4pPr marL="1371635" indent="0">
              <a:buNone/>
              <a:defRPr sz="2000"/>
            </a:lvl4pPr>
            <a:lvl5pPr marL="1828845" indent="0">
              <a:buNone/>
              <a:defRPr sz="2000"/>
            </a:lvl5pPr>
            <a:lvl6pPr marL="2286058" indent="0">
              <a:buNone/>
              <a:defRPr sz="2000"/>
            </a:lvl6pPr>
            <a:lvl7pPr marL="2743269" indent="0">
              <a:buNone/>
              <a:defRPr sz="2000"/>
            </a:lvl7pPr>
            <a:lvl8pPr marL="3200480" indent="0">
              <a:buNone/>
              <a:defRPr sz="2000"/>
            </a:lvl8pPr>
            <a:lvl9pPr marL="3657691" indent="0">
              <a:buNone/>
              <a:defRPr sz="2000"/>
            </a:lvl9pPr>
          </a:lstStyle>
          <a:p>
            <a:r>
              <a:rPr lang="en-US" altLang="ko-KR" dirty="0"/>
              <a:t>Your Picture Here And Send To Back </a:t>
            </a:r>
            <a:endParaRPr lang="ko-KR" altLang="en-US" dirty="0"/>
          </a:p>
        </p:txBody>
      </p:sp>
      <p:sp>
        <p:nvSpPr>
          <p:cNvPr id="3" name="Picture Placeholder 2"/>
          <p:cNvSpPr>
            <a:spLocks noGrp="1"/>
          </p:cNvSpPr>
          <p:nvPr>
            <p:ph type="pic" idx="10" hasCustomPrompt="1"/>
          </p:nvPr>
        </p:nvSpPr>
        <p:spPr>
          <a:xfrm>
            <a:off x="905623" y="2078267"/>
            <a:ext cx="2298160" cy="2088000"/>
          </a:xfrm>
          <a:prstGeom prst="rect">
            <a:avLst/>
          </a:prstGeom>
          <a:solidFill>
            <a:schemeClr val="bg1">
              <a:lumMod val="95000"/>
            </a:schemeClr>
          </a:solidFill>
          <a:ln w="12700">
            <a:noFill/>
          </a:ln>
        </p:spPr>
        <p:txBody>
          <a:bodyPr lIns="91438" tIns="45719" rIns="91438" bIns="45719" anchor="ctr"/>
          <a:lstStyle>
            <a:lvl1pPr marL="0" indent="0" algn="ctr">
              <a:buNone/>
              <a:defRPr sz="1600">
                <a:solidFill>
                  <a:schemeClr val="tx1">
                    <a:lumMod val="75000"/>
                    <a:lumOff val="25000"/>
                  </a:schemeClr>
                </a:solidFill>
                <a:latin typeface="+mn-lt"/>
                <a:cs typeface="Arial" pitchFamily="34" charset="0"/>
              </a:defRPr>
            </a:lvl1pPr>
            <a:lvl2pPr marL="457211" indent="0">
              <a:buNone/>
              <a:defRPr sz="2800"/>
            </a:lvl2pPr>
            <a:lvl3pPr marL="914424" indent="0">
              <a:buNone/>
              <a:defRPr sz="2400"/>
            </a:lvl3pPr>
            <a:lvl4pPr marL="1371635" indent="0">
              <a:buNone/>
              <a:defRPr sz="2000"/>
            </a:lvl4pPr>
            <a:lvl5pPr marL="1828845" indent="0">
              <a:buNone/>
              <a:defRPr sz="2000"/>
            </a:lvl5pPr>
            <a:lvl6pPr marL="2286058" indent="0">
              <a:buNone/>
              <a:defRPr sz="2000"/>
            </a:lvl6pPr>
            <a:lvl7pPr marL="2743269" indent="0">
              <a:buNone/>
              <a:defRPr sz="2000"/>
            </a:lvl7pPr>
            <a:lvl8pPr marL="3200480" indent="0">
              <a:buNone/>
              <a:defRPr sz="2000"/>
            </a:lvl8pPr>
            <a:lvl9pPr marL="3657691" indent="0">
              <a:buNone/>
              <a:defRPr sz="2000"/>
            </a:lvl9pPr>
          </a:lstStyle>
          <a:p>
            <a:r>
              <a:rPr lang="en-US" altLang="ko-KR" dirty="0"/>
              <a:t>Your Picture Here </a:t>
            </a:r>
            <a:endParaRPr lang="ko-KR" altLang="en-US" dirty="0"/>
          </a:p>
        </p:txBody>
      </p:sp>
      <p:sp>
        <p:nvSpPr>
          <p:cNvPr id="8" name="Picture Placeholder 2"/>
          <p:cNvSpPr>
            <a:spLocks noGrp="1"/>
          </p:cNvSpPr>
          <p:nvPr>
            <p:ph type="pic" idx="13" hasCustomPrompt="1"/>
          </p:nvPr>
        </p:nvSpPr>
        <p:spPr>
          <a:xfrm>
            <a:off x="6282361" y="2078267"/>
            <a:ext cx="2298160" cy="2088000"/>
          </a:xfrm>
          <a:prstGeom prst="rect">
            <a:avLst/>
          </a:prstGeom>
          <a:solidFill>
            <a:schemeClr val="bg1">
              <a:lumMod val="95000"/>
            </a:schemeClr>
          </a:solidFill>
          <a:ln w="12700">
            <a:noFill/>
          </a:ln>
        </p:spPr>
        <p:txBody>
          <a:bodyPr lIns="91438" tIns="45719" rIns="91438" bIns="45719" anchor="ctr"/>
          <a:lstStyle>
            <a:lvl1pPr marL="0" indent="0" algn="ctr">
              <a:buNone/>
              <a:defRPr sz="1600">
                <a:solidFill>
                  <a:schemeClr val="tx1">
                    <a:lumMod val="75000"/>
                    <a:lumOff val="25000"/>
                  </a:schemeClr>
                </a:solidFill>
                <a:latin typeface="+mn-lt"/>
                <a:cs typeface="Arial" pitchFamily="34" charset="0"/>
              </a:defRPr>
            </a:lvl1pPr>
            <a:lvl2pPr marL="457211" indent="0">
              <a:buNone/>
              <a:defRPr sz="2800"/>
            </a:lvl2pPr>
            <a:lvl3pPr marL="914424" indent="0">
              <a:buNone/>
              <a:defRPr sz="2400"/>
            </a:lvl3pPr>
            <a:lvl4pPr marL="1371635" indent="0">
              <a:buNone/>
              <a:defRPr sz="2000"/>
            </a:lvl4pPr>
            <a:lvl5pPr marL="1828845" indent="0">
              <a:buNone/>
              <a:defRPr sz="2000"/>
            </a:lvl5pPr>
            <a:lvl6pPr marL="2286058" indent="0">
              <a:buNone/>
              <a:defRPr sz="2000"/>
            </a:lvl6pPr>
            <a:lvl7pPr marL="2743269" indent="0">
              <a:buNone/>
              <a:defRPr sz="2000"/>
            </a:lvl7pPr>
            <a:lvl8pPr marL="3200480" indent="0">
              <a:buNone/>
              <a:defRPr sz="2000"/>
            </a:lvl8pPr>
            <a:lvl9pPr marL="3657691" indent="0">
              <a:buNone/>
              <a:defRPr sz="2000"/>
            </a:lvl9pPr>
          </a:lstStyle>
          <a:p>
            <a:r>
              <a:rPr lang="en-US" altLang="ko-KR" dirty="0"/>
              <a:t>Your Picture Here </a:t>
            </a:r>
            <a:endParaRPr lang="ko-KR" altLang="en-US" dirty="0"/>
          </a:p>
        </p:txBody>
      </p:sp>
      <p:sp>
        <p:nvSpPr>
          <p:cNvPr id="9" name="Picture Placeholder 2"/>
          <p:cNvSpPr>
            <a:spLocks noGrp="1"/>
          </p:cNvSpPr>
          <p:nvPr>
            <p:ph type="pic" idx="14" hasCustomPrompt="1"/>
          </p:nvPr>
        </p:nvSpPr>
        <p:spPr>
          <a:xfrm>
            <a:off x="3593992" y="2078267"/>
            <a:ext cx="2298160" cy="2088000"/>
          </a:xfrm>
          <a:prstGeom prst="rect">
            <a:avLst/>
          </a:prstGeom>
          <a:solidFill>
            <a:schemeClr val="bg1">
              <a:lumMod val="95000"/>
            </a:schemeClr>
          </a:solidFill>
          <a:ln w="12700">
            <a:noFill/>
          </a:ln>
        </p:spPr>
        <p:txBody>
          <a:bodyPr lIns="91438" tIns="45719" rIns="91438" bIns="45719" anchor="ctr"/>
          <a:lstStyle>
            <a:lvl1pPr marL="0" indent="0" algn="ctr">
              <a:buNone/>
              <a:defRPr sz="1600">
                <a:solidFill>
                  <a:schemeClr val="tx1">
                    <a:lumMod val="75000"/>
                    <a:lumOff val="25000"/>
                  </a:schemeClr>
                </a:solidFill>
                <a:latin typeface="+mn-lt"/>
                <a:cs typeface="Arial" pitchFamily="34" charset="0"/>
              </a:defRPr>
            </a:lvl1pPr>
            <a:lvl2pPr marL="457211" indent="0">
              <a:buNone/>
              <a:defRPr sz="2800"/>
            </a:lvl2pPr>
            <a:lvl3pPr marL="914424" indent="0">
              <a:buNone/>
              <a:defRPr sz="2400"/>
            </a:lvl3pPr>
            <a:lvl4pPr marL="1371635" indent="0">
              <a:buNone/>
              <a:defRPr sz="2000"/>
            </a:lvl4pPr>
            <a:lvl5pPr marL="1828845" indent="0">
              <a:buNone/>
              <a:defRPr sz="2000"/>
            </a:lvl5pPr>
            <a:lvl6pPr marL="2286058" indent="0">
              <a:buNone/>
              <a:defRPr sz="2000"/>
            </a:lvl6pPr>
            <a:lvl7pPr marL="2743269" indent="0">
              <a:buNone/>
              <a:defRPr sz="2000"/>
            </a:lvl7pPr>
            <a:lvl8pPr marL="3200480" indent="0">
              <a:buNone/>
              <a:defRPr sz="2000"/>
            </a:lvl8pPr>
            <a:lvl9pPr marL="3657691" indent="0">
              <a:buNone/>
              <a:defRPr sz="2000"/>
            </a:lvl9pPr>
          </a:lstStyle>
          <a:p>
            <a:r>
              <a:rPr lang="en-US" altLang="ko-KR" dirty="0"/>
              <a:t>Your Picture Here </a:t>
            </a:r>
            <a:endParaRPr lang="ko-KR" altLang="en-US" dirty="0"/>
          </a:p>
        </p:txBody>
      </p:sp>
      <p:sp>
        <p:nvSpPr>
          <p:cNvPr id="10" name="Picture Placeholder 2"/>
          <p:cNvSpPr>
            <a:spLocks noGrp="1"/>
          </p:cNvSpPr>
          <p:nvPr>
            <p:ph type="pic" idx="15" hasCustomPrompt="1"/>
          </p:nvPr>
        </p:nvSpPr>
        <p:spPr>
          <a:xfrm>
            <a:off x="8970731" y="2078267"/>
            <a:ext cx="2298160" cy="2088000"/>
          </a:xfrm>
          <a:prstGeom prst="rect">
            <a:avLst/>
          </a:prstGeom>
          <a:solidFill>
            <a:schemeClr val="bg1">
              <a:lumMod val="95000"/>
            </a:schemeClr>
          </a:solidFill>
          <a:ln w="12700">
            <a:noFill/>
          </a:ln>
        </p:spPr>
        <p:txBody>
          <a:bodyPr lIns="91438" tIns="45719" rIns="91438" bIns="45719" anchor="ctr"/>
          <a:lstStyle>
            <a:lvl1pPr marL="0" indent="0" algn="ctr">
              <a:buNone/>
              <a:defRPr sz="1600">
                <a:solidFill>
                  <a:schemeClr val="tx1">
                    <a:lumMod val="75000"/>
                    <a:lumOff val="25000"/>
                  </a:schemeClr>
                </a:solidFill>
                <a:latin typeface="+mn-lt"/>
                <a:cs typeface="Arial" pitchFamily="34" charset="0"/>
              </a:defRPr>
            </a:lvl1pPr>
            <a:lvl2pPr marL="457211" indent="0">
              <a:buNone/>
              <a:defRPr sz="2800"/>
            </a:lvl2pPr>
            <a:lvl3pPr marL="914424" indent="0">
              <a:buNone/>
              <a:defRPr sz="2400"/>
            </a:lvl3pPr>
            <a:lvl4pPr marL="1371635" indent="0">
              <a:buNone/>
              <a:defRPr sz="2000"/>
            </a:lvl4pPr>
            <a:lvl5pPr marL="1828845" indent="0">
              <a:buNone/>
              <a:defRPr sz="2000"/>
            </a:lvl5pPr>
            <a:lvl6pPr marL="2286058" indent="0">
              <a:buNone/>
              <a:defRPr sz="2000"/>
            </a:lvl6pPr>
            <a:lvl7pPr marL="2743269" indent="0">
              <a:buNone/>
              <a:defRPr sz="2000"/>
            </a:lvl7pPr>
            <a:lvl8pPr marL="3200480" indent="0">
              <a:buNone/>
              <a:defRPr sz="2000"/>
            </a:lvl8pPr>
            <a:lvl9pPr marL="3657691" indent="0">
              <a:buNone/>
              <a:defRPr sz="2000"/>
            </a:lvl9pPr>
          </a:lstStyle>
          <a:p>
            <a:r>
              <a:rPr lang="en-US" altLang="ko-KR" dirty="0"/>
              <a:t>Your Picture Here </a:t>
            </a:r>
            <a:endParaRPr lang="ko-KR" altLang="en-US" dirty="0"/>
          </a:p>
        </p:txBody>
      </p:sp>
      <p:sp>
        <p:nvSpPr>
          <p:cNvPr id="12" name="Text Placeholder 9">
            <a:extLst>
              <a:ext uri="{FF2B5EF4-FFF2-40B4-BE49-F238E27FC236}">
                <a16:creationId xmlns:a16="http://schemas.microsoft.com/office/drawing/2014/main" xmlns="" id="{B04FEC5A-FE9A-463C-92F8-C2BB350D4DA3}"/>
              </a:ext>
            </a:extLst>
          </p:cNvPr>
          <p:cNvSpPr>
            <a:spLocks noGrp="1"/>
          </p:cNvSpPr>
          <p:nvPr>
            <p:ph type="body" sz="quarter" idx="16" hasCustomPrompt="1"/>
          </p:nvPr>
        </p:nvSpPr>
        <p:spPr>
          <a:xfrm>
            <a:off x="323530" y="339510"/>
            <a:ext cx="11573197" cy="724247"/>
          </a:xfrm>
          <a:prstGeom prst="rect">
            <a:avLst/>
          </a:prstGeom>
        </p:spPr>
        <p:txBody>
          <a:bodyPr lIns="91438" tIns="45719" rIns="91438" bIns="45719" anchor="ctr"/>
          <a:lstStyle>
            <a:lvl1pPr marL="0" indent="0" algn="ctr">
              <a:buNone/>
              <a:defRPr sz="5500" b="0" baseline="0">
                <a:solidFill>
                  <a:schemeClr val="bg1"/>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xmlns="" val="325352053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5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60532377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Images &amp; Contents Layout">
    <p:spTree>
      <p:nvGrpSpPr>
        <p:cNvPr id="1" name=""/>
        <p:cNvGrpSpPr/>
        <p:nvPr/>
      </p:nvGrpSpPr>
      <p:grpSpPr>
        <a:xfrm>
          <a:off x="0" y="0"/>
          <a:ext cx="0" cy="0"/>
          <a:chOff x="0" y="0"/>
          <a:chExt cx="0" cy="0"/>
        </a:xfrm>
      </p:grpSpPr>
      <p:sp>
        <p:nvSpPr>
          <p:cNvPr id="13" name="Rectangle 12"/>
          <p:cNvSpPr/>
          <p:nvPr userDrawn="1"/>
        </p:nvSpPr>
        <p:spPr>
          <a:xfrm flipH="1">
            <a:off x="0" y="-1"/>
            <a:ext cx="3607904" cy="685800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ko-KR" altLang="en-US" sz="1900" dirty="0"/>
          </a:p>
        </p:txBody>
      </p:sp>
      <p:grpSp>
        <p:nvGrpSpPr>
          <p:cNvPr id="2" name="Group 4"/>
          <p:cNvGrpSpPr/>
          <p:nvPr userDrawn="1"/>
        </p:nvGrpSpPr>
        <p:grpSpPr>
          <a:xfrm>
            <a:off x="5827169" y="1700808"/>
            <a:ext cx="6370227" cy="72000"/>
            <a:chOff x="3843032" y="6553200"/>
            <a:chExt cx="2066410" cy="87086"/>
          </a:xfrm>
        </p:grpSpPr>
        <p:sp>
          <p:nvSpPr>
            <p:cNvPr id="6" name="Rectangle 5"/>
            <p:cNvSpPr/>
            <p:nvPr userDrawn="1"/>
          </p:nvSpPr>
          <p:spPr>
            <a:xfrm flipV="1">
              <a:off x="3843032" y="6553200"/>
              <a:ext cx="413282" cy="8708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00" dirty="0">
                <a:solidFill>
                  <a:schemeClr val="bg1"/>
                </a:solidFill>
              </a:endParaRPr>
            </a:p>
          </p:txBody>
        </p:sp>
        <p:sp>
          <p:nvSpPr>
            <p:cNvPr id="7" name="Rectangle 6"/>
            <p:cNvSpPr/>
            <p:nvPr userDrawn="1"/>
          </p:nvSpPr>
          <p:spPr>
            <a:xfrm flipV="1">
              <a:off x="4256314" y="6553200"/>
              <a:ext cx="413282" cy="8708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00" dirty="0">
                <a:solidFill>
                  <a:schemeClr val="bg1"/>
                </a:solidFill>
              </a:endParaRPr>
            </a:p>
          </p:txBody>
        </p:sp>
        <p:sp>
          <p:nvSpPr>
            <p:cNvPr id="8" name="Rectangle 7"/>
            <p:cNvSpPr/>
            <p:nvPr userDrawn="1"/>
          </p:nvSpPr>
          <p:spPr>
            <a:xfrm flipV="1">
              <a:off x="4669596" y="6553200"/>
              <a:ext cx="413282" cy="8708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00" dirty="0">
                <a:solidFill>
                  <a:schemeClr val="bg1"/>
                </a:solidFill>
              </a:endParaRPr>
            </a:p>
          </p:txBody>
        </p:sp>
        <p:sp>
          <p:nvSpPr>
            <p:cNvPr id="9" name="Rectangle 8"/>
            <p:cNvSpPr/>
            <p:nvPr userDrawn="1"/>
          </p:nvSpPr>
          <p:spPr>
            <a:xfrm flipV="1">
              <a:off x="5082878" y="6553200"/>
              <a:ext cx="413282" cy="8708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00" dirty="0">
                <a:solidFill>
                  <a:schemeClr val="bg1"/>
                </a:solidFill>
              </a:endParaRPr>
            </a:p>
          </p:txBody>
        </p:sp>
        <p:sp>
          <p:nvSpPr>
            <p:cNvPr id="10" name="Rectangle 9"/>
            <p:cNvSpPr/>
            <p:nvPr userDrawn="1"/>
          </p:nvSpPr>
          <p:spPr>
            <a:xfrm flipV="1">
              <a:off x="5496160" y="6553200"/>
              <a:ext cx="413282" cy="87086"/>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00" dirty="0">
                <a:solidFill>
                  <a:schemeClr val="bg1"/>
                </a:solidFill>
              </a:endParaRPr>
            </a:p>
          </p:txBody>
        </p:sp>
      </p:grpSp>
      <p:pic>
        <p:nvPicPr>
          <p:cNvPr id="12" name="Picture 3" descr="E:\002-KIMS BUSINESS\007-02-MaxPPT-Contents\150902-com-Global-Laptop\mo900.png">
            <a:extLst>
              <a:ext uri="{FF2B5EF4-FFF2-40B4-BE49-F238E27FC236}">
                <a16:creationId xmlns:a16="http://schemas.microsoft.com/office/drawing/2014/main" xmlns="" id="{70E1C65B-FA29-49FA-876E-B8BDE06EAB13}"/>
              </a:ext>
            </a:extLst>
          </p:cNvPr>
          <p:cNvPicPr>
            <a:picLocks noChangeAspect="1" noChangeArrowheads="1"/>
          </p:cNvPicPr>
          <p:nvPr userDrawn="1"/>
        </p:nvPicPr>
        <p:blipFill rotWithShape="1">
          <a:blip r:embed="rId2">
            <a:extLst>
              <a:ext uri="{BEBA8EAE-BF5A-486C-A8C5-ECC9F3942E4B}">
                <a14:imgProps xmlns:a14="http://schemas.microsoft.com/office/drawing/2010/main" xmlns="">
                  <a14:imgLayer r:embed="rId3">
                    <a14:imgEffect>
                      <a14:saturation sat="66000"/>
                    </a14:imgEffect>
                  </a14:imgLayer>
                </a14:imgProps>
              </a:ext>
              <a:ext uri="{28A0092B-C50C-407E-A947-70E740481C1C}">
                <a14:useLocalDpi xmlns:a14="http://schemas.microsoft.com/office/drawing/2010/main" xmlns="" val="0"/>
              </a:ext>
            </a:extLst>
          </a:blip>
          <a:srcRect l="18253"/>
          <a:stretch/>
        </p:blipFill>
        <p:spPr bwMode="auto">
          <a:xfrm>
            <a:off x="-1" y="549779"/>
            <a:ext cx="5139665" cy="6308224"/>
          </a:xfrm>
          <a:prstGeom prst="rect">
            <a:avLst/>
          </a:prstGeom>
          <a:noFill/>
          <a:extLst>
            <a:ext uri="{909E8E84-426E-40DD-AFC4-6F175D3DCCD1}">
              <a14:hiddenFill xmlns:a14="http://schemas.microsoft.com/office/drawing/2010/main" xmlns="">
                <a:solidFill>
                  <a:srgbClr val="FFFFFF"/>
                </a:solidFill>
              </a14:hiddenFill>
            </a:ext>
          </a:extLst>
        </p:spPr>
      </p:pic>
      <p:sp>
        <p:nvSpPr>
          <p:cNvPr id="14" name="그림 개체 틀 2">
            <a:extLst>
              <a:ext uri="{FF2B5EF4-FFF2-40B4-BE49-F238E27FC236}">
                <a16:creationId xmlns:a16="http://schemas.microsoft.com/office/drawing/2014/main" xmlns="" id="{5DBE40ED-7CE2-4516-8B07-D034A986D52F}"/>
              </a:ext>
            </a:extLst>
          </p:cNvPr>
          <p:cNvSpPr>
            <a:spLocks noGrp="1"/>
          </p:cNvSpPr>
          <p:nvPr>
            <p:ph type="pic" sz="quarter" idx="10" hasCustomPrompt="1"/>
          </p:nvPr>
        </p:nvSpPr>
        <p:spPr>
          <a:xfrm>
            <a:off x="2219266" y="1047756"/>
            <a:ext cx="2375188" cy="3703149"/>
          </a:xfrm>
          <a:custGeom>
            <a:avLst/>
            <a:gdLst>
              <a:gd name="connsiteX0" fmla="*/ 0 w 1746098"/>
              <a:gd name="connsiteY0" fmla="*/ 0 h 2942176"/>
              <a:gd name="connsiteX1" fmla="*/ 1746098 w 1746098"/>
              <a:gd name="connsiteY1" fmla="*/ 0 h 2942176"/>
              <a:gd name="connsiteX2" fmla="*/ 1746098 w 1746098"/>
              <a:gd name="connsiteY2" fmla="*/ 2942176 h 2942176"/>
              <a:gd name="connsiteX3" fmla="*/ 0 w 1746098"/>
              <a:gd name="connsiteY3" fmla="*/ 2942176 h 2942176"/>
              <a:gd name="connsiteX4" fmla="*/ 0 w 1746098"/>
              <a:gd name="connsiteY4" fmla="*/ 0 h 2942176"/>
              <a:gd name="connsiteX0" fmla="*/ 21771 w 1746098"/>
              <a:gd name="connsiteY0" fmla="*/ 0 h 2991162"/>
              <a:gd name="connsiteX1" fmla="*/ 1746098 w 1746098"/>
              <a:gd name="connsiteY1" fmla="*/ 48986 h 2991162"/>
              <a:gd name="connsiteX2" fmla="*/ 1746098 w 1746098"/>
              <a:gd name="connsiteY2" fmla="*/ 2991162 h 2991162"/>
              <a:gd name="connsiteX3" fmla="*/ 0 w 1746098"/>
              <a:gd name="connsiteY3" fmla="*/ 2991162 h 2991162"/>
              <a:gd name="connsiteX4" fmla="*/ 21771 w 1746098"/>
              <a:gd name="connsiteY4" fmla="*/ 0 h 2991162"/>
              <a:gd name="connsiteX0" fmla="*/ 21771 w 1795084"/>
              <a:gd name="connsiteY0" fmla="*/ 38100 h 3029262"/>
              <a:gd name="connsiteX1" fmla="*/ 1795084 w 1795084"/>
              <a:gd name="connsiteY1" fmla="*/ 0 h 3029262"/>
              <a:gd name="connsiteX2" fmla="*/ 1746098 w 1795084"/>
              <a:gd name="connsiteY2" fmla="*/ 3029262 h 3029262"/>
              <a:gd name="connsiteX3" fmla="*/ 0 w 1795084"/>
              <a:gd name="connsiteY3" fmla="*/ 3029262 h 3029262"/>
              <a:gd name="connsiteX4" fmla="*/ 21771 w 1795084"/>
              <a:gd name="connsiteY4" fmla="*/ 38100 h 3029262"/>
              <a:gd name="connsiteX0" fmla="*/ 212271 w 1985584"/>
              <a:gd name="connsiteY0" fmla="*/ 38100 h 3067362"/>
              <a:gd name="connsiteX1" fmla="*/ 1985584 w 1985584"/>
              <a:gd name="connsiteY1" fmla="*/ 0 h 3067362"/>
              <a:gd name="connsiteX2" fmla="*/ 1936598 w 1985584"/>
              <a:gd name="connsiteY2" fmla="*/ 3029262 h 3067362"/>
              <a:gd name="connsiteX3" fmla="*/ 0 w 1985584"/>
              <a:gd name="connsiteY3" fmla="*/ 3067362 h 3067362"/>
              <a:gd name="connsiteX4" fmla="*/ 212271 w 1985584"/>
              <a:gd name="connsiteY4" fmla="*/ 38100 h 3067362"/>
              <a:gd name="connsiteX0" fmla="*/ 212271 w 1985584"/>
              <a:gd name="connsiteY0" fmla="*/ 38100 h 3110905"/>
              <a:gd name="connsiteX1" fmla="*/ 1985584 w 1985584"/>
              <a:gd name="connsiteY1" fmla="*/ 0 h 3110905"/>
              <a:gd name="connsiteX2" fmla="*/ 1800526 w 1985584"/>
              <a:gd name="connsiteY2" fmla="*/ 3110905 h 3110905"/>
              <a:gd name="connsiteX3" fmla="*/ 0 w 1985584"/>
              <a:gd name="connsiteY3" fmla="*/ 3067362 h 3110905"/>
              <a:gd name="connsiteX4" fmla="*/ 212271 w 1985584"/>
              <a:gd name="connsiteY4" fmla="*/ 38100 h 3110905"/>
              <a:gd name="connsiteX0" fmla="*/ 212271 w 1985584"/>
              <a:gd name="connsiteY0" fmla="*/ 16329 h 3110905"/>
              <a:gd name="connsiteX1" fmla="*/ 1985584 w 1985584"/>
              <a:gd name="connsiteY1" fmla="*/ 0 h 3110905"/>
              <a:gd name="connsiteX2" fmla="*/ 1800526 w 1985584"/>
              <a:gd name="connsiteY2" fmla="*/ 3110905 h 3110905"/>
              <a:gd name="connsiteX3" fmla="*/ 0 w 1985584"/>
              <a:gd name="connsiteY3" fmla="*/ 3067362 h 3110905"/>
              <a:gd name="connsiteX4" fmla="*/ 212271 w 1985584"/>
              <a:gd name="connsiteY4" fmla="*/ 16329 h 3110905"/>
              <a:gd name="connsiteX0" fmla="*/ 195942 w 1985584"/>
              <a:gd name="connsiteY0" fmla="*/ 21772 h 3110905"/>
              <a:gd name="connsiteX1" fmla="*/ 1985584 w 1985584"/>
              <a:gd name="connsiteY1" fmla="*/ 0 h 3110905"/>
              <a:gd name="connsiteX2" fmla="*/ 1800526 w 1985584"/>
              <a:gd name="connsiteY2" fmla="*/ 3110905 h 3110905"/>
              <a:gd name="connsiteX3" fmla="*/ 0 w 1985584"/>
              <a:gd name="connsiteY3" fmla="*/ 3067362 h 3110905"/>
              <a:gd name="connsiteX4" fmla="*/ 195942 w 1985584"/>
              <a:gd name="connsiteY4" fmla="*/ 21772 h 3110905"/>
              <a:gd name="connsiteX0" fmla="*/ 195942 w 1985584"/>
              <a:gd name="connsiteY0" fmla="*/ 21772 h 3110905"/>
              <a:gd name="connsiteX1" fmla="*/ 1985584 w 1985584"/>
              <a:gd name="connsiteY1" fmla="*/ 0 h 3110905"/>
              <a:gd name="connsiteX2" fmla="*/ 1831006 w 1985584"/>
              <a:gd name="connsiteY2" fmla="*/ 3110905 h 3110905"/>
              <a:gd name="connsiteX3" fmla="*/ 0 w 1985584"/>
              <a:gd name="connsiteY3" fmla="*/ 3067362 h 3110905"/>
              <a:gd name="connsiteX4" fmla="*/ 195942 w 1985584"/>
              <a:gd name="connsiteY4" fmla="*/ 21772 h 3110905"/>
              <a:gd name="connsiteX0" fmla="*/ 195942 w 1985584"/>
              <a:gd name="connsiteY0" fmla="*/ 21772 h 3110905"/>
              <a:gd name="connsiteX1" fmla="*/ 1985584 w 1985584"/>
              <a:gd name="connsiteY1" fmla="*/ 0 h 3110905"/>
              <a:gd name="connsiteX2" fmla="*/ 1831006 w 1985584"/>
              <a:gd name="connsiteY2" fmla="*/ 3110905 h 3110905"/>
              <a:gd name="connsiteX3" fmla="*/ 0 w 1985584"/>
              <a:gd name="connsiteY3" fmla="*/ 3075245 h 3110905"/>
              <a:gd name="connsiteX4" fmla="*/ 195942 w 1985584"/>
              <a:gd name="connsiteY4" fmla="*/ 21772 h 31109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5584" h="3110905">
                <a:moveTo>
                  <a:pt x="195942" y="21772"/>
                </a:moveTo>
                <a:lnTo>
                  <a:pt x="1985584" y="0"/>
                </a:lnTo>
                <a:lnTo>
                  <a:pt x="1831006" y="3110905"/>
                </a:lnTo>
                <a:lnTo>
                  <a:pt x="0" y="3075245"/>
                </a:lnTo>
                <a:lnTo>
                  <a:pt x="195942" y="21772"/>
                </a:lnTo>
                <a:close/>
              </a:path>
            </a:pathLst>
          </a:custGeom>
          <a:solidFill>
            <a:schemeClr val="bg1">
              <a:lumMod val="95000"/>
            </a:schemeClr>
          </a:solidFill>
          <a:ln w="25400">
            <a:noFill/>
          </a:ln>
          <a:effectLst/>
        </p:spPr>
        <p:txBody>
          <a:bodyPr lIns="251994" tIns="215995" rIns="91438" bIns="45719" anchor="ctr"/>
          <a:lstStyle>
            <a:lvl1pPr marL="0" indent="0" algn="ctr">
              <a:buFontTx/>
              <a:buNone/>
              <a:defRPr sz="1500">
                <a:solidFill>
                  <a:schemeClr val="tx1">
                    <a:lumMod val="75000"/>
                    <a:lumOff val="25000"/>
                  </a:schemeClr>
                </a:solidFill>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xmlns="" val="304677067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6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60532377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7_Contents slide layout">
    <p:bg>
      <p:bgPr>
        <a:solidFill>
          <a:schemeClr val="bg1"/>
        </a:solidFill>
        <a:effectLst/>
      </p:bgPr>
    </p:bg>
    <p:spTree>
      <p:nvGrpSpPr>
        <p:cNvPr id="1" name=""/>
        <p:cNvGrpSpPr/>
        <p:nvPr/>
      </p:nvGrpSpPr>
      <p:grpSpPr>
        <a:xfrm>
          <a:off x="0" y="0"/>
          <a:ext cx="0" cy="0"/>
          <a:chOff x="0" y="0"/>
          <a:chExt cx="0" cy="0"/>
        </a:xfrm>
      </p:grpSpPr>
      <p:sp>
        <p:nvSpPr>
          <p:cNvPr id="4" name="그림 개체 틀 2">
            <a:extLst>
              <a:ext uri="{FF2B5EF4-FFF2-40B4-BE49-F238E27FC236}">
                <a16:creationId xmlns:a16="http://schemas.microsoft.com/office/drawing/2014/main" xmlns="" id="{6BEAFC25-821F-477D-B4DA-EF0E26AE0841}"/>
              </a:ext>
            </a:extLst>
          </p:cNvPr>
          <p:cNvSpPr>
            <a:spLocks noGrp="1"/>
          </p:cNvSpPr>
          <p:nvPr>
            <p:ph type="pic" sz="quarter" idx="10" hasCustomPrompt="1"/>
          </p:nvPr>
        </p:nvSpPr>
        <p:spPr>
          <a:xfrm>
            <a:off x="0" y="0"/>
            <a:ext cx="12192000" cy="6858000"/>
          </a:xfrm>
          <a:prstGeom prst="rect">
            <a:avLst/>
          </a:prstGeom>
          <a:solidFill>
            <a:schemeClr val="bg1">
              <a:lumMod val="95000"/>
            </a:schemeClr>
          </a:solidFill>
          <a:ln w="152400">
            <a:noFill/>
          </a:ln>
          <a:effectLst/>
        </p:spPr>
        <p:txBody>
          <a:bodyPr lIns="91438" tIns="45719" rIns="91438" bIns="45719" anchor="ctr"/>
          <a:lstStyle>
            <a:lvl1pPr marL="0" indent="0" algn="ctr">
              <a:buFontTx/>
              <a:buNone/>
              <a:defRPr sz="1900">
                <a:solidFill>
                  <a:schemeClr val="tx1">
                    <a:lumMod val="75000"/>
                    <a:lumOff val="25000"/>
                  </a:schemeClr>
                </a:solidFill>
              </a:defRPr>
            </a:lvl1pPr>
          </a:lstStyle>
          <a:p>
            <a:r>
              <a:rPr lang="en-US" altLang="ko-KR" dirty="0"/>
              <a:t>Place Your Picture Here and send to back</a:t>
            </a:r>
            <a:endParaRPr lang="ko-KR" altLang="en-US" dirty="0"/>
          </a:p>
        </p:txBody>
      </p:sp>
    </p:spTree>
    <p:extLst>
      <p:ext uri="{BB962C8B-B14F-4D97-AF65-F5344CB8AC3E}">
        <p14:creationId xmlns:p14="http://schemas.microsoft.com/office/powerpoint/2010/main" xmlns="" val="205196270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8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60532377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xmlns="" id="{8612B6C6-12D5-49A1-B688-91C869139E0E}"/>
              </a:ext>
            </a:extLst>
          </p:cNvPr>
          <p:cNvSpPr/>
          <p:nvPr userDrawn="1"/>
        </p:nvSpPr>
        <p:spPr>
          <a:xfrm>
            <a:off x="0" y="0"/>
            <a:ext cx="12192000" cy="3886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a:p>
        </p:txBody>
      </p:sp>
      <p:pic>
        <p:nvPicPr>
          <p:cNvPr id="3" name="Picture 3" descr="D:\KBM-정애\014-Fullppt\PNG이미지\탭.png">
            <a:extLst>
              <a:ext uri="{FF2B5EF4-FFF2-40B4-BE49-F238E27FC236}">
                <a16:creationId xmlns:a16="http://schemas.microsoft.com/office/drawing/2014/main" xmlns="" id="{71CF212A-1782-49B4-8B17-581DC5D7B367}"/>
              </a:ext>
            </a:extLst>
          </p:cNvPr>
          <p:cNvPicPr>
            <a:picLocks noChangeAspect="1" noChangeArrowheads="1"/>
          </p:cNvPicPr>
          <p:nvPr userDrawn="1"/>
        </p:nvPicPr>
        <p:blipFill>
          <a:blip r:embed="rId2">
            <a:extLst>
              <a:ext uri="{28A0092B-C50C-407E-A947-70E740481C1C}">
                <a14:useLocalDpi xmlns:a14="http://schemas.microsoft.com/office/drawing/2010/main" xmlns="" val="0"/>
              </a:ext>
            </a:extLst>
          </a:blip>
          <a:srcRect/>
          <a:stretch>
            <a:fillRect/>
          </a:stretch>
        </p:blipFill>
        <p:spPr bwMode="auto">
          <a:xfrm>
            <a:off x="8086553" y="1709312"/>
            <a:ext cx="3530683" cy="4348525"/>
          </a:xfrm>
          <a:prstGeom prst="rect">
            <a:avLst/>
          </a:prstGeom>
          <a:noFill/>
          <a:extLst>
            <a:ext uri="{909E8E84-426E-40DD-AFC4-6F175D3DCCD1}">
              <a14:hiddenFill xmlns:a14="http://schemas.microsoft.com/office/drawing/2010/main" xmlns="">
                <a:solidFill>
                  <a:srgbClr val="FFFFFF"/>
                </a:solidFill>
              </a14:hiddenFill>
            </a:ext>
          </a:extLst>
        </p:spPr>
      </p:pic>
      <p:pic>
        <p:nvPicPr>
          <p:cNvPr id="4" name="Picture 4" descr="D:\KBM-정애\014-Fullppt\PNG이미지\핸드폰.png">
            <a:extLst>
              <a:ext uri="{FF2B5EF4-FFF2-40B4-BE49-F238E27FC236}">
                <a16:creationId xmlns:a16="http://schemas.microsoft.com/office/drawing/2014/main" xmlns="" id="{F6F9CC28-F54D-4BAA-BF10-18180D05E3DE}"/>
              </a:ext>
            </a:extLst>
          </p:cNvPr>
          <p:cNvPicPr>
            <a:picLocks noChangeAspect="1" noChangeArrowheads="1"/>
          </p:cNvPicPr>
          <p:nvPr userDrawn="1"/>
        </p:nvPicPr>
        <p:blipFill>
          <a:blip r:embed="rId3">
            <a:extLst>
              <a:ext uri="{28A0092B-C50C-407E-A947-70E740481C1C}">
                <a14:useLocalDpi xmlns:a14="http://schemas.microsoft.com/office/drawing/2010/main" xmlns="" val="0"/>
              </a:ext>
            </a:extLst>
          </a:blip>
          <a:srcRect/>
          <a:stretch>
            <a:fillRect/>
          </a:stretch>
        </p:blipFill>
        <p:spPr bwMode="auto">
          <a:xfrm>
            <a:off x="6210309" y="3259539"/>
            <a:ext cx="2660907" cy="3223724"/>
          </a:xfrm>
          <a:prstGeom prst="rect">
            <a:avLst/>
          </a:prstGeom>
          <a:noFill/>
          <a:extLst>
            <a:ext uri="{909E8E84-426E-40DD-AFC4-6F175D3DCCD1}">
              <a14:hiddenFill xmlns:a14="http://schemas.microsoft.com/office/drawing/2010/main" xmlns="">
                <a:solidFill>
                  <a:srgbClr val="FFFFFF"/>
                </a:solidFill>
              </a14:hiddenFill>
            </a:ext>
          </a:extLst>
        </p:spPr>
      </p:pic>
      <p:sp>
        <p:nvSpPr>
          <p:cNvPr id="5" name="Picture Placeholder 2">
            <a:extLst>
              <a:ext uri="{FF2B5EF4-FFF2-40B4-BE49-F238E27FC236}">
                <a16:creationId xmlns:a16="http://schemas.microsoft.com/office/drawing/2014/main" xmlns="" id="{510637AE-6F5C-4D3F-9611-7DA2098A8029}"/>
              </a:ext>
            </a:extLst>
          </p:cNvPr>
          <p:cNvSpPr>
            <a:spLocks noGrp="1"/>
          </p:cNvSpPr>
          <p:nvPr>
            <p:ph type="pic" idx="12" hasCustomPrompt="1"/>
          </p:nvPr>
        </p:nvSpPr>
        <p:spPr>
          <a:xfrm>
            <a:off x="8660865" y="2158177"/>
            <a:ext cx="2449155" cy="3125523"/>
          </a:xfrm>
          <a:prstGeom prst="rect">
            <a:avLst/>
          </a:prstGeom>
          <a:solidFill>
            <a:schemeClr val="bg1">
              <a:lumMod val="95000"/>
            </a:schemeClr>
          </a:solidFill>
        </p:spPr>
        <p:txBody>
          <a:bodyPr lIns="91438" tIns="45719" rIns="91438" bIns="45719" anchor="ctr"/>
          <a:lstStyle>
            <a:lvl1pPr marL="0" indent="0" algn="ctr">
              <a:buNone/>
              <a:defRPr sz="1200" baseline="0">
                <a:latin typeface="+mn-lt"/>
                <a:cs typeface="Arial" pitchFamily="34" charset="0"/>
              </a:defRPr>
            </a:lvl1pPr>
            <a:lvl2pPr marL="457211" indent="0">
              <a:buNone/>
              <a:defRPr sz="2800"/>
            </a:lvl2pPr>
            <a:lvl3pPr marL="914424" indent="0">
              <a:buNone/>
              <a:defRPr sz="2400"/>
            </a:lvl3pPr>
            <a:lvl4pPr marL="1371635" indent="0">
              <a:buNone/>
              <a:defRPr sz="2000"/>
            </a:lvl4pPr>
            <a:lvl5pPr marL="1828845" indent="0">
              <a:buNone/>
              <a:defRPr sz="2000"/>
            </a:lvl5pPr>
            <a:lvl6pPr marL="2286058" indent="0">
              <a:buNone/>
              <a:defRPr sz="2000"/>
            </a:lvl6pPr>
            <a:lvl7pPr marL="2743269" indent="0">
              <a:buNone/>
              <a:defRPr sz="2000"/>
            </a:lvl7pPr>
            <a:lvl8pPr marL="3200480" indent="0">
              <a:buNone/>
              <a:defRPr sz="2000"/>
            </a:lvl8pPr>
            <a:lvl9pPr marL="3657691" indent="0">
              <a:buNone/>
              <a:defRPr sz="2000"/>
            </a:lvl9pPr>
          </a:lstStyle>
          <a:p>
            <a:r>
              <a:rPr lang="en-US" altLang="ko-KR" dirty="0"/>
              <a:t>Insert Your Image</a:t>
            </a:r>
            <a:endParaRPr lang="ko-KR" altLang="en-US" dirty="0"/>
          </a:p>
        </p:txBody>
      </p:sp>
      <p:sp>
        <p:nvSpPr>
          <p:cNvPr id="6" name="Picture Placeholder 2">
            <a:extLst>
              <a:ext uri="{FF2B5EF4-FFF2-40B4-BE49-F238E27FC236}">
                <a16:creationId xmlns:a16="http://schemas.microsoft.com/office/drawing/2014/main" xmlns="" id="{296F8098-C31E-4554-BACD-2C26FE4D24E9}"/>
              </a:ext>
            </a:extLst>
          </p:cNvPr>
          <p:cNvSpPr>
            <a:spLocks noGrp="1"/>
          </p:cNvSpPr>
          <p:nvPr>
            <p:ph type="pic" idx="13" hasCustomPrompt="1"/>
          </p:nvPr>
        </p:nvSpPr>
        <p:spPr>
          <a:xfrm>
            <a:off x="6886577" y="3403406"/>
            <a:ext cx="1484457" cy="2330645"/>
          </a:xfrm>
          <a:prstGeom prst="rect">
            <a:avLst/>
          </a:prstGeom>
          <a:solidFill>
            <a:schemeClr val="bg1">
              <a:lumMod val="95000"/>
            </a:schemeClr>
          </a:solidFill>
        </p:spPr>
        <p:txBody>
          <a:bodyPr lIns="91438" tIns="45719" rIns="91438" bIns="45719" anchor="ctr"/>
          <a:lstStyle>
            <a:lvl1pPr marL="0" indent="0" algn="ctr">
              <a:buNone/>
              <a:defRPr sz="1200" baseline="0">
                <a:latin typeface="+mn-lt"/>
                <a:cs typeface="Arial" pitchFamily="34" charset="0"/>
              </a:defRPr>
            </a:lvl1pPr>
            <a:lvl2pPr marL="457211" indent="0">
              <a:buNone/>
              <a:defRPr sz="2800"/>
            </a:lvl2pPr>
            <a:lvl3pPr marL="914424" indent="0">
              <a:buNone/>
              <a:defRPr sz="2400"/>
            </a:lvl3pPr>
            <a:lvl4pPr marL="1371635" indent="0">
              <a:buNone/>
              <a:defRPr sz="2000"/>
            </a:lvl4pPr>
            <a:lvl5pPr marL="1828845" indent="0">
              <a:buNone/>
              <a:defRPr sz="2000"/>
            </a:lvl5pPr>
            <a:lvl6pPr marL="2286058" indent="0">
              <a:buNone/>
              <a:defRPr sz="2000"/>
            </a:lvl6pPr>
            <a:lvl7pPr marL="2743269" indent="0">
              <a:buNone/>
              <a:defRPr sz="2000"/>
            </a:lvl7pPr>
            <a:lvl8pPr marL="3200480" indent="0">
              <a:buNone/>
              <a:defRPr sz="2000"/>
            </a:lvl8pPr>
            <a:lvl9pPr marL="3657691" indent="0">
              <a:buNone/>
              <a:defRPr sz="2000"/>
            </a:lvl9pPr>
          </a:lstStyle>
          <a:p>
            <a:r>
              <a:rPr lang="en-US" altLang="ko-KR" dirty="0"/>
              <a:t>Insert Your Image</a:t>
            </a:r>
            <a:endParaRPr lang="ko-KR" altLang="en-US" dirty="0"/>
          </a:p>
        </p:txBody>
      </p:sp>
    </p:spTree>
    <p:extLst>
      <p:ext uri="{BB962C8B-B14F-4D97-AF65-F5344CB8AC3E}">
        <p14:creationId xmlns:p14="http://schemas.microsoft.com/office/powerpoint/2010/main" xmlns="" val="1443083704"/>
      </p:ext>
    </p:extLst>
  </p:cSld>
  <p:clrMapOvr>
    <a:masterClrMapping/>
  </p:clrMapOvr>
  <p:extLst mod="1">
    <p:ext uri="{DCECCB84-F9BA-43D5-87BE-67443E8EF086}">
      <p15:sldGuideLst xmlns:p15="http://schemas.microsoft.com/office/powerpoint/2012/main" xmlns="">
        <p15:guide id="1" orient="horz" pos="2160">
          <p15:clr>
            <a:srgbClr val="FBAE40"/>
          </p15:clr>
        </p15:guide>
        <p15:guide id="2" pos="384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9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60532377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16_Images &amp; Contents Layout">
    <p:bg>
      <p:bgPr>
        <a:solidFill>
          <a:schemeClr val="bg1"/>
        </a:solidFill>
        <a:effectLst/>
      </p:bgPr>
    </p:bg>
    <p:spTree>
      <p:nvGrpSpPr>
        <p:cNvPr id="1" name=""/>
        <p:cNvGrpSpPr/>
        <p:nvPr/>
      </p:nvGrpSpPr>
      <p:grpSpPr>
        <a:xfrm>
          <a:off x="0" y="0"/>
          <a:ext cx="0" cy="0"/>
          <a:chOff x="0" y="0"/>
          <a:chExt cx="0" cy="0"/>
        </a:xfrm>
      </p:grpSpPr>
      <p:sp>
        <p:nvSpPr>
          <p:cNvPr id="8" name="Picture Placeholder 2"/>
          <p:cNvSpPr>
            <a:spLocks noGrp="1"/>
          </p:cNvSpPr>
          <p:nvPr>
            <p:ph type="pic" idx="10" hasCustomPrompt="1"/>
          </p:nvPr>
        </p:nvSpPr>
        <p:spPr>
          <a:xfrm>
            <a:off x="9139161" y="1"/>
            <a:ext cx="2863563" cy="3999323"/>
          </a:xfrm>
          <a:prstGeom prst="rect">
            <a:avLst/>
          </a:prstGeom>
          <a:solidFill>
            <a:schemeClr val="bg1">
              <a:lumMod val="95000"/>
            </a:schemeClr>
          </a:solidFill>
          <a:ln w="12700">
            <a:noFill/>
          </a:ln>
        </p:spPr>
        <p:txBody>
          <a:bodyPr lIns="91438" tIns="45719" rIns="91438" bIns="45719" anchor="ctr"/>
          <a:lstStyle>
            <a:lvl1pPr marL="0" indent="0" algn="ctr">
              <a:buNone/>
              <a:defRPr sz="1500">
                <a:latin typeface="+mn-lt"/>
                <a:cs typeface="Arial" pitchFamily="34"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altLang="ko-KR" dirty="0"/>
              <a:t>Your Picture Here </a:t>
            </a:r>
            <a:endParaRPr lang="ko-KR" altLang="en-US" dirty="0"/>
          </a:p>
        </p:txBody>
      </p:sp>
      <p:sp>
        <p:nvSpPr>
          <p:cNvPr id="11" name="Picture Placeholder 2"/>
          <p:cNvSpPr>
            <a:spLocks noGrp="1"/>
          </p:cNvSpPr>
          <p:nvPr>
            <p:ph type="pic" idx="11" hasCustomPrompt="1"/>
          </p:nvPr>
        </p:nvSpPr>
        <p:spPr>
          <a:xfrm>
            <a:off x="6122128" y="2870061"/>
            <a:ext cx="2863563" cy="3987939"/>
          </a:xfrm>
          <a:prstGeom prst="rect">
            <a:avLst/>
          </a:prstGeom>
          <a:solidFill>
            <a:schemeClr val="bg1">
              <a:lumMod val="95000"/>
            </a:schemeClr>
          </a:solidFill>
          <a:ln w="12700">
            <a:noFill/>
          </a:ln>
        </p:spPr>
        <p:txBody>
          <a:bodyPr lIns="91438" tIns="45719" rIns="91438" bIns="45719" anchor="ctr"/>
          <a:lstStyle>
            <a:lvl1pPr marL="0" indent="0" algn="ctr">
              <a:buNone/>
              <a:defRPr sz="1500">
                <a:latin typeface="+mn-lt"/>
                <a:cs typeface="Arial" pitchFamily="34"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altLang="ko-KR" dirty="0"/>
              <a:t>Your Picture Here </a:t>
            </a:r>
            <a:endParaRPr lang="ko-KR" altLang="en-US" dirty="0"/>
          </a:p>
        </p:txBody>
      </p:sp>
      <p:sp>
        <p:nvSpPr>
          <p:cNvPr id="3" name="Rectangle 2"/>
          <p:cNvSpPr/>
          <p:nvPr userDrawn="1"/>
        </p:nvSpPr>
        <p:spPr>
          <a:xfrm>
            <a:off x="9139161" y="4114800"/>
            <a:ext cx="2863563" cy="2743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8" tIns="45719" rIns="91438" bIns="45719" numCol="1" spcCol="0" rtlCol="0" fromWordArt="0" anchor="ctr" anchorCtr="0" forceAA="0" compatLnSpc="1">
            <a:prstTxWarp prst="textNoShape">
              <a:avLst/>
            </a:prstTxWarp>
            <a:noAutofit/>
          </a:bodyPr>
          <a:lstStyle/>
          <a:p>
            <a:pPr algn="ctr"/>
            <a:endParaRPr lang="ko-KR" altLang="en-US" sz="1900" dirty="0">
              <a:solidFill>
                <a:schemeClr val="tx1"/>
              </a:solidFill>
            </a:endParaRPr>
          </a:p>
        </p:txBody>
      </p:sp>
      <p:sp>
        <p:nvSpPr>
          <p:cNvPr id="14" name="Rectangle 13"/>
          <p:cNvSpPr/>
          <p:nvPr userDrawn="1"/>
        </p:nvSpPr>
        <p:spPr>
          <a:xfrm>
            <a:off x="6122128" y="1"/>
            <a:ext cx="2863563" cy="275458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8" tIns="45719" rIns="91438" bIns="45719" numCol="1" spcCol="0" rtlCol="0" fromWordArt="0" anchor="ctr" anchorCtr="0" forceAA="0" compatLnSpc="1">
            <a:prstTxWarp prst="textNoShape">
              <a:avLst/>
            </a:prstTxWarp>
            <a:noAutofit/>
          </a:bodyPr>
          <a:lstStyle/>
          <a:p>
            <a:pPr algn="ctr"/>
            <a:endParaRPr lang="ko-KR" altLang="en-US" sz="1900" dirty="0">
              <a:solidFill>
                <a:schemeClr val="tx1"/>
              </a:solidFill>
            </a:endParaRPr>
          </a:p>
        </p:txBody>
      </p:sp>
    </p:spTree>
    <p:extLst>
      <p:ext uri="{BB962C8B-B14F-4D97-AF65-F5344CB8AC3E}">
        <p14:creationId xmlns:p14="http://schemas.microsoft.com/office/powerpoint/2010/main" xmlns="" val="1766200832"/>
      </p:ext>
    </p:extLst>
  </p:cSld>
  <p:clrMapOvr>
    <a:masterClrMapping/>
  </p:clrMapOvr>
  <p:extLst mod="1">
    <p:ext uri="{DCECCB84-F9BA-43D5-87BE-67443E8EF086}">
      <p15:sldGuideLst xmlns:p15="http://schemas.microsoft.com/office/powerpoint/2012/main" xmlns="">
        <p15:guide id="1" orient="horz" pos="2160">
          <p15:clr>
            <a:srgbClr val="FBAE40"/>
          </p15:clr>
        </p15:guide>
        <p15:guide id="2" pos="384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10_Contents slide layout">
    <p:bg>
      <p:bgPr>
        <a:solidFill>
          <a:schemeClr val="bg1"/>
        </a:solidFill>
        <a:effectLst/>
      </p:bgPr>
    </p:bg>
    <p:spTree>
      <p:nvGrpSpPr>
        <p:cNvPr id="1" name=""/>
        <p:cNvGrpSpPr/>
        <p:nvPr/>
      </p:nvGrpSpPr>
      <p:grpSpPr>
        <a:xfrm>
          <a:off x="0" y="0"/>
          <a:ext cx="0" cy="0"/>
          <a:chOff x="0" y="0"/>
          <a:chExt cx="0" cy="0"/>
        </a:xfrm>
      </p:grpSpPr>
      <p:sp>
        <p:nvSpPr>
          <p:cNvPr id="4" name="그림 개체 틀 2">
            <a:extLst>
              <a:ext uri="{FF2B5EF4-FFF2-40B4-BE49-F238E27FC236}">
                <a16:creationId xmlns:a16="http://schemas.microsoft.com/office/drawing/2014/main" xmlns="" id="{6BEAFC25-821F-477D-B4DA-EF0E26AE0841}"/>
              </a:ext>
            </a:extLst>
          </p:cNvPr>
          <p:cNvSpPr>
            <a:spLocks noGrp="1"/>
          </p:cNvSpPr>
          <p:nvPr>
            <p:ph type="pic" sz="quarter" idx="10" hasCustomPrompt="1"/>
          </p:nvPr>
        </p:nvSpPr>
        <p:spPr>
          <a:xfrm>
            <a:off x="0" y="0"/>
            <a:ext cx="12192000" cy="6858000"/>
          </a:xfrm>
          <a:prstGeom prst="rect">
            <a:avLst/>
          </a:prstGeom>
          <a:solidFill>
            <a:schemeClr val="bg1">
              <a:lumMod val="95000"/>
            </a:schemeClr>
          </a:solidFill>
          <a:ln w="152400">
            <a:noFill/>
          </a:ln>
          <a:effectLst/>
        </p:spPr>
        <p:txBody>
          <a:bodyPr lIns="91438" tIns="45719" rIns="91438" bIns="45719" anchor="ctr"/>
          <a:lstStyle>
            <a:lvl1pPr marL="0" indent="0" algn="ctr">
              <a:buFontTx/>
              <a:buNone/>
              <a:defRPr sz="1900">
                <a:solidFill>
                  <a:schemeClr val="tx1">
                    <a:lumMod val="75000"/>
                    <a:lumOff val="25000"/>
                  </a:schemeClr>
                </a:solidFill>
              </a:defRPr>
            </a:lvl1pPr>
          </a:lstStyle>
          <a:p>
            <a:r>
              <a:rPr lang="en-US" altLang="ko-KR" dirty="0"/>
              <a:t>Place Your Picture Here and send to back</a:t>
            </a:r>
            <a:endParaRPr lang="ko-KR" altLang="en-US" dirty="0"/>
          </a:p>
        </p:txBody>
      </p:sp>
    </p:spTree>
    <p:extLst>
      <p:ext uri="{BB962C8B-B14F-4D97-AF65-F5344CB8AC3E}">
        <p14:creationId xmlns:p14="http://schemas.microsoft.com/office/powerpoint/2010/main" xmlns="" val="20519627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60532377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11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60532377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23_Images &amp; Contents Layout">
    <p:spTree>
      <p:nvGrpSpPr>
        <p:cNvPr id="1" name=""/>
        <p:cNvGrpSpPr/>
        <p:nvPr/>
      </p:nvGrpSpPr>
      <p:grpSpPr>
        <a:xfrm>
          <a:off x="0" y="0"/>
          <a:ext cx="0" cy="0"/>
          <a:chOff x="0" y="0"/>
          <a:chExt cx="0" cy="0"/>
        </a:xfrm>
      </p:grpSpPr>
      <p:sp>
        <p:nvSpPr>
          <p:cNvPr id="3" name="Picture Placeholder 2"/>
          <p:cNvSpPr>
            <a:spLocks noGrp="1"/>
          </p:cNvSpPr>
          <p:nvPr>
            <p:ph type="pic" idx="12" hasCustomPrompt="1"/>
          </p:nvPr>
        </p:nvSpPr>
        <p:spPr>
          <a:xfrm>
            <a:off x="3728244" y="2682240"/>
            <a:ext cx="3600000" cy="4175760"/>
          </a:xfrm>
          <a:prstGeom prst="rect">
            <a:avLst/>
          </a:prstGeom>
          <a:solidFill>
            <a:schemeClr val="bg1">
              <a:lumMod val="95000"/>
            </a:schemeClr>
          </a:solidFill>
        </p:spPr>
        <p:txBody>
          <a:bodyPr lIns="91438" tIns="45719" rIns="91438" bIns="45719" anchor="ctr"/>
          <a:lstStyle>
            <a:lvl1pPr marL="0" indent="0" algn="ctr">
              <a:buNone/>
              <a:defRPr sz="1500">
                <a:latin typeface="+mn-lt"/>
                <a:cs typeface="Arial" pitchFamily="34"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altLang="ko-KR" dirty="0"/>
              <a:t>Your Picture Here</a:t>
            </a:r>
            <a:endParaRPr lang="ko-KR" altLang="en-US" dirty="0"/>
          </a:p>
        </p:txBody>
      </p:sp>
      <p:sp>
        <p:nvSpPr>
          <p:cNvPr id="4" name="Picture Placeholder 2"/>
          <p:cNvSpPr>
            <a:spLocks noGrp="1"/>
          </p:cNvSpPr>
          <p:nvPr>
            <p:ph type="pic" idx="13" hasCustomPrompt="1"/>
          </p:nvPr>
        </p:nvSpPr>
        <p:spPr>
          <a:xfrm>
            <a:off x="0" y="2682240"/>
            <a:ext cx="3600000" cy="4175760"/>
          </a:xfrm>
          <a:prstGeom prst="rect">
            <a:avLst/>
          </a:prstGeom>
          <a:solidFill>
            <a:schemeClr val="bg1">
              <a:lumMod val="95000"/>
            </a:schemeClr>
          </a:solidFill>
        </p:spPr>
        <p:txBody>
          <a:bodyPr lIns="91438" tIns="45719" rIns="91438" bIns="45719" anchor="ctr"/>
          <a:lstStyle>
            <a:lvl1pPr marL="0" indent="0" algn="ctr">
              <a:buNone/>
              <a:defRPr sz="1500">
                <a:latin typeface="+mn-lt"/>
                <a:cs typeface="Arial" pitchFamily="34"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altLang="ko-KR" dirty="0"/>
              <a:t>Your Picture Here</a:t>
            </a:r>
            <a:endParaRPr lang="ko-KR" altLang="en-US" dirty="0"/>
          </a:p>
        </p:txBody>
      </p:sp>
      <p:grpSp>
        <p:nvGrpSpPr>
          <p:cNvPr id="2" name="Group 1">
            <a:extLst>
              <a:ext uri="{FF2B5EF4-FFF2-40B4-BE49-F238E27FC236}">
                <a16:creationId xmlns:a16="http://schemas.microsoft.com/office/drawing/2014/main" xmlns="" id="{7B32648F-D2D9-4800-A52A-5BAC2CD19214}"/>
              </a:ext>
            </a:extLst>
          </p:cNvPr>
          <p:cNvGrpSpPr/>
          <p:nvPr userDrawn="1"/>
        </p:nvGrpSpPr>
        <p:grpSpPr>
          <a:xfrm>
            <a:off x="11766624" y="0"/>
            <a:ext cx="425376" cy="6858000"/>
            <a:chOff x="11760629" y="0"/>
            <a:chExt cx="425376" cy="6858000"/>
          </a:xfrm>
        </p:grpSpPr>
        <p:sp>
          <p:nvSpPr>
            <p:cNvPr id="7" name="Rectangle 4">
              <a:extLst>
                <a:ext uri="{FF2B5EF4-FFF2-40B4-BE49-F238E27FC236}">
                  <a16:creationId xmlns:a16="http://schemas.microsoft.com/office/drawing/2014/main" xmlns="" id="{21817B51-CDC2-4F69-A281-89B84C29BEC1}"/>
                </a:ext>
              </a:extLst>
            </p:cNvPr>
            <p:cNvSpPr/>
            <p:nvPr userDrawn="1"/>
          </p:nvSpPr>
          <p:spPr>
            <a:xfrm>
              <a:off x="11973317" y="0"/>
              <a:ext cx="21268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00" dirty="0"/>
            </a:p>
          </p:txBody>
        </p:sp>
        <p:sp>
          <p:nvSpPr>
            <p:cNvPr id="8" name="Rectangle 5">
              <a:extLst>
                <a:ext uri="{FF2B5EF4-FFF2-40B4-BE49-F238E27FC236}">
                  <a16:creationId xmlns:a16="http://schemas.microsoft.com/office/drawing/2014/main" xmlns="" id="{3D01B805-68A9-4B26-9376-83768382CD27}"/>
                </a:ext>
              </a:extLst>
            </p:cNvPr>
            <p:cNvSpPr/>
            <p:nvPr userDrawn="1"/>
          </p:nvSpPr>
          <p:spPr>
            <a:xfrm>
              <a:off x="11760629" y="0"/>
              <a:ext cx="212688"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00" dirty="0"/>
            </a:p>
          </p:txBody>
        </p:sp>
      </p:grpSp>
    </p:spTree>
    <p:extLst>
      <p:ext uri="{BB962C8B-B14F-4D97-AF65-F5344CB8AC3E}">
        <p14:creationId xmlns:p14="http://schemas.microsoft.com/office/powerpoint/2010/main" xmlns="" val="17144738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24_Images &amp; Contents Layout">
    <p:spTree>
      <p:nvGrpSpPr>
        <p:cNvPr id="1" name=""/>
        <p:cNvGrpSpPr/>
        <p:nvPr/>
      </p:nvGrpSpPr>
      <p:grpSpPr>
        <a:xfrm>
          <a:off x="0" y="0"/>
          <a:ext cx="0" cy="0"/>
          <a:chOff x="0" y="0"/>
          <a:chExt cx="0" cy="0"/>
        </a:xfrm>
      </p:grpSpPr>
      <p:sp>
        <p:nvSpPr>
          <p:cNvPr id="9" name="Rectangle 14">
            <a:extLst>
              <a:ext uri="{FF2B5EF4-FFF2-40B4-BE49-F238E27FC236}">
                <a16:creationId xmlns:a16="http://schemas.microsoft.com/office/drawing/2014/main" xmlns="" id="{BDD51FB4-1B36-409D-899E-5B0AB0DF70DE}"/>
              </a:ext>
            </a:extLst>
          </p:cNvPr>
          <p:cNvSpPr/>
          <p:nvPr userDrawn="1"/>
        </p:nvSpPr>
        <p:spPr>
          <a:xfrm>
            <a:off x="0" y="4702631"/>
            <a:ext cx="12192000" cy="215537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ko-KR" altLang="en-US" sz="1900" dirty="0"/>
          </a:p>
        </p:txBody>
      </p:sp>
      <p:sp>
        <p:nvSpPr>
          <p:cNvPr id="10" name="Picture Placeholder 2">
            <a:extLst>
              <a:ext uri="{FF2B5EF4-FFF2-40B4-BE49-F238E27FC236}">
                <a16:creationId xmlns:a16="http://schemas.microsoft.com/office/drawing/2014/main" xmlns="" id="{E463CCC2-FD29-4FEC-BBBB-C122D82F3C18}"/>
              </a:ext>
            </a:extLst>
          </p:cNvPr>
          <p:cNvSpPr>
            <a:spLocks noGrp="1"/>
          </p:cNvSpPr>
          <p:nvPr>
            <p:ph type="pic" idx="10" hasCustomPrompt="1"/>
          </p:nvPr>
        </p:nvSpPr>
        <p:spPr>
          <a:xfrm>
            <a:off x="0" y="1393369"/>
            <a:ext cx="4060800" cy="3309261"/>
          </a:xfrm>
          <a:prstGeom prst="rect">
            <a:avLst/>
          </a:prstGeom>
          <a:solidFill>
            <a:schemeClr val="bg1">
              <a:lumMod val="95000"/>
            </a:schemeClr>
          </a:solidFill>
        </p:spPr>
        <p:txBody>
          <a:bodyPr lIns="91438" tIns="45719" rIns="91438" bIns="45719" anchor="ctr"/>
          <a:lstStyle>
            <a:lvl1pPr marL="0" indent="0" algn="ctr">
              <a:buNone/>
              <a:defRPr sz="1200" strike="noStrike" baseline="0">
                <a:solidFill>
                  <a:schemeClr val="tx1">
                    <a:lumMod val="75000"/>
                    <a:lumOff val="25000"/>
                  </a:schemeClr>
                </a:solidFill>
                <a:latin typeface="+mn-lt"/>
                <a:ea typeface="+mj-ea"/>
                <a:cs typeface="Arial" pitchFamily="34"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altLang="ko-KR" dirty="0"/>
              <a:t>Your Picture Here</a:t>
            </a:r>
            <a:endParaRPr lang="ko-KR" altLang="en-US" dirty="0"/>
          </a:p>
        </p:txBody>
      </p:sp>
      <p:sp>
        <p:nvSpPr>
          <p:cNvPr id="11" name="Picture Placeholder 2">
            <a:extLst>
              <a:ext uri="{FF2B5EF4-FFF2-40B4-BE49-F238E27FC236}">
                <a16:creationId xmlns:a16="http://schemas.microsoft.com/office/drawing/2014/main" xmlns="" id="{64622F30-85C3-4FF9-A148-AF5042CF3F87}"/>
              </a:ext>
            </a:extLst>
          </p:cNvPr>
          <p:cNvSpPr>
            <a:spLocks noGrp="1"/>
          </p:cNvSpPr>
          <p:nvPr>
            <p:ph type="pic" idx="11" hasCustomPrompt="1"/>
          </p:nvPr>
        </p:nvSpPr>
        <p:spPr>
          <a:xfrm>
            <a:off x="4060800" y="1393369"/>
            <a:ext cx="4074311" cy="3309261"/>
          </a:xfrm>
          <a:prstGeom prst="rect">
            <a:avLst/>
          </a:prstGeom>
          <a:solidFill>
            <a:schemeClr val="bg1">
              <a:lumMod val="95000"/>
            </a:schemeClr>
          </a:solidFill>
        </p:spPr>
        <p:txBody>
          <a:bodyPr lIns="91438" tIns="45719" rIns="91438" bIns="45719" anchor="ctr"/>
          <a:lstStyle>
            <a:lvl1pPr marL="0" indent="0" algn="ctr">
              <a:buNone/>
              <a:defRPr sz="1200" strike="noStrike" baseline="0">
                <a:solidFill>
                  <a:schemeClr val="tx1">
                    <a:lumMod val="75000"/>
                    <a:lumOff val="25000"/>
                  </a:schemeClr>
                </a:solidFill>
                <a:latin typeface="+mn-lt"/>
                <a:ea typeface="+mj-ea"/>
                <a:cs typeface="Arial" pitchFamily="34"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altLang="ko-KR" dirty="0"/>
              <a:t>Your Picture Here</a:t>
            </a:r>
            <a:endParaRPr lang="ko-KR" altLang="en-US" dirty="0"/>
          </a:p>
        </p:txBody>
      </p:sp>
      <p:sp>
        <p:nvSpPr>
          <p:cNvPr id="12" name="Picture Placeholder 2">
            <a:extLst>
              <a:ext uri="{FF2B5EF4-FFF2-40B4-BE49-F238E27FC236}">
                <a16:creationId xmlns:a16="http://schemas.microsoft.com/office/drawing/2014/main" xmlns="" id="{1487AD8E-D8EF-4D5C-A0EA-47B7190BA0A7}"/>
              </a:ext>
            </a:extLst>
          </p:cNvPr>
          <p:cNvSpPr>
            <a:spLocks noGrp="1"/>
          </p:cNvSpPr>
          <p:nvPr>
            <p:ph type="pic" idx="12" hasCustomPrompt="1"/>
          </p:nvPr>
        </p:nvSpPr>
        <p:spPr>
          <a:xfrm>
            <a:off x="8131200" y="1393369"/>
            <a:ext cx="4060800" cy="3309261"/>
          </a:xfrm>
          <a:prstGeom prst="rect">
            <a:avLst/>
          </a:prstGeom>
          <a:solidFill>
            <a:schemeClr val="bg1">
              <a:lumMod val="95000"/>
            </a:schemeClr>
          </a:solidFill>
        </p:spPr>
        <p:txBody>
          <a:bodyPr lIns="91438" tIns="45719" rIns="91438" bIns="45719" anchor="ctr"/>
          <a:lstStyle>
            <a:lvl1pPr marL="0" indent="0" algn="ctr">
              <a:buNone/>
              <a:defRPr sz="1200" strike="noStrike" baseline="0">
                <a:solidFill>
                  <a:schemeClr val="tx1">
                    <a:lumMod val="75000"/>
                    <a:lumOff val="25000"/>
                  </a:schemeClr>
                </a:solidFill>
                <a:latin typeface="+mn-lt"/>
                <a:ea typeface="+mj-ea"/>
                <a:cs typeface="Arial" pitchFamily="34"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altLang="ko-KR" dirty="0"/>
              <a:t>Your Picture Here</a:t>
            </a:r>
            <a:endParaRPr lang="ko-KR" altLang="en-US" dirty="0"/>
          </a:p>
        </p:txBody>
      </p:sp>
      <p:sp>
        <p:nvSpPr>
          <p:cNvPr id="13" name="Text Placeholder 9">
            <a:extLst>
              <a:ext uri="{FF2B5EF4-FFF2-40B4-BE49-F238E27FC236}">
                <a16:creationId xmlns:a16="http://schemas.microsoft.com/office/drawing/2014/main" xmlns="" id="{1A5FCF1D-44E7-4881-AEE6-C04E806B84DB}"/>
              </a:ext>
            </a:extLst>
          </p:cNvPr>
          <p:cNvSpPr>
            <a:spLocks noGrp="1"/>
          </p:cNvSpPr>
          <p:nvPr>
            <p:ph type="body" sz="quarter" idx="13" hasCustomPrompt="1"/>
          </p:nvPr>
        </p:nvSpPr>
        <p:spPr>
          <a:xfrm>
            <a:off x="323530" y="339510"/>
            <a:ext cx="11573197" cy="724247"/>
          </a:xfrm>
          <a:prstGeom prst="rect">
            <a:avLst/>
          </a:prstGeom>
        </p:spPr>
        <p:txBody>
          <a:bodyPr lIns="91438" tIns="45719" rIns="91438" bIns="45719" anchor="ctr"/>
          <a:lstStyle>
            <a:lvl1pPr marL="0" indent="0" algn="ctr">
              <a:buNone/>
              <a:defRPr sz="55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xmlns="" val="344449792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25_Images &amp; Contents Layout">
    <p:spTree>
      <p:nvGrpSpPr>
        <p:cNvPr id="1" name=""/>
        <p:cNvGrpSpPr/>
        <p:nvPr/>
      </p:nvGrpSpPr>
      <p:grpSpPr>
        <a:xfrm>
          <a:off x="0" y="0"/>
          <a:ext cx="0" cy="0"/>
          <a:chOff x="0" y="0"/>
          <a:chExt cx="0" cy="0"/>
        </a:xfrm>
      </p:grpSpPr>
      <p:sp>
        <p:nvSpPr>
          <p:cNvPr id="7" name="Picture Placeholder 5">
            <a:extLst>
              <a:ext uri="{FF2B5EF4-FFF2-40B4-BE49-F238E27FC236}">
                <a16:creationId xmlns:a16="http://schemas.microsoft.com/office/drawing/2014/main" xmlns="" id="{A8672015-9EB8-4432-88B6-7F04596A16A3}"/>
              </a:ext>
            </a:extLst>
          </p:cNvPr>
          <p:cNvSpPr>
            <a:spLocks noGrp="1"/>
          </p:cNvSpPr>
          <p:nvPr>
            <p:ph type="pic" sz="quarter" idx="10" hasCustomPrompt="1"/>
          </p:nvPr>
        </p:nvSpPr>
        <p:spPr>
          <a:xfrm>
            <a:off x="0" y="0"/>
            <a:ext cx="5903383" cy="6858000"/>
          </a:xfrm>
          <a:prstGeom prst="rect">
            <a:avLst/>
          </a:prstGeom>
          <a:solidFill>
            <a:schemeClr val="bg1">
              <a:lumMod val="95000"/>
            </a:schemeClr>
          </a:solidFill>
        </p:spPr>
        <p:txBody>
          <a:bodyPr lIns="91438" tIns="1907952" rIns="91438" bIns="45719" anchor="ctr"/>
          <a:lstStyle>
            <a:lvl1pPr marL="0" marR="0" indent="0" algn="ctr" defTabSz="914377" rtl="0" eaLnBrk="1" fontAlgn="auto" latinLnBrk="1" hangingPunct="1">
              <a:lnSpc>
                <a:spcPct val="100000"/>
              </a:lnSpc>
              <a:spcBef>
                <a:spcPct val="20000"/>
              </a:spcBef>
              <a:spcAft>
                <a:spcPts val="0"/>
              </a:spcAft>
              <a:buClrTx/>
              <a:buSzTx/>
              <a:buFont typeface="Arial" pitchFamily="34" charset="0"/>
              <a:buNone/>
              <a:tabLst/>
              <a:defRPr sz="1200">
                <a:latin typeface="+mn-lt"/>
                <a:cs typeface="Arial" pitchFamily="34" charset="0"/>
              </a:defRPr>
            </a:lvl1pPr>
          </a:lstStyle>
          <a:p>
            <a:r>
              <a:rPr lang="en-US" altLang="ko-KR" dirty="0"/>
              <a:t>Insert Your Image</a:t>
            </a:r>
            <a:endParaRPr lang="ko-KR" altLang="en-US" dirty="0"/>
          </a:p>
          <a:p>
            <a:endParaRPr lang="ko-KR" altLang="en-US" dirty="0"/>
          </a:p>
        </p:txBody>
      </p:sp>
      <p:sp>
        <p:nvSpPr>
          <p:cNvPr id="8" name="Picture Placeholder 5">
            <a:extLst>
              <a:ext uri="{FF2B5EF4-FFF2-40B4-BE49-F238E27FC236}">
                <a16:creationId xmlns:a16="http://schemas.microsoft.com/office/drawing/2014/main" xmlns="" id="{F00C50F2-81AD-4E1A-A9B1-7A68EB7994CC}"/>
              </a:ext>
            </a:extLst>
          </p:cNvPr>
          <p:cNvSpPr>
            <a:spLocks noGrp="1"/>
          </p:cNvSpPr>
          <p:nvPr>
            <p:ph type="pic" sz="quarter" idx="11" hasCustomPrompt="1"/>
          </p:nvPr>
        </p:nvSpPr>
        <p:spPr>
          <a:xfrm>
            <a:off x="6481869" y="1459517"/>
            <a:ext cx="2571107" cy="2295361"/>
          </a:xfrm>
          <a:prstGeom prst="rect">
            <a:avLst/>
          </a:prstGeom>
          <a:solidFill>
            <a:schemeClr val="bg1">
              <a:lumMod val="95000"/>
            </a:schemeClr>
          </a:solidFill>
        </p:spPr>
        <p:txBody>
          <a:bodyPr lIns="91438" tIns="359991" rIns="91438" bIns="45719" anchor="ctr"/>
          <a:lstStyle>
            <a:lvl1pPr marL="0" marR="0" indent="0" algn="ctr" defTabSz="914377" rtl="0" eaLnBrk="1" fontAlgn="auto" latinLnBrk="1" hangingPunct="1">
              <a:lnSpc>
                <a:spcPct val="100000"/>
              </a:lnSpc>
              <a:spcBef>
                <a:spcPct val="20000"/>
              </a:spcBef>
              <a:spcAft>
                <a:spcPts val="0"/>
              </a:spcAft>
              <a:buClrTx/>
              <a:buSzTx/>
              <a:buFont typeface="Arial" pitchFamily="34" charset="0"/>
              <a:buNone/>
              <a:tabLst/>
              <a:defRPr sz="1200">
                <a:latin typeface="+mn-lt"/>
                <a:cs typeface="Arial" pitchFamily="34" charset="0"/>
              </a:defRPr>
            </a:lvl1pPr>
          </a:lstStyle>
          <a:p>
            <a:r>
              <a:rPr lang="en-US" altLang="ko-KR" dirty="0"/>
              <a:t>Insert Your Image</a:t>
            </a:r>
            <a:endParaRPr lang="ko-KR" altLang="en-US" dirty="0"/>
          </a:p>
          <a:p>
            <a:endParaRPr lang="ko-KR" altLang="en-US" dirty="0"/>
          </a:p>
        </p:txBody>
      </p:sp>
      <p:sp>
        <p:nvSpPr>
          <p:cNvPr id="14" name="Picture Placeholder 5">
            <a:extLst>
              <a:ext uri="{FF2B5EF4-FFF2-40B4-BE49-F238E27FC236}">
                <a16:creationId xmlns:a16="http://schemas.microsoft.com/office/drawing/2014/main" xmlns="" id="{23B902C7-8AEF-4A99-A35E-C4E754D4ECDA}"/>
              </a:ext>
            </a:extLst>
          </p:cNvPr>
          <p:cNvSpPr>
            <a:spLocks noGrp="1"/>
          </p:cNvSpPr>
          <p:nvPr>
            <p:ph type="pic" sz="quarter" idx="12" hasCustomPrompt="1"/>
          </p:nvPr>
        </p:nvSpPr>
        <p:spPr>
          <a:xfrm>
            <a:off x="9050308" y="1459517"/>
            <a:ext cx="2571107" cy="2295361"/>
          </a:xfrm>
          <a:prstGeom prst="rect">
            <a:avLst/>
          </a:prstGeom>
          <a:solidFill>
            <a:schemeClr val="bg1">
              <a:lumMod val="95000"/>
            </a:schemeClr>
          </a:solidFill>
        </p:spPr>
        <p:txBody>
          <a:bodyPr lIns="91438" tIns="359991" rIns="91438" bIns="45719" anchor="ctr"/>
          <a:lstStyle>
            <a:lvl1pPr marL="0" marR="0" indent="0" algn="ctr" defTabSz="914377" rtl="0" eaLnBrk="1" fontAlgn="auto" latinLnBrk="1" hangingPunct="1">
              <a:lnSpc>
                <a:spcPct val="100000"/>
              </a:lnSpc>
              <a:spcBef>
                <a:spcPct val="20000"/>
              </a:spcBef>
              <a:spcAft>
                <a:spcPts val="0"/>
              </a:spcAft>
              <a:buClrTx/>
              <a:buSzTx/>
              <a:buFont typeface="Arial" pitchFamily="34" charset="0"/>
              <a:buNone/>
              <a:tabLst/>
              <a:defRPr sz="1200">
                <a:latin typeface="+mn-lt"/>
                <a:cs typeface="Arial" pitchFamily="34" charset="0"/>
              </a:defRPr>
            </a:lvl1pPr>
          </a:lstStyle>
          <a:p>
            <a:r>
              <a:rPr lang="en-US" altLang="ko-KR" dirty="0"/>
              <a:t>Insert Your Image</a:t>
            </a:r>
            <a:endParaRPr lang="ko-KR" altLang="en-US" dirty="0"/>
          </a:p>
          <a:p>
            <a:endParaRPr lang="ko-KR" altLang="en-US" dirty="0"/>
          </a:p>
        </p:txBody>
      </p:sp>
    </p:spTree>
    <p:extLst>
      <p:ext uri="{BB962C8B-B14F-4D97-AF65-F5344CB8AC3E}">
        <p14:creationId xmlns:p14="http://schemas.microsoft.com/office/powerpoint/2010/main" xmlns="" val="347916962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19_Images &amp; Contents Layout">
    <p:spTree>
      <p:nvGrpSpPr>
        <p:cNvPr id="1" name=""/>
        <p:cNvGrpSpPr/>
        <p:nvPr/>
      </p:nvGrpSpPr>
      <p:grpSpPr>
        <a:xfrm>
          <a:off x="0" y="0"/>
          <a:ext cx="0" cy="0"/>
          <a:chOff x="0" y="0"/>
          <a:chExt cx="0" cy="0"/>
        </a:xfrm>
      </p:grpSpPr>
      <p:sp>
        <p:nvSpPr>
          <p:cNvPr id="3" name="Picture Placeholder 2"/>
          <p:cNvSpPr>
            <a:spLocks noGrp="1"/>
          </p:cNvSpPr>
          <p:nvPr>
            <p:ph type="pic" idx="1" hasCustomPrompt="1"/>
          </p:nvPr>
        </p:nvSpPr>
        <p:spPr>
          <a:xfrm>
            <a:off x="5807968" y="0"/>
            <a:ext cx="6384032" cy="6858000"/>
          </a:xfrm>
          <a:prstGeom prst="rect">
            <a:avLst/>
          </a:prstGeom>
          <a:solidFill>
            <a:schemeClr val="bg1">
              <a:lumMod val="95000"/>
            </a:schemeClr>
          </a:solidFill>
        </p:spPr>
        <p:txBody>
          <a:bodyPr lIns="91438" tIns="45719" rIns="91438" bIns="45719" anchor="ctr"/>
          <a:lstStyle>
            <a:lvl1pPr marL="0" indent="0" algn="ctr">
              <a:buNone/>
              <a:defRPr sz="1200">
                <a:latin typeface="+mn-lt"/>
                <a:cs typeface="Arial" pitchFamily="34"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altLang="ko-KR" dirty="0"/>
              <a:t>Your Picture Here </a:t>
            </a:r>
            <a:endParaRPr lang="ko-KR" altLang="en-US" dirty="0"/>
          </a:p>
        </p:txBody>
      </p:sp>
    </p:spTree>
    <p:extLst>
      <p:ext uri="{BB962C8B-B14F-4D97-AF65-F5344CB8AC3E}">
        <p14:creationId xmlns:p14="http://schemas.microsoft.com/office/powerpoint/2010/main" xmlns="" val="102744212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12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60532377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Picture with Caption">
    <p:spTree>
      <p:nvGrpSpPr>
        <p:cNvPr id="1" name=""/>
        <p:cNvGrpSpPr/>
        <p:nvPr/>
      </p:nvGrpSpPr>
      <p:grpSpPr>
        <a:xfrm>
          <a:off x="0" y="0"/>
          <a:ext cx="0" cy="0"/>
          <a:chOff x="0" y="0"/>
          <a:chExt cx="0" cy="0"/>
        </a:xfrm>
      </p:grpSpPr>
      <p:sp>
        <p:nvSpPr>
          <p:cNvPr id="11" name="Picture Placeholder 2"/>
          <p:cNvSpPr>
            <a:spLocks noGrp="1"/>
          </p:cNvSpPr>
          <p:nvPr>
            <p:ph type="pic" idx="12" hasCustomPrompt="1"/>
          </p:nvPr>
        </p:nvSpPr>
        <p:spPr>
          <a:xfrm>
            <a:off x="4630867" y="-8358"/>
            <a:ext cx="3840000" cy="6866359"/>
          </a:xfrm>
          <a:prstGeom prst="rect">
            <a:avLst/>
          </a:prstGeom>
          <a:solidFill>
            <a:schemeClr val="bg1">
              <a:lumMod val="95000"/>
            </a:schemeClr>
          </a:solidFill>
        </p:spPr>
        <p:txBody>
          <a:bodyPr lIns="91438" tIns="45719" rIns="91438" bIns="45719" anchor="ctr"/>
          <a:lstStyle>
            <a:lvl1pPr marL="0" indent="0" algn="ctr">
              <a:buNone/>
              <a:defRPr sz="1200">
                <a:latin typeface="+mn-lt"/>
                <a:cs typeface="Arial" pitchFamily="34"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altLang="ko-KR" dirty="0"/>
              <a:t>Your Picture Here</a:t>
            </a:r>
            <a:endParaRPr lang="ko-KR" altLang="en-US" dirty="0"/>
          </a:p>
        </p:txBody>
      </p:sp>
      <p:sp>
        <p:nvSpPr>
          <p:cNvPr id="8" name="Right Triangle 7"/>
          <p:cNvSpPr/>
          <p:nvPr userDrawn="1"/>
        </p:nvSpPr>
        <p:spPr>
          <a:xfrm rot="5400000">
            <a:off x="0" y="0"/>
            <a:ext cx="1097280" cy="109728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ko-KR" altLang="en-US" sz="1900" dirty="0"/>
          </a:p>
        </p:txBody>
      </p:sp>
      <p:sp>
        <p:nvSpPr>
          <p:cNvPr id="4" name="Rectangle 3"/>
          <p:cNvSpPr/>
          <p:nvPr userDrawn="1"/>
        </p:nvSpPr>
        <p:spPr>
          <a:xfrm>
            <a:off x="8445502" y="0"/>
            <a:ext cx="37465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ko-KR" altLang="en-US" sz="1900" dirty="0"/>
          </a:p>
        </p:txBody>
      </p:sp>
    </p:spTree>
    <p:extLst>
      <p:ext uri="{BB962C8B-B14F-4D97-AF65-F5344CB8AC3E}">
        <p14:creationId xmlns:p14="http://schemas.microsoft.com/office/powerpoint/2010/main" xmlns="" val="128245473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8_Images &amp; Conten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9" name="Rectangle 18"/>
          <p:cNvSpPr/>
          <p:nvPr userDrawn="1"/>
        </p:nvSpPr>
        <p:spPr>
          <a:xfrm>
            <a:off x="0" y="3265715"/>
            <a:ext cx="12192000" cy="35922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ko-KR" altLang="en-US" sz="1900" dirty="0"/>
          </a:p>
        </p:txBody>
      </p:sp>
      <p:sp>
        <p:nvSpPr>
          <p:cNvPr id="18" name="그림 개체 틀 2"/>
          <p:cNvSpPr>
            <a:spLocks noGrp="1"/>
          </p:cNvSpPr>
          <p:nvPr>
            <p:ph type="pic" sz="quarter" idx="10" hasCustomPrompt="1"/>
          </p:nvPr>
        </p:nvSpPr>
        <p:spPr>
          <a:xfrm>
            <a:off x="0" y="0"/>
            <a:ext cx="12192000" cy="3265715"/>
          </a:xfrm>
          <a:prstGeom prst="rect">
            <a:avLst/>
          </a:prstGeom>
          <a:solidFill>
            <a:schemeClr val="bg1">
              <a:lumMod val="95000"/>
            </a:schemeClr>
          </a:solidFill>
          <a:ln w="25400">
            <a:noFill/>
          </a:ln>
          <a:effectLst/>
        </p:spPr>
        <p:txBody>
          <a:bodyPr lIns="91438" tIns="45719" rIns="91438" bIns="45719" anchor="ctr"/>
          <a:lstStyle>
            <a:lvl1pPr marL="0" indent="0" algn="ctr">
              <a:buFontTx/>
              <a:buNone/>
              <a:defRPr sz="1200">
                <a:solidFill>
                  <a:schemeClr val="tx1">
                    <a:lumMod val="85000"/>
                    <a:lumOff val="15000"/>
                  </a:schemeClr>
                </a:solidFill>
                <a:latin typeface="+mn-lt"/>
                <a:cs typeface="Arial" pitchFamily="34" charset="0"/>
              </a:defRPr>
            </a:lvl1pPr>
          </a:lstStyle>
          <a:p>
            <a:r>
              <a:rPr lang="en-US" altLang="ko-KR" dirty="0"/>
              <a:t>Place Your Picture Here</a:t>
            </a:r>
            <a:endParaRPr lang="ko-KR" altLang="en-US" dirty="0"/>
          </a:p>
        </p:txBody>
      </p:sp>
      <p:sp>
        <p:nvSpPr>
          <p:cNvPr id="20" name="Rectangle 19"/>
          <p:cNvSpPr/>
          <p:nvPr userDrawn="1"/>
        </p:nvSpPr>
        <p:spPr>
          <a:xfrm>
            <a:off x="0" y="3265714"/>
            <a:ext cx="12192000" cy="912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ko-KR" altLang="en-US" sz="1900" dirty="0"/>
          </a:p>
        </p:txBody>
      </p:sp>
    </p:spTree>
    <p:extLst>
      <p:ext uri="{BB962C8B-B14F-4D97-AF65-F5344CB8AC3E}">
        <p14:creationId xmlns:p14="http://schemas.microsoft.com/office/powerpoint/2010/main" xmlns="" val="274359073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PNG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30" y="332483"/>
            <a:ext cx="11573197" cy="724247"/>
          </a:xfrm>
          <a:prstGeom prst="rect">
            <a:avLst/>
          </a:prstGeom>
        </p:spPr>
        <p:txBody>
          <a:bodyPr lIns="91438" tIns="45719" rIns="91438" bIns="45719" anchor="ctr"/>
          <a:lstStyle>
            <a:lvl1pPr marL="0" indent="0" algn="ctr">
              <a:buNone/>
              <a:defRPr sz="5500" b="0" baseline="0">
                <a:solidFill>
                  <a:schemeClr val="tx1">
                    <a:lumMod val="85000"/>
                    <a:lumOff val="15000"/>
                  </a:schemeClr>
                </a:solidFill>
                <a:latin typeface="+mj-lt"/>
                <a:cs typeface="Arial" pitchFamily="34" charset="0"/>
              </a:defRPr>
            </a:lvl1pPr>
          </a:lstStyle>
          <a:p>
            <a:pPr lvl="0"/>
            <a:r>
              <a:rPr lang="en-US" altLang="ko-KR" dirty="0"/>
              <a:t>PNG &amp; Shapes Layout</a:t>
            </a:r>
          </a:p>
        </p:txBody>
      </p:sp>
    </p:spTree>
    <p:extLst>
      <p:ext uri="{BB962C8B-B14F-4D97-AF65-F5344CB8AC3E}">
        <p14:creationId xmlns:p14="http://schemas.microsoft.com/office/powerpoint/2010/main" xmlns="" val="132242875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1_Icon sets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30" y="123479"/>
            <a:ext cx="11573197" cy="724247"/>
          </a:xfrm>
          <a:prstGeom prst="rect">
            <a:avLst/>
          </a:prstGeom>
        </p:spPr>
        <p:txBody>
          <a:bodyPr lIns="91438" tIns="45719" rIns="91438" bIns="45719" anchor="ctr"/>
          <a:lstStyle>
            <a:lvl1pPr marL="0" indent="0" algn="ctr">
              <a:buNone/>
              <a:defRPr sz="5500" b="0" baseline="0">
                <a:solidFill>
                  <a:schemeClr val="tx1">
                    <a:lumMod val="85000"/>
                    <a:lumOff val="15000"/>
                  </a:schemeClr>
                </a:solidFill>
                <a:latin typeface="+mj-lt"/>
                <a:cs typeface="Arial" pitchFamily="34" charset="0"/>
              </a:defRPr>
            </a:lvl1pPr>
          </a:lstStyle>
          <a:p>
            <a:pPr lvl="0"/>
            <a:r>
              <a:rPr lang="en-US" altLang="ko-KR" dirty="0"/>
              <a:t>Icon Sets Layout</a:t>
            </a:r>
          </a:p>
        </p:txBody>
      </p:sp>
      <p:sp>
        <p:nvSpPr>
          <p:cNvPr id="3" name="Rounded Rectangle 2"/>
          <p:cNvSpPr/>
          <p:nvPr userDrawn="1"/>
        </p:nvSpPr>
        <p:spPr>
          <a:xfrm>
            <a:off x="354011" y="1131591"/>
            <a:ext cx="3560767" cy="540256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ko-KR" altLang="en-US" sz="1300" dirty="0"/>
          </a:p>
        </p:txBody>
      </p:sp>
      <p:sp>
        <p:nvSpPr>
          <p:cNvPr id="4" name="Rounded Rectangle 3"/>
          <p:cNvSpPr/>
          <p:nvPr userDrawn="1"/>
        </p:nvSpPr>
        <p:spPr>
          <a:xfrm>
            <a:off x="531934" y="1347500"/>
            <a:ext cx="153868" cy="5015200"/>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ko-KR" altLang="en-US" sz="1300" dirty="0">
              <a:solidFill>
                <a:schemeClr val="bg1"/>
              </a:solidFill>
            </a:endParaRPr>
          </a:p>
        </p:txBody>
      </p:sp>
      <p:sp>
        <p:nvSpPr>
          <p:cNvPr id="5" name="Half Frame 4"/>
          <p:cNvSpPr/>
          <p:nvPr userDrawn="1"/>
        </p:nvSpPr>
        <p:spPr>
          <a:xfrm rot="5400000">
            <a:off x="3057178" y="1276654"/>
            <a:ext cx="685849" cy="685148"/>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ko-KR" altLang="en-US" sz="1300" dirty="0">
              <a:solidFill>
                <a:schemeClr val="tx1">
                  <a:lumMod val="85000"/>
                  <a:lumOff val="15000"/>
                </a:schemeClr>
              </a:solidFill>
            </a:endParaRPr>
          </a:p>
        </p:txBody>
      </p:sp>
      <p:sp>
        <p:nvSpPr>
          <p:cNvPr id="58" name="TextBox 57">
            <a:extLst>
              <a:ext uri="{FF2B5EF4-FFF2-40B4-BE49-F238E27FC236}">
                <a16:creationId xmlns:a16="http://schemas.microsoft.com/office/drawing/2014/main" xmlns="" id="{5644E8BB-F13A-4AE0-889E-633DE4143787}"/>
              </a:ext>
            </a:extLst>
          </p:cNvPr>
          <p:cNvSpPr txBox="1"/>
          <p:nvPr userDrawn="1"/>
        </p:nvSpPr>
        <p:spPr>
          <a:xfrm>
            <a:off x="711704" y="1637213"/>
            <a:ext cx="2232248" cy="553996"/>
          </a:xfrm>
          <a:prstGeom prst="rect">
            <a:avLst/>
          </a:prstGeom>
          <a:noFill/>
        </p:spPr>
        <p:txBody>
          <a:bodyPr wrap="square" lIns="91438" tIns="45719" rIns="91438" bIns="45719" rtlCol="0" anchor="ctr">
            <a:spAutoFit/>
          </a:bodyPr>
          <a:lstStyle/>
          <a:p>
            <a:r>
              <a:rPr lang="en-US" altLang="ko-KR" sz="1500" b="1" dirty="0">
                <a:solidFill>
                  <a:schemeClr val="bg1"/>
                </a:solidFill>
                <a:latin typeface="Arial" pitchFamily="34" charset="0"/>
                <a:cs typeface="Arial" pitchFamily="34" charset="0"/>
              </a:rPr>
              <a:t>You can Resize without losing quality</a:t>
            </a:r>
            <a:endParaRPr lang="ko-KR" altLang="en-US" sz="1500" b="1" dirty="0">
              <a:solidFill>
                <a:schemeClr val="bg1"/>
              </a:solidFill>
              <a:latin typeface="Arial" pitchFamily="34" charset="0"/>
              <a:cs typeface="Arial" pitchFamily="34" charset="0"/>
            </a:endParaRPr>
          </a:p>
        </p:txBody>
      </p:sp>
      <p:sp>
        <p:nvSpPr>
          <p:cNvPr id="59" name="TextBox 58">
            <a:extLst>
              <a:ext uri="{FF2B5EF4-FFF2-40B4-BE49-F238E27FC236}">
                <a16:creationId xmlns:a16="http://schemas.microsoft.com/office/drawing/2014/main" xmlns="" id="{F2CE2B8B-ED32-491A-95B2-D28904BC432C}"/>
              </a:ext>
            </a:extLst>
          </p:cNvPr>
          <p:cNvSpPr txBox="1"/>
          <p:nvPr userDrawn="1"/>
        </p:nvSpPr>
        <p:spPr>
          <a:xfrm>
            <a:off x="711704" y="2127464"/>
            <a:ext cx="2232248" cy="784828"/>
          </a:xfrm>
          <a:prstGeom prst="rect">
            <a:avLst/>
          </a:prstGeom>
          <a:noFill/>
        </p:spPr>
        <p:txBody>
          <a:bodyPr wrap="square" lIns="91438" tIns="45719" rIns="91438" bIns="45719" rtlCol="0" anchor="ctr">
            <a:spAutoFit/>
          </a:bodyPr>
          <a:lstStyle/>
          <a:p>
            <a:r>
              <a:rPr lang="en-US" altLang="ko-KR" sz="1500" b="1" dirty="0">
                <a:solidFill>
                  <a:schemeClr val="bg1"/>
                </a:solidFill>
                <a:latin typeface="Arial" pitchFamily="34" charset="0"/>
                <a:cs typeface="Arial" pitchFamily="34" charset="0"/>
              </a:rPr>
              <a:t>You can Change Fill Color &amp;</a:t>
            </a:r>
          </a:p>
          <a:p>
            <a:r>
              <a:rPr lang="en-US" altLang="ko-KR" sz="1500" b="1" dirty="0">
                <a:solidFill>
                  <a:schemeClr val="bg1"/>
                </a:solidFill>
                <a:latin typeface="Arial" pitchFamily="34" charset="0"/>
                <a:cs typeface="Arial" pitchFamily="34" charset="0"/>
              </a:rPr>
              <a:t>Line Color</a:t>
            </a:r>
            <a:endParaRPr lang="ko-KR" altLang="en-US" sz="1500" b="1" dirty="0">
              <a:solidFill>
                <a:schemeClr val="bg1"/>
              </a:solidFill>
              <a:latin typeface="Arial" pitchFamily="34" charset="0"/>
              <a:cs typeface="Arial" pitchFamily="34" charset="0"/>
            </a:endParaRPr>
          </a:p>
        </p:txBody>
      </p:sp>
      <p:sp>
        <p:nvSpPr>
          <p:cNvPr id="60" name="TextBox 59">
            <a:extLst>
              <a:ext uri="{FF2B5EF4-FFF2-40B4-BE49-F238E27FC236}">
                <a16:creationId xmlns:a16="http://schemas.microsoft.com/office/drawing/2014/main" xmlns="" id="{962A52DF-2523-4479-BFA3-B5ACE9887E1C}"/>
              </a:ext>
            </a:extLst>
          </p:cNvPr>
          <p:cNvSpPr txBox="1"/>
          <p:nvPr userDrawn="1"/>
        </p:nvSpPr>
        <p:spPr>
          <a:xfrm>
            <a:off x="721229" y="5808439"/>
            <a:ext cx="2232000" cy="323163"/>
          </a:xfrm>
          <a:prstGeom prst="rect">
            <a:avLst/>
          </a:prstGeom>
          <a:noFill/>
        </p:spPr>
        <p:txBody>
          <a:bodyPr wrap="square" lIns="91438" tIns="45719" rIns="91438" bIns="45719" rtlCol="0" anchor="ctr">
            <a:spAutoFit/>
          </a:bodyPr>
          <a:lstStyle/>
          <a:p>
            <a:r>
              <a:rPr lang="en-US" altLang="ko-KR" sz="1500" dirty="0">
                <a:solidFill>
                  <a:schemeClr val="bg1"/>
                </a:solidFill>
                <a:latin typeface="Arial" pitchFamily="34" charset="0"/>
                <a:cs typeface="Arial" pitchFamily="34" charset="0"/>
              </a:rPr>
              <a:t>www.allppt.com</a:t>
            </a:r>
            <a:endParaRPr lang="ko-KR" altLang="en-US" sz="1500" dirty="0">
              <a:solidFill>
                <a:schemeClr val="bg1"/>
              </a:solidFill>
              <a:latin typeface="Arial" pitchFamily="34" charset="0"/>
              <a:cs typeface="Arial" pitchFamily="34" charset="0"/>
            </a:endParaRPr>
          </a:p>
        </p:txBody>
      </p:sp>
      <p:sp>
        <p:nvSpPr>
          <p:cNvPr id="61" name="TextBox 60">
            <a:extLst>
              <a:ext uri="{FF2B5EF4-FFF2-40B4-BE49-F238E27FC236}">
                <a16:creationId xmlns:a16="http://schemas.microsoft.com/office/drawing/2014/main" xmlns="" id="{BAAC314F-E96A-4408-95DE-A70E9ED054AF}"/>
              </a:ext>
            </a:extLst>
          </p:cNvPr>
          <p:cNvSpPr txBox="1"/>
          <p:nvPr userDrawn="1"/>
        </p:nvSpPr>
        <p:spPr>
          <a:xfrm>
            <a:off x="721229" y="4450325"/>
            <a:ext cx="2717296" cy="1384993"/>
          </a:xfrm>
          <a:prstGeom prst="rect">
            <a:avLst/>
          </a:prstGeom>
          <a:noFill/>
        </p:spPr>
        <p:txBody>
          <a:bodyPr wrap="square" lIns="91438" tIns="45719" rIns="91438" bIns="45719" rtlCol="0" anchor="ctr">
            <a:spAutoFit/>
          </a:bodyPr>
          <a:lstStyle/>
          <a:p>
            <a:r>
              <a:rPr lang="en-US" altLang="ko-KR" sz="2800" b="1" dirty="0">
                <a:solidFill>
                  <a:schemeClr val="bg1"/>
                </a:solidFill>
                <a:latin typeface="+mn-lt"/>
                <a:ea typeface="+mn-ea"/>
                <a:cs typeface="Arial" pitchFamily="34" charset="0"/>
              </a:rPr>
              <a:t>FREE </a:t>
            </a:r>
          </a:p>
          <a:p>
            <a:r>
              <a:rPr lang="en-US" altLang="ko-KR" sz="2800" b="1" dirty="0">
                <a:solidFill>
                  <a:schemeClr val="bg1"/>
                </a:solidFill>
                <a:latin typeface="+mn-lt"/>
                <a:ea typeface="+mn-ea"/>
                <a:cs typeface="Arial" pitchFamily="34" charset="0"/>
              </a:rPr>
              <a:t>PPT TEMPLATES</a:t>
            </a:r>
          </a:p>
        </p:txBody>
      </p:sp>
    </p:spTree>
    <p:extLst>
      <p:ext uri="{BB962C8B-B14F-4D97-AF65-F5344CB8AC3E}">
        <p14:creationId xmlns:p14="http://schemas.microsoft.com/office/powerpoint/2010/main" xmlns="" val="20173921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Contents slide layout">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394006873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Cover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029BFB55-A802-447E-A910-BBD71F405882}"/>
              </a:ext>
            </a:extLst>
          </p:cNvPr>
          <p:cNvSpPr/>
          <p:nvPr userDrawn="1"/>
        </p:nvSpPr>
        <p:spPr>
          <a:xfrm>
            <a:off x="0" y="0"/>
            <a:ext cx="12192000" cy="6858000"/>
          </a:xfrm>
          <a:prstGeom prst="rect">
            <a:avLst/>
          </a:prstGeom>
          <a:solidFill>
            <a:schemeClr val="accent1">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a:p>
        </p:txBody>
      </p:sp>
      <p:sp>
        <p:nvSpPr>
          <p:cNvPr id="3" name="Right Triangle 2">
            <a:extLst>
              <a:ext uri="{FF2B5EF4-FFF2-40B4-BE49-F238E27FC236}">
                <a16:creationId xmlns:a16="http://schemas.microsoft.com/office/drawing/2014/main" xmlns="" id="{6457B7BB-CD07-47C5-9965-2FA032CA8D5B}"/>
              </a:ext>
            </a:extLst>
          </p:cNvPr>
          <p:cNvSpPr/>
          <p:nvPr userDrawn="1"/>
        </p:nvSpPr>
        <p:spPr>
          <a:xfrm flipH="1">
            <a:off x="8052180" y="0"/>
            <a:ext cx="4139819" cy="6858000"/>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a:p>
        </p:txBody>
      </p:sp>
      <p:sp>
        <p:nvSpPr>
          <p:cNvPr id="4" name="Right Triangle 3">
            <a:extLst>
              <a:ext uri="{FF2B5EF4-FFF2-40B4-BE49-F238E27FC236}">
                <a16:creationId xmlns:a16="http://schemas.microsoft.com/office/drawing/2014/main" xmlns="" id="{B81EF693-46E2-4180-A982-14109E40CB06}"/>
              </a:ext>
            </a:extLst>
          </p:cNvPr>
          <p:cNvSpPr/>
          <p:nvPr userDrawn="1"/>
        </p:nvSpPr>
        <p:spPr>
          <a:xfrm rot="10800000" flipH="1">
            <a:off x="4" y="0"/>
            <a:ext cx="4139819" cy="6858000"/>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a:p>
        </p:txBody>
      </p:sp>
    </p:spTree>
    <p:extLst>
      <p:ext uri="{BB962C8B-B14F-4D97-AF65-F5344CB8AC3E}">
        <p14:creationId xmlns:p14="http://schemas.microsoft.com/office/powerpoint/2010/main" xmlns="" val="93675020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End slide layout">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239502376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3_Contents slide layout">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394006873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xmlns="" id="{23DE32A5-6181-4C51-AD5C-3F1A448478A1}"/>
              </a:ext>
            </a:extLst>
          </p:cNvPr>
          <p:cNvSpPr>
            <a:spLocks noGrp="1"/>
          </p:cNvSpPr>
          <p:nvPr>
            <p:ph type="body" sz="quarter" idx="10" hasCustomPrompt="1"/>
          </p:nvPr>
        </p:nvSpPr>
        <p:spPr>
          <a:xfrm>
            <a:off x="323530" y="339510"/>
            <a:ext cx="11573197" cy="724247"/>
          </a:xfrm>
          <a:prstGeom prst="rect">
            <a:avLst/>
          </a:prstGeom>
        </p:spPr>
        <p:txBody>
          <a:bodyPr lIns="91438" tIns="45719" rIns="91438" bIns="45719" anchor="ctr"/>
          <a:lstStyle>
            <a:lvl1pPr marL="0" indent="0" algn="ctr">
              <a:buNone/>
              <a:defRPr sz="55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xmlns="" val="406402299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Images &amp; Contents Layout">
    <p:spTree>
      <p:nvGrpSpPr>
        <p:cNvPr id="1" name=""/>
        <p:cNvGrpSpPr/>
        <p:nvPr/>
      </p:nvGrpSpPr>
      <p:grpSpPr>
        <a:xfrm>
          <a:off x="0" y="0"/>
          <a:ext cx="0" cy="0"/>
          <a:chOff x="0" y="0"/>
          <a:chExt cx="0" cy="0"/>
        </a:xfrm>
      </p:grpSpPr>
      <p:sp>
        <p:nvSpPr>
          <p:cNvPr id="13" name="Rectangle 12"/>
          <p:cNvSpPr/>
          <p:nvPr userDrawn="1"/>
        </p:nvSpPr>
        <p:spPr>
          <a:xfrm flipH="1">
            <a:off x="0" y="-1"/>
            <a:ext cx="3607904" cy="685800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ko-KR" altLang="en-US" sz="1900" dirty="0"/>
          </a:p>
        </p:txBody>
      </p:sp>
      <p:grpSp>
        <p:nvGrpSpPr>
          <p:cNvPr id="2" name="Group 4"/>
          <p:cNvGrpSpPr/>
          <p:nvPr userDrawn="1"/>
        </p:nvGrpSpPr>
        <p:grpSpPr>
          <a:xfrm>
            <a:off x="5827169" y="1700808"/>
            <a:ext cx="6370227" cy="72000"/>
            <a:chOff x="3843032" y="6553200"/>
            <a:chExt cx="2066410" cy="87086"/>
          </a:xfrm>
        </p:grpSpPr>
        <p:sp>
          <p:nvSpPr>
            <p:cNvPr id="6" name="Rectangle 5"/>
            <p:cNvSpPr/>
            <p:nvPr userDrawn="1"/>
          </p:nvSpPr>
          <p:spPr>
            <a:xfrm flipV="1">
              <a:off x="3843032" y="6553200"/>
              <a:ext cx="413282" cy="8708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00" dirty="0">
                <a:solidFill>
                  <a:schemeClr val="bg1"/>
                </a:solidFill>
              </a:endParaRPr>
            </a:p>
          </p:txBody>
        </p:sp>
        <p:sp>
          <p:nvSpPr>
            <p:cNvPr id="7" name="Rectangle 6"/>
            <p:cNvSpPr/>
            <p:nvPr userDrawn="1"/>
          </p:nvSpPr>
          <p:spPr>
            <a:xfrm flipV="1">
              <a:off x="4256314" y="6553200"/>
              <a:ext cx="413282" cy="8708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00" dirty="0">
                <a:solidFill>
                  <a:schemeClr val="bg1"/>
                </a:solidFill>
              </a:endParaRPr>
            </a:p>
          </p:txBody>
        </p:sp>
        <p:sp>
          <p:nvSpPr>
            <p:cNvPr id="8" name="Rectangle 7"/>
            <p:cNvSpPr/>
            <p:nvPr userDrawn="1"/>
          </p:nvSpPr>
          <p:spPr>
            <a:xfrm flipV="1">
              <a:off x="4669596" y="6553200"/>
              <a:ext cx="413282" cy="8708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00" dirty="0">
                <a:solidFill>
                  <a:schemeClr val="bg1"/>
                </a:solidFill>
              </a:endParaRPr>
            </a:p>
          </p:txBody>
        </p:sp>
        <p:sp>
          <p:nvSpPr>
            <p:cNvPr id="9" name="Rectangle 8"/>
            <p:cNvSpPr/>
            <p:nvPr userDrawn="1"/>
          </p:nvSpPr>
          <p:spPr>
            <a:xfrm flipV="1">
              <a:off x="5082878" y="6553200"/>
              <a:ext cx="413282" cy="8708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00" dirty="0">
                <a:solidFill>
                  <a:schemeClr val="bg1"/>
                </a:solidFill>
              </a:endParaRPr>
            </a:p>
          </p:txBody>
        </p:sp>
        <p:sp>
          <p:nvSpPr>
            <p:cNvPr id="10" name="Rectangle 9"/>
            <p:cNvSpPr/>
            <p:nvPr userDrawn="1"/>
          </p:nvSpPr>
          <p:spPr>
            <a:xfrm flipV="1">
              <a:off x="5496160" y="6553200"/>
              <a:ext cx="413282" cy="87086"/>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00" dirty="0">
                <a:solidFill>
                  <a:schemeClr val="bg1"/>
                </a:solidFill>
              </a:endParaRPr>
            </a:p>
          </p:txBody>
        </p:sp>
      </p:grpSp>
      <p:pic>
        <p:nvPicPr>
          <p:cNvPr id="12" name="Picture 3" descr="E:\002-KIMS BUSINESS\007-02-MaxPPT-Contents\150902-com-Global-Laptop\mo900.png">
            <a:extLst>
              <a:ext uri="{FF2B5EF4-FFF2-40B4-BE49-F238E27FC236}">
                <a16:creationId xmlns:a16="http://schemas.microsoft.com/office/drawing/2014/main" xmlns="" id="{70E1C65B-FA29-49FA-876E-B8BDE06EAB13}"/>
              </a:ext>
            </a:extLst>
          </p:cNvPr>
          <p:cNvPicPr>
            <a:picLocks noChangeAspect="1" noChangeArrowheads="1"/>
          </p:cNvPicPr>
          <p:nvPr userDrawn="1"/>
        </p:nvPicPr>
        <p:blipFill rotWithShape="1">
          <a:blip r:embed="rId2">
            <a:extLst>
              <a:ext uri="{BEBA8EAE-BF5A-486C-A8C5-ECC9F3942E4B}">
                <a14:imgProps xmlns:a14="http://schemas.microsoft.com/office/drawing/2010/main" xmlns="">
                  <a14:imgLayer r:embed="rId3">
                    <a14:imgEffect>
                      <a14:saturation sat="66000"/>
                    </a14:imgEffect>
                  </a14:imgLayer>
                </a14:imgProps>
              </a:ext>
              <a:ext uri="{28A0092B-C50C-407E-A947-70E740481C1C}">
                <a14:useLocalDpi xmlns:a14="http://schemas.microsoft.com/office/drawing/2010/main" xmlns="" val="0"/>
              </a:ext>
            </a:extLst>
          </a:blip>
          <a:srcRect l="18253"/>
          <a:stretch/>
        </p:blipFill>
        <p:spPr bwMode="auto">
          <a:xfrm>
            <a:off x="-1" y="549779"/>
            <a:ext cx="5139665" cy="6308224"/>
          </a:xfrm>
          <a:prstGeom prst="rect">
            <a:avLst/>
          </a:prstGeom>
          <a:noFill/>
          <a:extLst>
            <a:ext uri="{909E8E84-426E-40DD-AFC4-6F175D3DCCD1}">
              <a14:hiddenFill xmlns:a14="http://schemas.microsoft.com/office/drawing/2010/main" xmlns="">
                <a:solidFill>
                  <a:srgbClr val="FFFFFF"/>
                </a:solidFill>
              </a14:hiddenFill>
            </a:ext>
          </a:extLst>
        </p:spPr>
      </p:pic>
      <p:sp>
        <p:nvSpPr>
          <p:cNvPr id="14" name="그림 개체 틀 2">
            <a:extLst>
              <a:ext uri="{FF2B5EF4-FFF2-40B4-BE49-F238E27FC236}">
                <a16:creationId xmlns:a16="http://schemas.microsoft.com/office/drawing/2014/main" xmlns="" id="{5DBE40ED-7CE2-4516-8B07-D034A986D52F}"/>
              </a:ext>
            </a:extLst>
          </p:cNvPr>
          <p:cNvSpPr>
            <a:spLocks noGrp="1"/>
          </p:cNvSpPr>
          <p:nvPr>
            <p:ph type="pic" sz="quarter" idx="10" hasCustomPrompt="1"/>
          </p:nvPr>
        </p:nvSpPr>
        <p:spPr>
          <a:xfrm>
            <a:off x="2219266" y="1047756"/>
            <a:ext cx="2375188" cy="3703149"/>
          </a:xfrm>
          <a:custGeom>
            <a:avLst/>
            <a:gdLst>
              <a:gd name="connsiteX0" fmla="*/ 0 w 1746098"/>
              <a:gd name="connsiteY0" fmla="*/ 0 h 2942176"/>
              <a:gd name="connsiteX1" fmla="*/ 1746098 w 1746098"/>
              <a:gd name="connsiteY1" fmla="*/ 0 h 2942176"/>
              <a:gd name="connsiteX2" fmla="*/ 1746098 w 1746098"/>
              <a:gd name="connsiteY2" fmla="*/ 2942176 h 2942176"/>
              <a:gd name="connsiteX3" fmla="*/ 0 w 1746098"/>
              <a:gd name="connsiteY3" fmla="*/ 2942176 h 2942176"/>
              <a:gd name="connsiteX4" fmla="*/ 0 w 1746098"/>
              <a:gd name="connsiteY4" fmla="*/ 0 h 2942176"/>
              <a:gd name="connsiteX0" fmla="*/ 21771 w 1746098"/>
              <a:gd name="connsiteY0" fmla="*/ 0 h 2991162"/>
              <a:gd name="connsiteX1" fmla="*/ 1746098 w 1746098"/>
              <a:gd name="connsiteY1" fmla="*/ 48986 h 2991162"/>
              <a:gd name="connsiteX2" fmla="*/ 1746098 w 1746098"/>
              <a:gd name="connsiteY2" fmla="*/ 2991162 h 2991162"/>
              <a:gd name="connsiteX3" fmla="*/ 0 w 1746098"/>
              <a:gd name="connsiteY3" fmla="*/ 2991162 h 2991162"/>
              <a:gd name="connsiteX4" fmla="*/ 21771 w 1746098"/>
              <a:gd name="connsiteY4" fmla="*/ 0 h 2991162"/>
              <a:gd name="connsiteX0" fmla="*/ 21771 w 1795084"/>
              <a:gd name="connsiteY0" fmla="*/ 38100 h 3029262"/>
              <a:gd name="connsiteX1" fmla="*/ 1795084 w 1795084"/>
              <a:gd name="connsiteY1" fmla="*/ 0 h 3029262"/>
              <a:gd name="connsiteX2" fmla="*/ 1746098 w 1795084"/>
              <a:gd name="connsiteY2" fmla="*/ 3029262 h 3029262"/>
              <a:gd name="connsiteX3" fmla="*/ 0 w 1795084"/>
              <a:gd name="connsiteY3" fmla="*/ 3029262 h 3029262"/>
              <a:gd name="connsiteX4" fmla="*/ 21771 w 1795084"/>
              <a:gd name="connsiteY4" fmla="*/ 38100 h 3029262"/>
              <a:gd name="connsiteX0" fmla="*/ 212271 w 1985584"/>
              <a:gd name="connsiteY0" fmla="*/ 38100 h 3067362"/>
              <a:gd name="connsiteX1" fmla="*/ 1985584 w 1985584"/>
              <a:gd name="connsiteY1" fmla="*/ 0 h 3067362"/>
              <a:gd name="connsiteX2" fmla="*/ 1936598 w 1985584"/>
              <a:gd name="connsiteY2" fmla="*/ 3029262 h 3067362"/>
              <a:gd name="connsiteX3" fmla="*/ 0 w 1985584"/>
              <a:gd name="connsiteY3" fmla="*/ 3067362 h 3067362"/>
              <a:gd name="connsiteX4" fmla="*/ 212271 w 1985584"/>
              <a:gd name="connsiteY4" fmla="*/ 38100 h 3067362"/>
              <a:gd name="connsiteX0" fmla="*/ 212271 w 1985584"/>
              <a:gd name="connsiteY0" fmla="*/ 38100 h 3110905"/>
              <a:gd name="connsiteX1" fmla="*/ 1985584 w 1985584"/>
              <a:gd name="connsiteY1" fmla="*/ 0 h 3110905"/>
              <a:gd name="connsiteX2" fmla="*/ 1800526 w 1985584"/>
              <a:gd name="connsiteY2" fmla="*/ 3110905 h 3110905"/>
              <a:gd name="connsiteX3" fmla="*/ 0 w 1985584"/>
              <a:gd name="connsiteY3" fmla="*/ 3067362 h 3110905"/>
              <a:gd name="connsiteX4" fmla="*/ 212271 w 1985584"/>
              <a:gd name="connsiteY4" fmla="*/ 38100 h 3110905"/>
              <a:gd name="connsiteX0" fmla="*/ 212271 w 1985584"/>
              <a:gd name="connsiteY0" fmla="*/ 16329 h 3110905"/>
              <a:gd name="connsiteX1" fmla="*/ 1985584 w 1985584"/>
              <a:gd name="connsiteY1" fmla="*/ 0 h 3110905"/>
              <a:gd name="connsiteX2" fmla="*/ 1800526 w 1985584"/>
              <a:gd name="connsiteY2" fmla="*/ 3110905 h 3110905"/>
              <a:gd name="connsiteX3" fmla="*/ 0 w 1985584"/>
              <a:gd name="connsiteY3" fmla="*/ 3067362 h 3110905"/>
              <a:gd name="connsiteX4" fmla="*/ 212271 w 1985584"/>
              <a:gd name="connsiteY4" fmla="*/ 16329 h 3110905"/>
              <a:gd name="connsiteX0" fmla="*/ 195942 w 1985584"/>
              <a:gd name="connsiteY0" fmla="*/ 21772 h 3110905"/>
              <a:gd name="connsiteX1" fmla="*/ 1985584 w 1985584"/>
              <a:gd name="connsiteY1" fmla="*/ 0 h 3110905"/>
              <a:gd name="connsiteX2" fmla="*/ 1800526 w 1985584"/>
              <a:gd name="connsiteY2" fmla="*/ 3110905 h 3110905"/>
              <a:gd name="connsiteX3" fmla="*/ 0 w 1985584"/>
              <a:gd name="connsiteY3" fmla="*/ 3067362 h 3110905"/>
              <a:gd name="connsiteX4" fmla="*/ 195942 w 1985584"/>
              <a:gd name="connsiteY4" fmla="*/ 21772 h 3110905"/>
              <a:gd name="connsiteX0" fmla="*/ 195942 w 1985584"/>
              <a:gd name="connsiteY0" fmla="*/ 21772 h 3110905"/>
              <a:gd name="connsiteX1" fmla="*/ 1985584 w 1985584"/>
              <a:gd name="connsiteY1" fmla="*/ 0 h 3110905"/>
              <a:gd name="connsiteX2" fmla="*/ 1831006 w 1985584"/>
              <a:gd name="connsiteY2" fmla="*/ 3110905 h 3110905"/>
              <a:gd name="connsiteX3" fmla="*/ 0 w 1985584"/>
              <a:gd name="connsiteY3" fmla="*/ 3067362 h 3110905"/>
              <a:gd name="connsiteX4" fmla="*/ 195942 w 1985584"/>
              <a:gd name="connsiteY4" fmla="*/ 21772 h 3110905"/>
              <a:gd name="connsiteX0" fmla="*/ 195942 w 1985584"/>
              <a:gd name="connsiteY0" fmla="*/ 21772 h 3110905"/>
              <a:gd name="connsiteX1" fmla="*/ 1985584 w 1985584"/>
              <a:gd name="connsiteY1" fmla="*/ 0 h 3110905"/>
              <a:gd name="connsiteX2" fmla="*/ 1831006 w 1985584"/>
              <a:gd name="connsiteY2" fmla="*/ 3110905 h 3110905"/>
              <a:gd name="connsiteX3" fmla="*/ 0 w 1985584"/>
              <a:gd name="connsiteY3" fmla="*/ 3075245 h 3110905"/>
              <a:gd name="connsiteX4" fmla="*/ 195942 w 1985584"/>
              <a:gd name="connsiteY4" fmla="*/ 21772 h 31109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5584" h="3110905">
                <a:moveTo>
                  <a:pt x="195942" y="21772"/>
                </a:moveTo>
                <a:lnTo>
                  <a:pt x="1985584" y="0"/>
                </a:lnTo>
                <a:lnTo>
                  <a:pt x="1831006" y="3110905"/>
                </a:lnTo>
                <a:lnTo>
                  <a:pt x="0" y="3075245"/>
                </a:lnTo>
                <a:lnTo>
                  <a:pt x="195942" y="21772"/>
                </a:lnTo>
                <a:close/>
              </a:path>
            </a:pathLst>
          </a:custGeom>
          <a:solidFill>
            <a:schemeClr val="bg1">
              <a:lumMod val="95000"/>
            </a:schemeClr>
          </a:solidFill>
          <a:ln w="25400">
            <a:noFill/>
          </a:ln>
          <a:effectLst/>
        </p:spPr>
        <p:txBody>
          <a:bodyPr lIns="251994" tIns="215995" rIns="91438" bIns="45719" anchor="ctr"/>
          <a:lstStyle>
            <a:lvl1pPr marL="0" indent="0" algn="ctr">
              <a:buFontTx/>
              <a:buNone/>
              <a:defRPr sz="1500">
                <a:solidFill>
                  <a:schemeClr val="tx1">
                    <a:lumMod val="75000"/>
                    <a:lumOff val="25000"/>
                  </a:schemeClr>
                </a:solidFill>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xmlns="" val="304677067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5_Contents slide layout">
    <p:bg>
      <p:bgPr>
        <a:solidFill>
          <a:schemeClr val="bg1"/>
        </a:solidFill>
        <a:effectLst/>
      </p:bgPr>
    </p:bg>
    <p:spTree>
      <p:nvGrpSpPr>
        <p:cNvPr id="1" name=""/>
        <p:cNvGrpSpPr/>
        <p:nvPr/>
      </p:nvGrpSpPr>
      <p:grpSpPr>
        <a:xfrm>
          <a:off x="0" y="0"/>
          <a:ext cx="0" cy="0"/>
          <a:chOff x="0" y="0"/>
          <a:chExt cx="0" cy="0"/>
        </a:xfrm>
      </p:grpSpPr>
      <p:sp>
        <p:nvSpPr>
          <p:cNvPr id="4" name="그림 개체 틀 2">
            <a:extLst>
              <a:ext uri="{FF2B5EF4-FFF2-40B4-BE49-F238E27FC236}">
                <a16:creationId xmlns:a16="http://schemas.microsoft.com/office/drawing/2014/main" xmlns="" id="{6BEAFC25-821F-477D-B4DA-EF0E26AE0841}"/>
              </a:ext>
            </a:extLst>
          </p:cNvPr>
          <p:cNvSpPr>
            <a:spLocks noGrp="1"/>
          </p:cNvSpPr>
          <p:nvPr>
            <p:ph type="pic" sz="quarter" idx="10" hasCustomPrompt="1"/>
          </p:nvPr>
        </p:nvSpPr>
        <p:spPr>
          <a:xfrm>
            <a:off x="0" y="0"/>
            <a:ext cx="12192000" cy="6858000"/>
          </a:xfrm>
          <a:prstGeom prst="rect">
            <a:avLst/>
          </a:prstGeom>
          <a:solidFill>
            <a:schemeClr val="bg1">
              <a:lumMod val="95000"/>
            </a:schemeClr>
          </a:solidFill>
          <a:ln w="152400">
            <a:noFill/>
          </a:ln>
          <a:effectLst/>
        </p:spPr>
        <p:txBody>
          <a:bodyPr lIns="91438" tIns="45719" rIns="91438" bIns="45719" anchor="ctr"/>
          <a:lstStyle>
            <a:lvl1pPr marL="0" indent="0" algn="ctr">
              <a:buFontTx/>
              <a:buNone/>
              <a:defRPr sz="1900">
                <a:solidFill>
                  <a:schemeClr val="tx1">
                    <a:lumMod val="75000"/>
                    <a:lumOff val="25000"/>
                  </a:schemeClr>
                </a:solidFill>
              </a:defRPr>
            </a:lvl1pPr>
          </a:lstStyle>
          <a:p>
            <a:r>
              <a:rPr lang="en-US" altLang="ko-KR" dirty="0"/>
              <a:t>Place Your Picture Here and send to back</a:t>
            </a:r>
            <a:endParaRPr lang="ko-KR" altLang="en-US" dirty="0"/>
          </a:p>
        </p:txBody>
      </p:sp>
    </p:spTree>
    <p:extLst>
      <p:ext uri="{BB962C8B-B14F-4D97-AF65-F5344CB8AC3E}">
        <p14:creationId xmlns:p14="http://schemas.microsoft.com/office/powerpoint/2010/main" xmlns="" val="205196270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Agenda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 Placeholder 9"/>
          <p:cNvSpPr>
            <a:spLocks noGrp="1"/>
          </p:cNvSpPr>
          <p:nvPr>
            <p:ph type="body" sz="quarter" idx="10" hasCustomPrompt="1"/>
          </p:nvPr>
        </p:nvSpPr>
        <p:spPr>
          <a:xfrm>
            <a:off x="0" y="164637"/>
            <a:ext cx="12192000" cy="768085"/>
          </a:xfrm>
          <a:prstGeom prst="rect">
            <a:avLst/>
          </a:prstGeom>
        </p:spPr>
        <p:txBody>
          <a:bodyPr lIns="121914" tIns="60957" rIns="121914" bIns="60957" anchor="ctr"/>
          <a:lstStyle>
            <a:lvl1pPr marL="0" indent="0" algn="ctr">
              <a:buNone/>
              <a:defRPr sz="4800" b="0" baseline="0">
                <a:solidFill>
                  <a:schemeClr val="tx1">
                    <a:lumMod val="75000"/>
                    <a:lumOff val="25000"/>
                  </a:schemeClr>
                </a:solidFill>
                <a:latin typeface="+mj-lt"/>
                <a:cs typeface="Arial" pitchFamily="34" charset="0"/>
              </a:defRPr>
            </a:lvl1pPr>
          </a:lstStyle>
          <a:p>
            <a:pPr lvl="0"/>
            <a:r>
              <a:rPr lang="en-US" altLang="ko-KR" dirty="0"/>
              <a:t>BASIC LAYOUT</a:t>
            </a:r>
          </a:p>
        </p:txBody>
      </p:sp>
      <p:sp>
        <p:nvSpPr>
          <p:cNvPr id="5" name="Text Placeholder 9"/>
          <p:cNvSpPr>
            <a:spLocks noGrp="1"/>
          </p:cNvSpPr>
          <p:nvPr>
            <p:ph type="body" sz="quarter" idx="11" hasCustomPrompt="1"/>
          </p:nvPr>
        </p:nvSpPr>
        <p:spPr>
          <a:xfrm>
            <a:off x="0" y="932724"/>
            <a:ext cx="12192000" cy="384043"/>
          </a:xfrm>
          <a:prstGeom prst="rect">
            <a:avLst/>
          </a:prstGeom>
        </p:spPr>
        <p:txBody>
          <a:bodyPr lIns="121914" tIns="60957" rIns="121914" bIns="60957" anchor="ctr"/>
          <a:lstStyle>
            <a:lvl1pPr marL="0" indent="0" algn="ctr">
              <a:buNone/>
              <a:defRPr sz="19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xmlns="" val="87571207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4_Contents slide layout">
    <p:bg>
      <p:bgPr>
        <a:solidFill>
          <a:schemeClr val="accent4"/>
        </a:solidFill>
        <a:effectLst/>
      </p:bgPr>
    </p:bg>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xmlns="" id="{6BB03475-DADF-4C47-BB65-2D3F7BB6CC59}"/>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bg1"/>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xmlns="" val="4033901986"/>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1_Cover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2514116218"/>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1_Agenda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852146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3_Images &amp; Contents Layout">
    <p:spTree>
      <p:nvGrpSpPr>
        <p:cNvPr id="1" name=""/>
        <p:cNvGrpSpPr/>
        <p:nvPr/>
      </p:nvGrpSpPr>
      <p:grpSpPr>
        <a:xfrm>
          <a:off x="0" y="0"/>
          <a:ext cx="0" cy="0"/>
          <a:chOff x="0" y="0"/>
          <a:chExt cx="0" cy="0"/>
        </a:xfrm>
      </p:grpSpPr>
      <p:sp>
        <p:nvSpPr>
          <p:cNvPr id="7" name="Picture Placeholder 2"/>
          <p:cNvSpPr>
            <a:spLocks noGrp="1"/>
          </p:cNvSpPr>
          <p:nvPr>
            <p:ph type="pic" idx="12" hasCustomPrompt="1"/>
          </p:nvPr>
        </p:nvSpPr>
        <p:spPr>
          <a:xfrm>
            <a:off x="0" y="0"/>
            <a:ext cx="12192000" cy="3135087"/>
          </a:xfrm>
          <a:prstGeom prst="rect">
            <a:avLst/>
          </a:prstGeom>
          <a:solidFill>
            <a:schemeClr val="bg1">
              <a:lumMod val="95000"/>
            </a:schemeClr>
          </a:solidFill>
          <a:ln w="12700">
            <a:noFill/>
          </a:ln>
        </p:spPr>
        <p:txBody>
          <a:bodyPr lIns="91438" tIns="45719" rIns="91438" bIns="45719" anchor="ctr"/>
          <a:lstStyle>
            <a:lvl1pPr marL="0" indent="0" algn="ctr">
              <a:buNone/>
              <a:defRPr sz="1900">
                <a:solidFill>
                  <a:schemeClr val="tx1">
                    <a:lumMod val="75000"/>
                    <a:lumOff val="25000"/>
                  </a:schemeClr>
                </a:solidFill>
                <a:latin typeface="+mn-lt"/>
                <a:cs typeface="Arial" pitchFamily="34" charset="0"/>
              </a:defRPr>
            </a:lvl1pPr>
            <a:lvl2pPr marL="457211" indent="0">
              <a:buNone/>
              <a:defRPr sz="2800"/>
            </a:lvl2pPr>
            <a:lvl3pPr marL="914424" indent="0">
              <a:buNone/>
              <a:defRPr sz="2400"/>
            </a:lvl3pPr>
            <a:lvl4pPr marL="1371635" indent="0">
              <a:buNone/>
              <a:defRPr sz="2000"/>
            </a:lvl4pPr>
            <a:lvl5pPr marL="1828845" indent="0">
              <a:buNone/>
              <a:defRPr sz="2000"/>
            </a:lvl5pPr>
            <a:lvl6pPr marL="2286058" indent="0">
              <a:buNone/>
              <a:defRPr sz="2000"/>
            </a:lvl6pPr>
            <a:lvl7pPr marL="2743269" indent="0">
              <a:buNone/>
              <a:defRPr sz="2000"/>
            </a:lvl7pPr>
            <a:lvl8pPr marL="3200480" indent="0">
              <a:buNone/>
              <a:defRPr sz="2000"/>
            </a:lvl8pPr>
            <a:lvl9pPr marL="3657691" indent="0">
              <a:buNone/>
              <a:defRPr sz="2000"/>
            </a:lvl9pPr>
          </a:lstStyle>
          <a:p>
            <a:r>
              <a:rPr lang="en-US" altLang="ko-KR" dirty="0"/>
              <a:t>Your Picture Here And Send To Back </a:t>
            </a:r>
            <a:endParaRPr lang="ko-KR" altLang="en-US" dirty="0"/>
          </a:p>
        </p:txBody>
      </p:sp>
      <p:sp>
        <p:nvSpPr>
          <p:cNvPr id="3" name="Picture Placeholder 2"/>
          <p:cNvSpPr>
            <a:spLocks noGrp="1"/>
          </p:cNvSpPr>
          <p:nvPr>
            <p:ph type="pic" idx="10" hasCustomPrompt="1"/>
          </p:nvPr>
        </p:nvSpPr>
        <p:spPr>
          <a:xfrm>
            <a:off x="905623" y="2078267"/>
            <a:ext cx="2298160" cy="2088000"/>
          </a:xfrm>
          <a:prstGeom prst="rect">
            <a:avLst/>
          </a:prstGeom>
          <a:solidFill>
            <a:schemeClr val="bg1">
              <a:lumMod val="95000"/>
            </a:schemeClr>
          </a:solidFill>
          <a:ln w="12700">
            <a:noFill/>
          </a:ln>
        </p:spPr>
        <p:txBody>
          <a:bodyPr lIns="91438" tIns="45719" rIns="91438" bIns="45719" anchor="ctr"/>
          <a:lstStyle>
            <a:lvl1pPr marL="0" indent="0" algn="ctr">
              <a:buNone/>
              <a:defRPr sz="1600">
                <a:solidFill>
                  <a:schemeClr val="tx1">
                    <a:lumMod val="75000"/>
                    <a:lumOff val="25000"/>
                  </a:schemeClr>
                </a:solidFill>
                <a:latin typeface="+mn-lt"/>
                <a:cs typeface="Arial" pitchFamily="34" charset="0"/>
              </a:defRPr>
            </a:lvl1pPr>
            <a:lvl2pPr marL="457211" indent="0">
              <a:buNone/>
              <a:defRPr sz="2800"/>
            </a:lvl2pPr>
            <a:lvl3pPr marL="914424" indent="0">
              <a:buNone/>
              <a:defRPr sz="2400"/>
            </a:lvl3pPr>
            <a:lvl4pPr marL="1371635" indent="0">
              <a:buNone/>
              <a:defRPr sz="2000"/>
            </a:lvl4pPr>
            <a:lvl5pPr marL="1828845" indent="0">
              <a:buNone/>
              <a:defRPr sz="2000"/>
            </a:lvl5pPr>
            <a:lvl6pPr marL="2286058" indent="0">
              <a:buNone/>
              <a:defRPr sz="2000"/>
            </a:lvl6pPr>
            <a:lvl7pPr marL="2743269" indent="0">
              <a:buNone/>
              <a:defRPr sz="2000"/>
            </a:lvl7pPr>
            <a:lvl8pPr marL="3200480" indent="0">
              <a:buNone/>
              <a:defRPr sz="2000"/>
            </a:lvl8pPr>
            <a:lvl9pPr marL="3657691" indent="0">
              <a:buNone/>
              <a:defRPr sz="2000"/>
            </a:lvl9pPr>
          </a:lstStyle>
          <a:p>
            <a:r>
              <a:rPr lang="en-US" altLang="ko-KR" dirty="0"/>
              <a:t>Your Picture Here </a:t>
            </a:r>
            <a:endParaRPr lang="ko-KR" altLang="en-US" dirty="0"/>
          </a:p>
        </p:txBody>
      </p:sp>
      <p:sp>
        <p:nvSpPr>
          <p:cNvPr id="8" name="Picture Placeholder 2"/>
          <p:cNvSpPr>
            <a:spLocks noGrp="1"/>
          </p:cNvSpPr>
          <p:nvPr>
            <p:ph type="pic" idx="13" hasCustomPrompt="1"/>
          </p:nvPr>
        </p:nvSpPr>
        <p:spPr>
          <a:xfrm>
            <a:off x="6282361" y="2078267"/>
            <a:ext cx="2298160" cy="2088000"/>
          </a:xfrm>
          <a:prstGeom prst="rect">
            <a:avLst/>
          </a:prstGeom>
          <a:solidFill>
            <a:schemeClr val="bg1">
              <a:lumMod val="95000"/>
            </a:schemeClr>
          </a:solidFill>
          <a:ln w="12700">
            <a:noFill/>
          </a:ln>
        </p:spPr>
        <p:txBody>
          <a:bodyPr lIns="91438" tIns="45719" rIns="91438" bIns="45719" anchor="ctr"/>
          <a:lstStyle>
            <a:lvl1pPr marL="0" indent="0" algn="ctr">
              <a:buNone/>
              <a:defRPr sz="1600">
                <a:solidFill>
                  <a:schemeClr val="tx1">
                    <a:lumMod val="75000"/>
                    <a:lumOff val="25000"/>
                  </a:schemeClr>
                </a:solidFill>
                <a:latin typeface="+mn-lt"/>
                <a:cs typeface="Arial" pitchFamily="34" charset="0"/>
              </a:defRPr>
            </a:lvl1pPr>
            <a:lvl2pPr marL="457211" indent="0">
              <a:buNone/>
              <a:defRPr sz="2800"/>
            </a:lvl2pPr>
            <a:lvl3pPr marL="914424" indent="0">
              <a:buNone/>
              <a:defRPr sz="2400"/>
            </a:lvl3pPr>
            <a:lvl4pPr marL="1371635" indent="0">
              <a:buNone/>
              <a:defRPr sz="2000"/>
            </a:lvl4pPr>
            <a:lvl5pPr marL="1828845" indent="0">
              <a:buNone/>
              <a:defRPr sz="2000"/>
            </a:lvl5pPr>
            <a:lvl6pPr marL="2286058" indent="0">
              <a:buNone/>
              <a:defRPr sz="2000"/>
            </a:lvl6pPr>
            <a:lvl7pPr marL="2743269" indent="0">
              <a:buNone/>
              <a:defRPr sz="2000"/>
            </a:lvl7pPr>
            <a:lvl8pPr marL="3200480" indent="0">
              <a:buNone/>
              <a:defRPr sz="2000"/>
            </a:lvl8pPr>
            <a:lvl9pPr marL="3657691" indent="0">
              <a:buNone/>
              <a:defRPr sz="2000"/>
            </a:lvl9pPr>
          </a:lstStyle>
          <a:p>
            <a:r>
              <a:rPr lang="en-US" altLang="ko-KR" dirty="0"/>
              <a:t>Your Picture Here </a:t>
            </a:r>
            <a:endParaRPr lang="ko-KR" altLang="en-US" dirty="0"/>
          </a:p>
        </p:txBody>
      </p:sp>
      <p:sp>
        <p:nvSpPr>
          <p:cNvPr id="9" name="Picture Placeholder 2"/>
          <p:cNvSpPr>
            <a:spLocks noGrp="1"/>
          </p:cNvSpPr>
          <p:nvPr>
            <p:ph type="pic" idx="14" hasCustomPrompt="1"/>
          </p:nvPr>
        </p:nvSpPr>
        <p:spPr>
          <a:xfrm>
            <a:off x="3593992" y="2078267"/>
            <a:ext cx="2298160" cy="2088000"/>
          </a:xfrm>
          <a:prstGeom prst="rect">
            <a:avLst/>
          </a:prstGeom>
          <a:solidFill>
            <a:schemeClr val="bg1">
              <a:lumMod val="95000"/>
            </a:schemeClr>
          </a:solidFill>
          <a:ln w="12700">
            <a:noFill/>
          </a:ln>
        </p:spPr>
        <p:txBody>
          <a:bodyPr lIns="91438" tIns="45719" rIns="91438" bIns="45719" anchor="ctr"/>
          <a:lstStyle>
            <a:lvl1pPr marL="0" indent="0" algn="ctr">
              <a:buNone/>
              <a:defRPr sz="1600">
                <a:solidFill>
                  <a:schemeClr val="tx1">
                    <a:lumMod val="75000"/>
                    <a:lumOff val="25000"/>
                  </a:schemeClr>
                </a:solidFill>
                <a:latin typeface="+mn-lt"/>
                <a:cs typeface="Arial" pitchFamily="34" charset="0"/>
              </a:defRPr>
            </a:lvl1pPr>
            <a:lvl2pPr marL="457211" indent="0">
              <a:buNone/>
              <a:defRPr sz="2800"/>
            </a:lvl2pPr>
            <a:lvl3pPr marL="914424" indent="0">
              <a:buNone/>
              <a:defRPr sz="2400"/>
            </a:lvl3pPr>
            <a:lvl4pPr marL="1371635" indent="0">
              <a:buNone/>
              <a:defRPr sz="2000"/>
            </a:lvl4pPr>
            <a:lvl5pPr marL="1828845" indent="0">
              <a:buNone/>
              <a:defRPr sz="2000"/>
            </a:lvl5pPr>
            <a:lvl6pPr marL="2286058" indent="0">
              <a:buNone/>
              <a:defRPr sz="2000"/>
            </a:lvl6pPr>
            <a:lvl7pPr marL="2743269" indent="0">
              <a:buNone/>
              <a:defRPr sz="2000"/>
            </a:lvl7pPr>
            <a:lvl8pPr marL="3200480" indent="0">
              <a:buNone/>
              <a:defRPr sz="2000"/>
            </a:lvl8pPr>
            <a:lvl9pPr marL="3657691" indent="0">
              <a:buNone/>
              <a:defRPr sz="2000"/>
            </a:lvl9pPr>
          </a:lstStyle>
          <a:p>
            <a:r>
              <a:rPr lang="en-US" altLang="ko-KR" dirty="0"/>
              <a:t>Your Picture Here </a:t>
            </a:r>
            <a:endParaRPr lang="ko-KR" altLang="en-US" dirty="0"/>
          </a:p>
        </p:txBody>
      </p:sp>
      <p:sp>
        <p:nvSpPr>
          <p:cNvPr id="10" name="Picture Placeholder 2"/>
          <p:cNvSpPr>
            <a:spLocks noGrp="1"/>
          </p:cNvSpPr>
          <p:nvPr>
            <p:ph type="pic" idx="15" hasCustomPrompt="1"/>
          </p:nvPr>
        </p:nvSpPr>
        <p:spPr>
          <a:xfrm>
            <a:off x="8970731" y="2078267"/>
            <a:ext cx="2298160" cy="2088000"/>
          </a:xfrm>
          <a:prstGeom prst="rect">
            <a:avLst/>
          </a:prstGeom>
          <a:solidFill>
            <a:schemeClr val="bg1">
              <a:lumMod val="95000"/>
            </a:schemeClr>
          </a:solidFill>
          <a:ln w="12700">
            <a:noFill/>
          </a:ln>
        </p:spPr>
        <p:txBody>
          <a:bodyPr lIns="91438" tIns="45719" rIns="91438" bIns="45719" anchor="ctr"/>
          <a:lstStyle>
            <a:lvl1pPr marL="0" indent="0" algn="ctr">
              <a:buNone/>
              <a:defRPr sz="1600">
                <a:solidFill>
                  <a:schemeClr val="tx1">
                    <a:lumMod val="75000"/>
                    <a:lumOff val="25000"/>
                  </a:schemeClr>
                </a:solidFill>
                <a:latin typeface="+mn-lt"/>
                <a:cs typeface="Arial" pitchFamily="34" charset="0"/>
              </a:defRPr>
            </a:lvl1pPr>
            <a:lvl2pPr marL="457211" indent="0">
              <a:buNone/>
              <a:defRPr sz="2800"/>
            </a:lvl2pPr>
            <a:lvl3pPr marL="914424" indent="0">
              <a:buNone/>
              <a:defRPr sz="2400"/>
            </a:lvl3pPr>
            <a:lvl4pPr marL="1371635" indent="0">
              <a:buNone/>
              <a:defRPr sz="2000"/>
            </a:lvl4pPr>
            <a:lvl5pPr marL="1828845" indent="0">
              <a:buNone/>
              <a:defRPr sz="2000"/>
            </a:lvl5pPr>
            <a:lvl6pPr marL="2286058" indent="0">
              <a:buNone/>
              <a:defRPr sz="2000"/>
            </a:lvl6pPr>
            <a:lvl7pPr marL="2743269" indent="0">
              <a:buNone/>
              <a:defRPr sz="2000"/>
            </a:lvl7pPr>
            <a:lvl8pPr marL="3200480" indent="0">
              <a:buNone/>
              <a:defRPr sz="2000"/>
            </a:lvl8pPr>
            <a:lvl9pPr marL="3657691" indent="0">
              <a:buNone/>
              <a:defRPr sz="2000"/>
            </a:lvl9pPr>
          </a:lstStyle>
          <a:p>
            <a:r>
              <a:rPr lang="en-US" altLang="ko-KR" dirty="0"/>
              <a:t>Your Picture Here </a:t>
            </a:r>
            <a:endParaRPr lang="ko-KR" altLang="en-US" dirty="0"/>
          </a:p>
        </p:txBody>
      </p:sp>
      <p:sp>
        <p:nvSpPr>
          <p:cNvPr id="12" name="Text Placeholder 9">
            <a:extLst>
              <a:ext uri="{FF2B5EF4-FFF2-40B4-BE49-F238E27FC236}">
                <a16:creationId xmlns:a16="http://schemas.microsoft.com/office/drawing/2014/main" xmlns="" id="{B04FEC5A-FE9A-463C-92F8-C2BB350D4DA3}"/>
              </a:ext>
            </a:extLst>
          </p:cNvPr>
          <p:cNvSpPr>
            <a:spLocks noGrp="1"/>
          </p:cNvSpPr>
          <p:nvPr>
            <p:ph type="body" sz="quarter" idx="16" hasCustomPrompt="1"/>
          </p:nvPr>
        </p:nvSpPr>
        <p:spPr>
          <a:xfrm>
            <a:off x="323530" y="339510"/>
            <a:ext cx="11573197" cy="724247"/>
          </a:xfrm>
          <a:prstGeom prst="rect">
            <a:avLst/>
          </a:prstGeom>
        </p:spPr>
        <p:txBody>
          <a:bodyPr lIns="91438" tIns="45719" rIns="91438" bIns="45719" anchor="ctr"/>
          <a:lstStyle>
            <a:lvl1pPr marL="0" indent="0" algn="ctr">
              <a:buNone/>
              <a:defRPr sz="5500" b="0" baseline="0">
                <a:solidFill>
                  <a:schemeClr val="bg1"/>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xmlns="" val="325352053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3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53801421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1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605323771"/>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Agenda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 Placeholder 9"/>
          <p:cNvSpPr>
            <a:spLocks noGrp="1"/>
          </p:cNvSpPr>
          <p:nvPr>
            <p:ph type="body" sz="quarter" idx="10" hasCustomPrompt="1"/>
          </p:nvPr>
        </p:nvSpPr>
        <p:spPr>
          <a:xfrm>
            <a:off x="0" y="164637"/>
            <a:ext cx="12192000" cy="768085"/>
          </a:xfrm>
          <a:prstGeom prst="rect">
            <a:avLst/>
          </a:prstGeom>
        </p:spPr>
        <p:txBody>
          <a:bodyPr lIns="121914" tIns="60957" rIns="121914" bIns="60957" anchor="ctr"/>
          <a:lstStyle>
            <a:lvl1pPr marL="0" indent="0" algn="ctr">
              <a:buNone/>
              <a:defRPr sz="4800" b="0" baseline="0">
                <a:solidFill>
                  <a:schemeClr val="tx1">
                    <a:lumMod val="75000"/>
                    <a:lumOff val="25000"/>
                  </a:schemeClr>
                </a:solidFill>
                <a:latin typeface="+mj-lt"/>
                <a:cs typeface="Arial" pitchFamily="34" charset="0"/>
              </a:defRPr>
            </a:lvl1pPr>
          </a:lstStyle>
          <a:p>
            <a:pPr lvl="0"/>
            <a:r>
              <a:rPr lang="en-US" altLang="ko-KR" dirty="0"/>
              <a:t>BASIC LAYOUT</a:t>
            </a:r>
          </a:p>
        </p:txBody>
      </p:sp>
      <p:sp>
        <p:nvSpPr>
          <p:cNvPr id="5" name="Text Placeholder 9"/>
          <p:cNvSpPr>
            <a:spLocks noGrp="1"/>
          </p:cNvSpPr>
          <p:nvPr>
            <p:ph type="body" sz="quarter" idx="11" hasCustomPrompt="1"/>
          </p:nvPr>
        </p:nvSpPr>
        <p:spPr>
          <a:xfrm>
            <a:off x="0" y="932724"/>
            <a:ext cx="12192000" cy="384043"/>
          </a:xfrm>
          <a:prstGeom prst="rect">
            <a:avLst/>
          </a:prstGeom>
        </p:spPr>
        <p:txBody>
          <a:bodyPr lIns="121914" tIns="60957" rIns="121914" bIns="60957" anchor="ctr"/>
          <a:lstStyle>
            <a:lvl1pPr marL="0" indent="0" algn="ctr">
              <a:buNone/>
              <a:defRPr sz="19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xmlns="" val="875712077"/>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p:cNvSpPr/>
          <p:nvPr userDrawn="1"/>
        </p:nvSpPr>
        <p:spPr>
          <a:xfrm>
            <a:off x="0" y="6501341"/>
            <a:ext cx="12192000" cy="3566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4" tIns="60957" rIns="121914" bIns="60957" rtlCol="0" anchor="ctr"/>
          <a:lstStyle/>
          <a:p>
            <a:pPr algn="ctr"/>
            <a:endParaRPr lang="ko-KR" altLang="en-US"/>
          </a:p>
        </p:txBody>
      </p:sp>
      <p:sp>
        <p:nvSpPr>
          <p:cNvPr id="6" name="Text Placeholder 9">
            <a:extLst>
              <a:ext uri="{FF2B5EF4-FFF2-40B4-BE49-F238E27FC236}">
                <a16:creationId xmlns="" xmlns:a16="http://schemas.microsoft.com/office/drawing/2014/main" id="{BB950223-00FB-4696-91A1-2942A42439C6}"/>
              </a:ext>
            </a:extLst>
          </p:cNvPr>
          <p:cNvSpPr>
            <a:spLocks noGrp="1"/>
          </p:cNvSpPr>
          <p:nvPr>
            <p:ph type="body" sz="quarter" idx="10" hasCustomPrompt="1"/>
          </p:nvPr>
        </p:nvSpPr>
        <p:spPr>
          <a:xfrm>
            <a:off x="0" y="164637"/>
            <a:ext cx="12192000" cy="768085"/>
          </a:xfrm>
          <a:prstGeom prst="rect">
            <a:avLst/>
          </a:prstGeom>
        </p:spPr>
        <p:txBody>
          <a:bodyPr lIns="121914" tIns="60957" rIns="121914" bIns="60957" anchor="ctr"/>
          <a:lstStyle>
            <a:lvl1pPr marL="0" indent="0" algn="ctr">
              <a:buNone/>
              <a:defRPr sz="4800" b="0" baseline="0">
                <a:solidFill>
                  <a:schemeClr val="tx1">
                    <a:lumMod val="75000"/>
                    <a:lumOff val="25000"/>
                  </a:schemeClr>
                </a:solidFill>
                <a:latin typeface="+mj-lt"/>
                <a:cs typeface="Arial" pitchFamily="34" charset="0"/>
              </a:defRPr>
            </a:lvl1pPr>
          </a:lstStyle>
          <a:p>
            <a:pPr lvl="0"/>
            <a:r>
              <a:rPr lang="en-US" altLang="ko-KR" dirty="0"/>
              <a:t>BASIC LAYOUT</a:t>
            </a:r>
          </a:p>
        </p:txBody>
      </p:sp>
      <p:sp>
        <p:nvSpPr>
          <p:cNvPr id="7" name="Text Placeholder 9">
            <a:extLst>
              <a:ext uri="{FF2B5EF4-FFF2-40B4-BE49-F238E27FC236}">
                <a16:creationId xmlns="" xmlns:a16="http://schemas.microsoft.com/office/drawing/2014/main" id="{53766E37-EEB2-4FF0-8A85-A793B8C2412E}"/>
              </a:ext>
            </a:extLst>
          </p:cNvPr>
          <p:cNvSpPr>
            <a:spLocks noGrp="1"/>
          </p:cNvSpPr>
          <p:nvPr>
            <p:ph type="body" sz="quarter" idx="11" hasCustomPrompt="1"/>
          </p:nvPr>
        </p:nvSpPr>
        <p:spPr>
          <a:xfrm>
            <a:off x="0" y="932724"/>
            <a:ext cx="12192000" cy="384043"/>
          </a:xfrm>
          <a:prstGeom prst="rect">
            <a:avLst/>
          </a:prstGeom>
        </p:spPr>
        <p:txBody>
          <a:bodyPr lIns="121914" tIns="60957" rIns="121914" bIns="60957" anchor="ctr"/>
          <a:lstStyle>
            <a:lvl1pPr marL="0" indent="0" algn="ctr">
              <a:buNone/>
              <a:defRPr sz="19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xmlns="" val="0"/>
              </a:ext>
            </a:extLst>
          </a:blip>
          <a:stretch>
            <a:fillRect/>
          </a:stretch>
        </p:blipFill>
        <p:spPr>
          <a:xfrm flipH="1">
            <a:off x="10800525" y="5527948"/>
            <a:ext cx="1131081" cy="1178705"/>
          </a:xfrm>
          <a:prstGeom prst="rect">
            <a:avLst/>
          </a:prstGeom>
        </p:spPr>
      </p:pic>
    </p:spTree>
    <p:extLst>
      <p:ext uri="{BB962C8B-B14F-4D97-AF65-F5344CB8AC3E}">
        <p14:creationId xmlns:p14="http://schemas.microsoft.com/office/powerpoint/2010/main" xmlns="" val="31290448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p:cNvSpPr/>
          <p:nvPr userDrawn="1"/>
        </p:nvSpPr>
        <p:spPr>
          <a:xfrm>
            <a:off x="1" y="0"/>
            <a:ext cx="3599723"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4" tIns="60957" rIns="121914" bIns="60957" rtlCol="0" anchor="ctr"/>
          <a:lstStyle/>
          <a:p>
            <a:pPr algn="ctr"/>
            <a:endParaRPr lang="ko-KR" altLang="en-US">
              <a:solidFill>
                <a:srgbClr val="D15A12"/>
              </a:solidFill>
            </a:endParaRPr>
          </a:p>
        </p:txBody>
      </p:sp>
      <p:sp>
        <p:nvSpPr>
          <p:cNvPr id="6" name="Text Placeholder 9"/>
          <p:cNvSpPr>
            <a:spLocks noGrp="1"/>
          </p:cNvSpPr>
          <p:nvPr>
            <p:ph type="body" sz="quarter" idx="10" hasCustomPrompt="1"/>
          </p:nvPr>
        </p:nvSpPr>
        <p:spPr>
          <a:xfrm>
            <a:off x="311697" y="3621023"/>
            <a:ext cx="2976331" cy="1920213"/>
          </a:xfrm>
          <a:prstGeom prst="rect">
            <a:avLst/>
          </a:prstGeom>
        </p:spPr>
        <p:txBody>
          <a:bodyPr lIns="121914" tIns="60957" rIns="121914" bIns="60957" anchor="ctr"/>
          <a:lstStyle>
            <a:lvl1pPr marL="0" indent="0" algn="l">
              <a:buNone/>
              <a:defRPr sz="4800" b="0" baseline="0">
                <a:solidFill>
                  <a:schemeClr val="bg1"/>
                </a:solidFill>
                <a:latin typeface="+mj-lt"/>
                <a:cs typeface="Arial" pitchFamily="34" charset="0"/>
              </a:defRPr>
            </a:lvl1pPr>
          </a:lstStyle>
          <a:p>
            <a:pPr lvl="0"/>
            <a:r>
              <a:rPr lang="en-US" altLang="ko-KR" dirty="0"/>
              <a:t>Columns Style</a:t>
            </a:r>
          </a:p>
        </p:txBody>
      </p:sp>
      <p:pic>
        <p:nvPicPr>
          <p:cNvPr id="5" name="Picture 4"/>
          <p:cNvPicPr>
            <a:picLocks noChangeAspect="1"/>
          </p:cNvPicPr>
          <p:nvPr userDrawn="1"/>
        </p:nvPicPr>
        <p:blipFill>
          <a:blip r:embed="rId3" cstate="print">
            <a:extLst>
              <a:ext uri="{28A0092B-C50C-407E-A947-70E740481C1C}">
                <a14:useLocalDpi xmlns:a14="http://schemas.microsoft.com/office/drawing/2010/main" xmlns="" val="0"/>
              </a:ext>
            </a:extLst>
          </a:blip>
          <a:stretch>
            <a:fillRect/>
          </a:stretch>
        </p:blipFill>
        <p:spPr>
          <a:xfrm>
            <a:off x="2254135" y="4869162"/>
            <a:ext cx="1189741" cy="1239836"/>
          </a:xfrm>
          <a:prstGeom prst="rect">
            <a:avLst/>
          </a:prstGeom>
        </p:spPr>
      </p:pic>
    </p:spTree>
    <p:extLst>
      <p:ext uri="{BB962C8B-B14F-4D97-AF65-F5344CB8AC3E}">
        <p14:creationId xmlns:p14="http://schemas.microsoft.com/office/powerpoint/2010/main" xmlns="" val="543702464"/>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_End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95468" y="2372884"/>
            <a:ext cx="9697077" cy="3072341"/>
          </a:xfrm>
          <a:prstGeom prst="rect">
            <a:avLst/>
          </a:prstGeom>
          <a:noFill/>
          <a:ln w="381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14" tIns="60957" rIns="121914" bIns="60957" rtlCol="0" anchor="ctr"/>
          <a:lstStyle/>
          <a:p>
            <a:pPr algn="ctr"/>
            <a:endParaRPr lang="ko-KR" altLang="en-US"/>
          </a:p>
        </p:txBody>
      </p:sp>
      <p:sp>
        <p:nvSpPr>
          <p:cNvPr id="10" name="Text Placeholder 9"/>
          <p:cNvSpPr>
            <a:spLocks noGrp="1"/>
          </p:cNvSpPr>
          <p:nvPr>
            <p:ph type="body" sz="quarter" idx="10" hasCustomPrompt="1"/>
          </p:nvPr>
        </p:nvSpPr>
        <p:spPr>
          <a:xfrm>
            <a:off x="4086887" y="844914"/>
            <a:ext cx="4608512" cy="768084"/>
          </a:xfrm>
          <a:prstGeom prst="rect">
            <a:avLst/>
          </a:prstGeom>
        </p:spPr>
        <p:txBody>
          <a:bodyPr lIns="121914" tIns="60957" rIns="121914" bIns="60957" anchor="ctr"/>
          <a:lstStyle>
            <a:lvl1pPr marL="0" indent="0" algn="ctr">
              <a:buNone/>
              <a:defRPr sz="4800" b="1" baseline="0">
                <a:solidFill>
                  <a:schemeClr val="accent1"/>
                </a:solidFill>
                <a:latin typeface="+mj-lt"/>
                <a:cs typeface="Arial" pitchFamily="34" charset="0"/>
              </a:defRPr>
            </a:lvl1pPr>
          </a:lstStyle>
          <a:p>
            <a:pPr lvl="0"/>
            <a:r>
              <a:rPr lang="en-US" altLang="ko-KR" dirty="0"/>
              <a:t>Welcome!!</a:t>
            </a:r>
          </a:p>
        </p:txBody>
      </p:sp>
      <p:sp>
        <p:nvSpPr>
          <p:cNvPr id="11" name="Text Placeholder 9"/>
          <p:cNvSpPr>
            <a:spLocks noGrp="1"/>
          </p:cNvSpPr>
          <p:nvPr>
            <p:ph type="body" sz="quarter" idx="11" hasCustomPrompt="1"/>
          </p:nvPr>
        </p:nvSpPr>
        <p:spPr>
          <a:xfrm>
            <a:off x="4086689" y="1663797"/>
            <a:ext cx="4608512" cy="384043"/>
          </a:xfrm>
          <a:prstGeom prst="rect">
            <a:avLst/>
          </a:prstGeom>
        </p:spPr>
        <p:txBody>
          <a:bodyPr lIns="121914" tIns="60957" rIns="121914" bIns="60957" anchor="ctr"/>
          <a:lstStyle>
            <a:lvl1pPr marL="0" indent="0" algn="ctr">
              <a:buNone/>
              <a:defRPr sz="19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
        <p:nvSpPr>
          <p:cNvPr id="2" name="Oval 1"/>
          <p:cNvSpPr/>
          <p:nvPr userDrawn="1"/>
        </p:nvSpPr>
        <p:spPr>
          <a:xfrm>
            <a:off x="1871532" y="1329465"/>
            <a:ext cx="2112235" cy="2112235"/>
          </a:xfrm>
          <a:prstGeom prst="ellipse">
            <a:avLst/>
          </a:prstGeom>
          <a:solidFill>
            <a:schemeClr val="accent1"/>
          </a:solidFill>
          <a:ln>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14" tIns="60957" rIns="121914" bIns="60957" rtlCol="0" anchor="ctr"/>
          <a:lstStyle/>
          <a:p>
            <a:pPr algn="ctr"/>
            <a:endParaRPr lang="ko-KR" altLang="en-US"/>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xmlns="" val="0"/>
              </a:ext>
            </a:extLst>
          </a:blip>
          <a:stretch>
            <a:fillRect/>
          </a:stretch>
        </p:blipFill>
        <p:spPr>
          <a:xfrm>
            <a:off x="2351586" y="1663799"/>
            <a:ext cx="1268060" cy="1321452"/>
          </a:xfrm>
          <a:prstGeom prst="rect">
            <a:avLst/>
          </a:prstGeom>
        </p:spPr>
      </p:pic>
    </p:spTree>
    <p:extLst>
      <p:ext uri="{BB962C8B-B14F-4D97-AF65-F5344CB8AC3E}">
        <p14:creationId xmlns:p14="http://schemas.microsoft.com/office/powerpoint/2010/main" xmlns="" val="508010989"/>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2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p:cNvSpPr/>
          <p:nvPr userDrawn="1"/>
        </p:nvSpPr>
        <p:spPr>
          <a:xfrm>
            <a:off x="0" y="6501341"/>
            <a:ext cx="12192000" cy="3566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4" tIns="60957" rIns="121914" bIns="60957" rtlCol="0" anchor="ctr"/>
          <a:lstStyle/>
          <a:p>
            <a:pPr algn="ctr"/>
            <a:endParaRPr lang="ko-KR" altLang="en-US"/>
          </a:p>
        </p:txBody>
      </p:sp>
      <p:sp>
        <p:nvSpPr>
          <p:cNvPr id="7" name="Picture Placeholder 2"/>
          <p:cNvSpPr>
            <a:spLocks noGrp="1"/>
          </p:cNvSpPr>
          <p:nvPr>
            <p:ph type="pic" idx="19" hasCustomPrompt="1"/>
          </p:nvPr>
        </p:nvSpPr>
        <p:spPr>
          <a:xfrm>
            <a:off x="936263" y="2200708"/>
            <a:ext cx="2259045" cy="2476433"/>
          </a:xfrm>
          <a:prstGeom prst="rect">
            <a:avLst/>
          </a:prstGeom>
          <a:solidFill>
            <a:schemeClr val="bg1">
              <a:lumMod val="95000"/>
            </a:schemeClr>
          </a:solidFill>
          <a:ln w="25400">
            <a:solidFill>
              <a:schemeClr val="accent1"/>
            </a:solidFill>
          </a:ln>
          <a:effectLst/>
        </p:spPr>
        <p:txBody>
          <a:bodyPr lIns="121914" tIns="60957" rIns="121914" bIns="60957" anchor="ctr"/>
          <a:lstStyle>
            <a:lvl1pPr marL="0" indent="0" algn="ctr">
              <a:buNone/>
              <a:defRPr sz="1600" baseline="0">
                <a:solidFill>
                  <a:schemeClr val="tx1">
                    <a:lumMod val="75000"/>
                    <a:lumOff val="25000"/>
                  </a:schemeClr>
                </a:solidFill>
                <a:latin typeface="+mn-lt"/>
                <a:cs typeface="Arial" pitchFamily="34" charset="0"/>
              </a:defRPr>
            </a:lvl1pPr>
            <a:lvl2pPr marL="609570" indent="0">
              <a:buNone/>
              <a:defRPr sz="3700"/>
            </a:lvl2pPr>
            <a:lvl3pPr marL="1219140" indent="0">
              <a:buNone/>
              <a:defRPr sz="3200"/>
            </a:lvl3pPr>
            <a:lvl4pPr marL="1828709" indent="0">
              <a:buNone/>
              <a:defRPr sz="2700"/>
            </a:lvl4pPr>
            <a:lvl5pPr marL="2438278" indent="0">
              <a:buNone/>
              <a:defRPr sz="2700"/>
            </a:lvl5pPr>
            <a:lvl6pPr marL="3047848" indent="0">
              <a:buNone/>
              <a:defRPr sz="2700"/>
            </a:lvl6pPr>
            <a:lvl7pPr marL="3657418" indent="0">
              <a:buNone/>
              <a:defRPr sz="2700"/>
            </a:lvl7pPr>
            <a:lvl8pPr marL="4266987" indent="0">
              <a:buNone/>
              <a:defRPr sz="2700"/>
            </a:lvl8pPr>
            <a:lvl9pPr marL="4876557" indent="0">
              <a:buNone/>
              <a:defRPr sz="2700"/>
            </a:lvl9pPr>
          </a:lstStyle>
          <a:p>
            <a:r>
              <a:rPr lang="en-US" altLang="ko-KR" dirty="0"/>
              <a:t>Your Picture Here</a:t>
            </a:r>
            <a:endParaRPr lang="ko-KR" altLang="en-US" dirty="0"/>
          </a:p>
        </p:txBody>
      </p:sp>
      <p:sp>
        <p:nvSpPr>
          <p:cNvPr id="13" name="TextBox 12"/>
          <p:cNvSpPr txBox="1"/>
          <p:nvPr userDrawn="1"/>
        </p:nvSpPr>
        <p:spPr>
          <a:xfrm>
            <a:off x="744805" y="1459662"/>
            <a:ext cx="759183" cy="1354217"/>
          </a:xfrm>
          <a:prstGeom prst="rect">
            <a:avLst/>
          </a:prstGeom>
          <a:noFill/>
        </p:spPr>
        <p:txBody>
          <a:bodyPr wrap="none" lIns="121914" tIns="60957" rIns="121914" bIns="60957" rtlCol="0">
            <a:spAutoFit/>
          </a:bodyPr>
          <a:lstStyle/>
          <a:p>
            <a:r>
              <a:rPr lang="en-US" altLang="ko-KR" sz="8000" b="1" dirty="0">
                <a:solidFill>
                  <a:schemeClr val="accent1"/>
                </a:solidFill>
                <a:latin typeface="+mn-lt"/>
                <a:cs typeface="Arial" pitchFamily="34" charset="0"/>
              </a:rPr>
              <a:t>“</a:t>
            </a:r>
            <a:endParaRPr lang="ko-KR" altLang="en-US" sz="8000" b="1" dirty="0">
              <a:solidFill>
                <a:schemeClr val="accent1"/>
              </a:solidFill>
              <a:latin typeface="+mn-lt"/>
              <a:cs typeface="Arial" pitchFamily="34" charset="0"/>
            </a:endParaRPr>
          </a:p>
        </p:txBody>
      </p:sp>
      <p:sp>
        <p:nvSpPr>
          <p:cNvPr id="14" name="TextBox 13"/>
          <p:cNvSpPr txBox="1"/>
          <p:nvPr userDrawn="1"/>
        </p:nvSpPr>
        <p:spPr>
          <a:xfrm rot="10800000">
            <a:off x="2628147" y="4677142"/>
            <a:ext cx="759183" cy="1354217"/>
          </a:xfrm>
          <a:prstGeom prst="rect">
            <a:avLst/>
          </a:prstGeom>
          <a:noFill/>
        </p:spPr>
        <p:txBody>
          <a:bodyPr wrap="none" lIns="121914" tIns="60957" rIns="121914" bIns="60957" rtlCol="0">
            <a:spAutoFit/>
          </a:bodyPr>
          <a:lstStyle/>
          <a:p>
            <a:r>
              <a:rPr lang="en-US" altLang="ko-KR" sz="8000" b="1" dirty="0">
                <a:solidFill>
                  <a:schemeClr val="accent1"/>
                </a:solidFill>
                <a:latin typeface="+mn-lt"/>
                <a:cs typeface="Arial" pitchFamily="34" charset="0"/>
              </a:rPr>
              <a:t>“</a:t>
            </a:r>
            <a:endParaRPr lang="ko-KR" altLang="en-US" sz="8000" b="1" dirty="0">
              <a:solidFill>
                <a:schemeClr val="accent1"/>
              </a:solidFill>
              <a:latin typeface="+mn-lt"/>
              <a:cs typeface="Arial" pitchFamily="34" charset="0"/>
            </a:endParaRPr>
          </a:p>
        </p:txBody>
      </p:sp>
      <p:sp>
        <p:nvSpPr>
          <p:cNvPr id="15" name="Picture Placeholder 2"/>
          <p:cNvSpPr>
            <a:spLocks noGrp="1"/>
          </p:cNvSpPr>
          <p:nvPr>
            <p:ph type="pic" idx="20" hasCustomPrompt="1"/>
          </p:nvPr>
        </p:nvSpPr>
        <p:spPr>
          <a:xfrm>
            <a:off x="3606856" y="2200708"/>
            <a:ext cx="2259045" cy="2476433"/>
          </a:xfrm>
          <a:prstGeom prst="rect">
            <a:avLst/>
          </a:prstGeom>
          <a:solidFill>
            <a:schemeClr val="bg1">
              <a:lumMod val="95000"/>
            </a:schemeClr>
          </a:solidFill>
          <a:ln w="25400">
            <a:solidFill>
              <a:schemeClr val="accent2"/>
            </a:solidFill>
          </a:ln>
          <a:effectLst/>
        </p:spPr>
        <p:txBody>
          <a:bodyPr lIns="121914" tIns="60957" rIns="121914" bIns="60957" anchor="ctr"/>
          <a:lstStyle>
            <a:lvl1pPr marL="0" indent="0" algn="ctr">
              <a:buNone/>
              <a:defRPr sz="1600" baseline="0">
                <a:solidFill>
                  <a:schemeClr val="tx1">
                    <a:lumMod val="75000"/>
                    <a:lumOff val="25000"/>
                  </a:schemeClr>
                </a:solidFill>
                <a:latin typeface="+mn-lt"/>
                <a:cs typeface="Arial" pitchFamily="34" charset="0"/>
              </a:defRPr>
            </a:lvl1pPr>
            <a:lvl2pPr marL="609570" indent="0">
              <a:buNone/>
              <a:defRPr sz="3700"/>
            </a:lvl2pPr>
            <a:lvl3pPr marL="1219140" indent="0">
              <a:buNone/>
              <a:defRPr sz="3200"/>
            </a:lvl3pPr>
            <a:lvl4pPr marL="1828709" indent="0">
              <a:buNone/>
              <a:defRPr sz="2700"/>
            </a:lvl4pPr>
            <a:lvl5pPr marL="2438278" indent="0">
              <a:buNone/>
              <a:defRPr sz="2700"/>
            </a:lvl5pPr>
            <a:lvl6pPr marL="3047848" indent="0">
              <a:buNone/>
              <a:defRPr sz="2700"/>
            </a:lvl6pPr>
            <a:lvl7pPr marL="3657418" indent="0">
              <a:buNone/>
              <a:defRPr sz="2700"/>
            </a:lvl7pPr>
            <a:lvl8pPr marL="4266987" indent="0">
              <a:buNone/>
              <a:defRPr sz="2700"/>
            </a:lvl8pPr>
            <a:lvl9pPr marL="4876557" indent="0">
              <a:buNone/>
              <a:defRPr sz="2700"/>
            </a:lvl9pPr>
          </a:lstStyle>
          <a:p>
            <a:r>
              <a:rPr lang="en-US" altLang="ko-KR" dirty="0"/>
              <a:t>Your Picture Here</a:t>
            </a:r>
            <a:endParaRPr lang="ko-KR" altLang="en-US" dirty="0"/>
          </a:p>
        </p:txBody>
      </p:sp>
      <p:sp>
        <p:nvSpPr>
          <p:cNvPr id="16" name="TextBox 15"/>
          <p:cNvSpPr txBox="1"/>
          <p:nvPr userDrawn="1"/>
        </p:nvSpPr>
        <p:spPr>
          <a:xfrm>
            <a:off x="3415398" y="1459662"/>
            <a:ext cx="759183" cy="1354217"/>
          </a:xfrm>
          <a:prstGeom prst="rect">
            <a:avLst/>
          </a:prstGeom>
          <a:noFill/>
        </p:spPr>
        <p:txBody>
          <a:bodyPr wrap="none" lIns="121914" tIns="60957" rIns="121914" bIns="60957" rtlCol="0">
            <a:spAutoFit/>
          </a:bodyPr>
          <a:lstStyle/>
          <a:p>
            <a:r>
              <a:rPr lang="en-US" altLang="ko-KR" sz="8000" b="1" dirty="0">
                <a:solidFill>
                  <a:schemeClr val="accent2"/>
                </a:solidFill>
                <a:latin typeface="+mn-lt"/>
                <a:cs typeface="Arial" pitchFamily="34" charset="0"/>
              </a:rPr>
              <a:t>“</a:t>
            </a:r>
            <a:endParaRPr lang="ko-KR" altLang="en-US" sz="8000" b="1" dirty="0">
              <a:solidFill>
                <a:schemeClr val="accent2"/>
              </a:solidFill>
              <a:latin typeface="+mn-lt"/>
              <a:cs typeface="Arial" pitchFamily="34" charset="0"/>
            </a:endParaRPr>
          </a:p>
        </p:txBody>
      </p:sp>
      <p:sp>
        <p:nvSpPr>
          <p:cNvPr id="17" name="TextBox 16"/>
          <p:cNvSpPr txBox="1"/>
          <p:nvPr userDrawn="1"/>
        </p:nvSpPr>
        <p:spPr>
          <a:xfrm rot="10800000">
            <a:off x="5298741" y="4677141"/>
            <a:ext cx="759183" cy="1354217"/>
          </a:xfrm>
          <a:prstGeom prst="rect">
            <a:avLst/>
          </a:prstGeom>
          <a:noFill/>
        </p:spPr>
        <p:txBody>
          <a:bodyPr wrap="none" lIns="121914" tIns="60957" rIns="121914" bIns="60957" rtlCol="0">
            <a:spAutoFit/>
          </a:bodyPr>
          <a:lstStyle/>
          <a:p>
            <a:r>
              <a:rPr lang="en-US" altLang="ko-KR" sz="8000" b="1" dirty="0">
                <a:solidFill>
                  <a:schemeClr val="accent2"/>
                </a:solidFill>
                <a:latin typeface="+mn-lt"/>
                <a:cs typeface="Arial" pitchFamily="34" charset="0"/>
              </a:rPr>
              <a:t>“</a:t>
            </a:r>
            <a:endParaRPr lang="ko-KR" altLang="en-US" sz="8000" b="1" dirty="0">
              <a:solidFill>
                <a:schemeClr val="accent2"/>
              </a:solidFill>
              <a:latin typeface="+mn-lt"/>
              <a:cs typeface="Arial" pitchFamily="34" charset="0"/>
            </a:endParaRPr>
          </a:p>
        </p:txBody>
      </p:sp>
      <p:sp>
        <p:nvSpPr>
          <p:cNvPr id="18" name="Picture Placeholder 2"/>
          <p:cNvSpPr>
            <a:spLocks noGrp="1"/>
          </p:cNvSpPr>
          <p:nvPr>
            <p:ph type="pic" idx="21" hasCustomPrompt="1"/>
          </p:nvPr>
        </p:nvSpPr>
        <p:spPr>
          <a:xfrm>
            <a:off x="6277451" y="2200708"/>
            <a:ext cx="2259045" cy="2476433"/>
          </a:xfrm>
          <a:prstGeom prst="rect">
            <a:avLst/>
          </a:prstGeom>
          <a:solidFill>
            <a:schemeClr val="bg1">
              <a:lumMod val="95000"/>
            </a:schemeClr>
          </a:solidFill>
          <a:ln w="25400">
            <a:solidFill>
              <a:schemeClr val="accent3"/>
            </a:solidFill>
          </a:ln>
          <a:effectLst/>
        </p:spPr>
        <p:txBody>
          <a:bodyPr lIns="121914" tIns="60957" rIns="121914" bIns="60957" anchor="ctr"/>
          <a:lstStyle>
            <a:lvl1pPr marL="0" indent="0" algn="ctr">
              <a:buNone/>
              <a:defRPr sz="1600" baseline="0">
                <a:solidFill>
                  <a:schemeClr val="tx1">
                    <a:lumMod val="75000"/>
                    <a:lumOff val="25000"/>
                  </a:schemeClr>
                </a:solidFill>
                <a:latin typeface="+mn-lt"/>
                <a:cs typeface="Arial" pitchFamily="34" charset="0"/>
              </a:defRPr>
            </a:lvl1pPr>
            <a:lvl2pPr marL="609570" indent="0">
              <a:buNone/>
              <a:defRPr sz="3700"/>
            </a:lvl2pPr>
            <a:lvl3pPr marL="1219140" indent="0">
              <a:buNone/>
              <a:defRPr sz="3200"/>
            </a:lvl3pPr>
            <a:lvl4pPr marL="1828709" indent="0">
              <a:buNone/>
              <a:defRPr sz="2700"/>
            </a:lvl4pPr>
            <a:lvl5pPr marL="2438278" indent="0">
              <a:buNone/>
              <a:defRPr sz="2700"/>
            </a:lvl5pPr>
            <a:lvl6pPr marL="3047848" indent="0">
              <a:buNone/>
              <a:defRPr sz="2700"/>
            </a:lvl6pPr>
            <a:lvl7pPr marL="3657418" indent="0">
              <a:buNone/>
              <a:defRPr sz="2700"/>
            </a:lvl7pPr>
            <a:lvl8pPr marL="4266987" indent="0">
              <a:buNone/>
              <a:defRPr sz="2700"/>
            </a:lvl8pPr>
            <a:lvl9pPr marL="4876557" indent="0">
              <a:buNone/>
              <a:defRPr sz="2700"/>
            </a:lvl9pPr>
          </a:lstStyle>
          <a:p>
            <a:r>
              <a:rPr lang="en-US" altLang="ko-KR" dirty="0"/>
              <a:t>Your Picture Here</a:t>
            </a:r>
            <a:endParaRPr lang="ko-KR" altLang="en-US" dirty="0"/>
          </a:p>
        </p:txBody>
      </p:sp>
      <p:sp>
        <p:nvSpPr>
          <p:cNvPr id="19" name="TextBox 18"/>
          <p:cNvSpPr txBox="1"/>
          <p:nvPr userDrawn="1"/>
        </p:nvSpPr>
        <p:spPr>
          <a:xfrm>
            <a:off x="6085991" y="1459662"/>
            <a:ext cx="759183" cy="1354217"/>
          </a:xfrm>
          <a:prstGeom prst="rect">
            <a:avLst/>
          </a:prstGeom>
          <a:noFill/>
        </p:spPr>
        <p:txBody>
          <a:bodyPr wrap="none" lIns="121914" tIns="60957" rIns="121914" bIns="60957" rtlCol="0">
            <a:spAutoFit/>
          </a:bodyPr>
          <a:lstStyle/>
          <a:p>
            <a:r>
              <a:rPr lang="en-US" altLang="ko-KR" sz="8000" b="1" dirty="0">
                <a:solidFill>
                  <a:schemeClr val="accent3"/>
                </a:solidFill>
                <a:latin typeface="+mn-lt"/>
                <a:cs typeface="Arial" pitchFamily="34" charset="0"/>
              </a:rPr>
              <a:t>“</a:t>
            </a:r>
            <a:endParaRPr lang="ko-KR" altLang="en-US" sz="8000" b="1" dirty="0">
              <a:solidFill>
                <a:schemeClr val="accent3"/>
              </a:solidFill>
              <a:latin typeface="+mn-lt"/>
              <a:cs typeface="Arial" pitchFamily="34" charset="0"/>
            </a:endParaRPr>
          </a:p>
        </p:txBody>
      </p:sp>
      <p:sp>
        <p:nvSpPr>
          <p:cNvPr id="20" name="TextBox 19"/>
          <p:cNvSpPr txBox="1"/>
          <p:nvPr userDrawn="1"/>
        </p:nvSpPr>
        <p:spPr>
          <a:xfrm rot="10800000">
            <a:off x="7969334" y="4677141"/>
            <a:ext cx="759183" cy="1354217"/>
          </a:xfrm>
          <a:prstGeom prst="rect">
            <a:avLst/>
          </a:prstGeom>
          <a:noFill/>
        </p:spPr>
        <p:txBody>
          <a:bodyPr wrap="none" lIns="121914" tIns="60957" rIns="121914" bIns="60957" rtlCol="0">
            <a:spAutoFit/>
          </a:bodyPr>
          <a:lstStyle/>
          <a:p>
            <a:r>
              <a:rPr lang="en-US" altLang="ko-KR" sz="8000" b="1" dirty="0">
                <a:solidFill>
                  <a:schemeClr val="accent3"/>
                </a:solidFill>
                <a:latin typeface="+mn-lt"/>
                <a:cs typeface="Arial" pitchFamily="34" charset="0"/>
              </a:rPr>
              <a:t>“</a:t>
            </a:r>
            <a:endParaRPr lang="ko-KR" altLang="en-US" sz="8000" b="1" dirty="0">
              <a:solidFill>
                <a:schemeClr val="accent3"/>
              </a:solidFill>
              <a:latin typeface="+mn-lt"/>
              <a:cs typeface="Arial" pitchFamily="34" charset="0"/>
            </a:endParaRPr>
          </a:p>
        </p:txBody>
      </p:sp>
      <p:sp>
        <p:nvSpPr>
          <p:cNvPr id="24" name="Picture Placeholder 2"/>
          <p:cNvSpPr>
            <a:spLocks noGrp="1"/>
          </p:cNvSpPr>
          <p:nvPr>
            <p:ph type="pic" idx="22" hasCustomPrompt="1"/>
          </p:nvPr>
        </p:nvSpPr>
        <p:spPr>
          <a:xfrm>
            <a:off x="8948044" y="2200708"/>
            <a:ext cx="2259045" cy="2476433"/>
          </a:xfrm>
          <a:prstGeom prst="rect">
            <a:avLst/>
          </a:prstGeom>
          <a:solidFill>
            <a:schemeClr val="bg1">
              <a:lumMod val="95000"/>
            </a:schemeClr>
          </a:solidFill>
          <a:ln w="25400">
            <a:solidFill>
              <a:schemeClr val="accent4"/>
            </a:solidFill>
          </a:ln>
          <a:effectLst/>
        </p:spPr>
        <p:txBody>
          <a:bodyPr lIns="121914" tIns="60957" rIns="121914" bIns="60957" anchor="ctr"/>
          <a:lstStyle>
            <a:lvl1pPr marL="0" indent="0" algn="ctr">
              <a:buNone/>
              <a:defRPr sz="1600" baseline="0">
                <a:solidFill>
                  <a:schemeClr val="tx1">
                    <a:lumMod val="75000"/>
                    <a:lumOff val="25000"/>
                  </a:schemeClr>
                </a:solidFill>
                <a:latin typeface="+mn-lt"/>
                <a:cs typeface="Arial" pitchFamily="34" charset="0"/>
              </a:defRPr>
            </a:lvl1pPr>
            <a:lvl2pPr marL="609570" indent="0">
              <a:buNone/>
              <a:defRPr sz="3700"/>
            </a:lvl2pPr>
            <a:lvl3pPr marL="1219140" indent="0">
              <a:buNone/>
              <a:defRPr sz="3200"/>
            </a:lvl3pPr>
            <a:lvl4pPr marL="1828709" indent="0">
              <a:buNone/>
              <a:defRPr sz="2700"/>
            </a:lvl4pPr>
            <a:lvl5pPr marL="2438278" indent="0">
              <a:buNone/>
              <a:defRPr sz="2700"/>
            </a:lvl5pPr>
            <a:lvl6pPr marL="3047848" indent="0">
              <a:buNone/>
              <a:defRPr sz="2700"/>
            </a:lvl6pPr>
            <a:lvl7pPr marL="3657418" indent="0">
              <a:buNone/>
              <a:defRPr sz="2700"/>
            </a:lvl7pPr>
            <a:lvl8pPr marL="4266987" indent="0">
              <a:buNone/>
              <a:defRPr sz="2700"/>
            </a:lvl8pPr>
            <a:lvl9pPr marL="4876557" indent="0">
              <a:buNone/>
              <a:defRPr sz="2700"/>
            </a:lvl9pPr>
          </a:lstStyle>
          <a:p>
            <a:r>
              <a:rPr lang="en-US" altLang="ko-KR" dirty="0"/>
              <a:t>Your Picture Here</a:t>
            </a:r>
            <a:endParaRPr lang="ko-KR" altLang="en-US" dirty="0"/>
          </a:p>
        </p:txBody>
      </p:sp>
      <p:sp>
        <p:nvSpPr>
          <p:cNvPr id="25" name="TextBox 24"/>
          <p:cNvSpPr txBox="1"/>
          <p:nvPr userDrawn="1"/>
        </p:nvSpPr>
        <p:spPr>
          <a:xfrm>
            <a:off x="8756585" y="1459662"/>
            <a:ext cx="759183" cy="1354217"/>
          </a:xfrm>
          <a:prstGeom prst="rect">
            <a:avLst/>
          </a:prstGeom>
          <a:noFill/>
        </p:spPr>
        <p:txBody>
          <a:bodyPr wrap="none" lIns="121914" tIns="60957" rIns="121914" bIns="60957" rtlCol="0">
            <a:spAutoFit/>
          </a:bodyPr>
          <a:lstStyle/>
          <a:p>
            <a:r>
              <a:rPr lang="en-US" altLang="ko-KR" sz="8000" b="1" dirty="0">
                <a:solidFill>
                  <a:schemeClr val="accent4"/>
                </a:solidFill>
                <a:latin typeface="+mn-lt"/>
                <a:cs typeface="Arial" pitchFamily="34" charset="0"/>
              </a:rPr>
              <a:t>“</a:t>
            </a:r>
            <a:endParaRPr lang="ko-KR" altLang="en-US" sz="8000" b="1" dirty="0">
              <a:solidFill>
                <a:schemeClr val="accent4"/>
              </a:solidFill>
              <a:latin typeface="+mn-lt"/>
              <a:cs typeface="Arial" pitchFamily="34" charset="0"/>
            </a:endParaRPr>
          </a:p>
        </p:txBody>
      </p:sp>
      <p:sp>
        <p:nvSpPr>
          <p:cNvPr id="26" name="TextBox 25"/>
          <p:cNvSpPr txBox="1"/>
          <p:nvPr userDrawn="1"/>
        </p:nvSpPr>
        <p:spPr>
          <a:xfrm rot="10800000">
            <a:off x="10639927" y="4677141"/>
            <a:ext cx="759183" cy="1354217"/>
          </a:xfrm>
          <a:prstGeom prst="rect">
            <a:avLst/>
          </a:prstGeom>
          <a:noFill/>
        </p:spPr>
        <p:txBody>
          <a:bodyPr wrap="none" lIns="121914" tIns="60957" rIns="121914" bIns="60957" rtlCol="0">
            <a:spAutoFit/>
          </a:bodyPr>
          <a:lstStyle/>
          <a:p>
            <a:r>
              <a:rPr lang="en-US" altLang="ko-KR" sz="8000" b="1" dirty="0">
                <a:solidFill>
                  <a:schemeClr val="accent4"/>
                </a:solidFill>
                <a:latin typeface="+mn-lt"/>
                <a:cs typeface="Arial" pitchFamily="34" charset="0"/>
              </a:rPr>
              <a:t>“</a:t>
            </a:r>
            <a:endParaRPr lang="ko-KR" altLang="en-US" sz="8000" b="1" dirty="0">
              <a:solidFill>
                <a:schemeClr val="accent4"/>
              </a:solidFill>
              <a:latin typeface="+mn-lt"/>
              <a:cs typeface="Arial" pitchFamily="34" charset="0"/>
            </a:endParaRPr>
          </a:p>
        </p:txBody>
      </p:sp>
      <p:sp>
        <p:nvSpPr>
          <p:cNvPr id="21" name="Text Placeholder 9">
            <a:extLst>
              <a:ext uri="{FF2B5EF4-FFF2-40B4-BE49-F238E27FC236}">
                <a16:creationId xmlns="" xmlns:a16="http://schemas.microsoft.com/office/drawing/2014/main" id="{D51F5F4D-AF26-4E42-A648-9F169B4F9C50}"/>
              </a:ext>
            </a:extLst>
          </p:cNvPr>
          <p:cNvSpPr>
            <a:spLocks noGrp="1"/>
          </p:cNvSpPr>
          <p:nvPr>
            <p:ph type="body" sz="quarter" idx="10" hasCustomPrompt="1"/>
          </p:nvPr>
        </p:nvSpPr>
        <p:spPr>
          <a:xfrm>
            <a:off x="0" y="164637"/>
            <a:ext cx="12192000" cy="768085"/>
          </a:xfrm>
          <a:prstGeom prst="rect">
            <a:avLst/>
          </a:prstGeom>
        </p:spPr>
        <p:txBody>
          <a:bodyPr lIns="121914" tIns="60957" rIns="121914" bIns="60957" anchor="ctr"/>
          <a:lstStyle>
            <a:lvl1pPr marL="0" indent="0" algn="ctr">
              <a:buNone/>
              <a:defRPr sz="4800" b="0" baseline="0">
                <a:solidFill>
                  <a:schemeClr val="tx1">
                    <a:lumMod val="75000"/>
                    <a:lumOff val="25000"/>
                  </a:schemeClr>
                </a:solidFill>
                <a:latin typeface="+mj-lt"/>
                <a:cs typeface="Arial" pitchFamily="34" charset="0"/>
              </a:defRPr>
            </a:lvl1pPr>
          </a:lstStyle>
          <a:p>
            <a:pPr lvl="0"/>
            <a:r>
              <a:rPr lang="en-US" altLang="ko-KR" dirty="0"/>
              <a:t>BASIC LAYOUT</a:t>
            </a:r>
          </a:p>
        </p:txBody>
      </p:sp>
      <p:sp>
        <p:nvSpPr>
          <p:cNvPr id="22" name="Text Placeholder 9">
            <a:extLst>
              <a:ext uri="{FF2B5EF4-FFF2-40B4-BE49-F238E27FC236}">
                <a16:creationId xmlns="" xmlns:a16="http://schemas.microsoft.com/office/drawing/2014/main" id="{45905915-7BC8-4C72-B443-E5B791BC98DE}"/>
              </a:ext>
            </a:extLst>
          </p:cNvPr>
          <p:cNvSpPr>
            <a:spLocks noGrp="1"/>
          </p:cNvSpPr>
          <p:nvPr>
            <p:ph type="body" sz="quarter" idx="11" hasCustomPrompt="1"/>
          </p:nvPr>
        </p:nvSpPr>
        <p:spPr>
          <a:xfrm>
            <a:off x="0" y="932724"/>
            <a:ext cx="12192000" cy="384043"/>
          </a:xfrm>
          <a:prstGeom prst="rect">
            <a:avLst/>
          </a:prstGeom>
        </p:spPr>
        <p:txBody>
          <a:bodyPr lIns="121914" tIns="60957" rIns="121914" bIns="60957" anchor="ctr"/>
          <a:lstStyle>
            <a:lvl1pPr marL="0" indent="0" algn="ctr">
              <a:buNone/>
              <a:defRPr sz="19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pic>
        <p:nvPicPr>
          <p:cNvPr id="27" name="Picture 26"/>
          <p:cNvPicPr>
            <a:picLocks noChangeAspect="1"/>
          </p:cNvPicPr>
          <p:nvPr userDrawn="1"/>
        </p:nvPicPr>
        <p:blipFill>
          <a:blip r:embed="rId3" cstate="print">
            <a:extLst>
              <a:ext uri="{28A0092B-C50C-407E-A947-70E740481C1C}">
                <a14:useLocalDpi xmlns:a14="http://schemas.microsoft.com/office/drawing/2010/main" xmlns="" val="0"/>
              </a:ext>
            </a:extLst>
          </a:blip>
          <a:stretch>
            <a:fillRect/>
          </a:stretch>
        </p:blipFill>
        <p:spPr>
          <a:xfrm flipH="1">
            <a:off x="10800525" y="5527948"/>
            <a:ext cx="1131081" cy="1178705"/>
          </a:xfrm>
          <a:prstGeom prst="rect">
            <a:avLst/>
          </a:prstGeom>
        </p:spPr>
      </p:pic>
    </p:spTree>
    <p:extLst>
      <p:ext uri="{BB962C8B-B14F-4D97-AF65-F5344CB8AC3E}">
        <p14:creationId xmlns:p14="http://schemas.microsoft.com/office/powerpoint/2010/main" xmlns="" val="1672682720"/>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_Images and Conten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7" name="Picture 2" descr="D:\Fullppt\PNG이미지\핸드폰2.png"/>
          <p:cNvPicPr>
            <a:picLocks noChangeAspect="1" noChangeArrowheads="1"/>
          </p:cNvPicPr>
          <p:nvPr userDrawn="1"/>
        </p:nvPicPr>
        <p:blipFill>
          <a:blip r:embed="rId3">
            <a:extLst>
              <a:ext uri="{28A0092B-C50C-407E-A947-70E740481C1C}">
                <a14:useLocalDpi xmlns:a14="http://schemas.microsoft.com/office/drawing/2010/main" xmlns="" val="0"/>
              </a:ext>
            </a:extLst>
          </a:blip>
          <a:srcRect/>
          <a:stretch>
            <a:fillRect/>
          </a:stretch>
        </p:blipFill>
        <p:spPr bwMode="auto">
          <a:xfrm>
            <a:off x="143341" y="1847104"/>
            <a:ext cx="4081215" cy="4942269"/>
          </a:xfrm>
          <a:prstGeom prst="rect">
            <a:avLst/>
          </a:prstGeom>
          <a:noFill/>
          <a:extLst>
            <a:ext uri="{909E8E84-426E-40DD-AFC4-6F175D3DCCD1}">
              <a14:hiddenFill xmlns:a14="http://schemas.microsoft.com/office/drawing/2010/main" xmlns="">
                <a:solidFill>
                  <a:srgbClr val="FFFFFF"/>
                </a:solidFill>
              </a14:hiddenFill>
            </a:ext>
          </a:extLst>
        </p:spPr>
      </p:pic>
      <p:sp>
        <p:nvSpPr>
          <p:cNvPr id="8" name="Picture Placeholder 2"/>
          <p:cNvSpPr>
            <a:spLocks noGrp="1"/>
          </p:cNvSpPr>
          <p:nvPr>
            <p:ph type="pic" idx="1" hasCustomPrompt="1"/>
          </p:nvPr>
        </p:nvSpPr>
        <p:spPr>
          <a:xfrm>
            <a:off x="1132403" y="2031302"/>
            <a:ext cx="2353717" cy="3635769"/>
          </a:xfrm>
          <a:prstGeom prst="rect">
            <a:avLst/>
          </a:prstGeom>
          <a:solidFill>
            <a:schemeClr val="bg1">
              <a:lumMod val="95000"/>
            </a:schemeClr>
          </a:solidFill>
        </p:spPr>
        <p:txBody>
          <a:bodyPr lIns="121914" tIns="60957" rIns="121914" bIns="60957" anchor="ctr"/>
          <a:lstStyle>
            <a:lvl1pPr marL="0" indent="0" algn="ctr">
              <a:buNone/>
              <a:defRPr sz="1600" baseline="0">
                <a:solidFill>
                  <a:schemeClr val="tx1">
                    <a:lumMod val="75000"/>
                    <a:lumOff val="25000"/>
                  </a:schemeClr>
                </a:solidFill>
                <a:latin typeface="+mn-lt"/>
                <a:cs typeface="Arial" pitchFamily="34" charset="0"/>
              </a:defRPr>
            </a:lvl1pPr>
            <a:lvl2pPr marL="609570" indent="0">
              <a:buNone/>
              <a:defRPr sz="3700"/>
            </a:lvl2pPr>
            <a:lvl3pPr marL="1219140" indent="0">
              <a:buNone/>
              <a:defRPr sz="3200"/>
            </a:lvl3pPr>
            <a:lvl4pPr marL="1828709" indent="0">
              <a:buNone/>
              <a:defRPr sz="2700"/>
            </a:lvl4pPr>
            <a:lvl5pPr marL="2438278" indent="0">
              <a:buNone/>
              <a:defRPr sz="2700"/>
            </a:lvl5pPr>
            <a:lvl6pPr marL="3047848" indent="0">
              <a:buNone/>
              <a:defRPr sz="2700"/>
            </a:lvl6pPr>
            <a:lvl7pPr marL="3657418" indent="0">
              <a:buNone/>
              <a:defRPr sz="2700"/>
            </a:lvl7pPr>
            <a:lvl8pPr marL="4266987" indent="0">
              <a:buNone/>
              <a:defRPr sz="2700"/>
            </a:lvl8pPr>
            <a:lvl9pPr marL="4876557" indent="0">
              <a:buNone/>
              <a:defRPr sz="2700"/>
            </a:lvl9pPr>
          </a:lstStyle>
          <a:p>
            <a:r>
              <a:rPr lang="en-US" altLang="ko-KR" dirty="0"/>
              <a:t>Your Picture Here</a:t>
            </a:r>
            <a:endParaRPr lang="ko-KR" altLang="en-US" dirty="0"/>
          </a:p>
        </p:txBody>
      </p:sp>
      <p:sp>
        <p:nvSpPr>
          <p:cNvPr id="6" name="Text Placeholder 9">
            <a:extLst>
              <a:ext uri="{FF2B5EF4-FFF2-40B4-BE49-F238E27FC236}">
                <a16:creationId xmlns="" xmlns:a16="http://schemas.microsoft.com/office/drawing/2014/main" id="{EDC0AA38-FF1B-46A5-B781-E94C0DAF549D}"/>
              </a:ext>
            </a:extLst>
          </p:cNvPr>
          <p:cNvSpPr>
            <a:spLocks noGrp="1"/>
          </p:cNvSpPr>
          <p:nvPr>
            <p:ph type="body" sz="quarter" idx="10" hasCustomPrompt="1"/>
          </p:nvPr>
        </p:nvSpPr>
        <p:spPr>
          <a:xfrm>
            <a:off x="0" y="164637"/>
            <a:ext cx="12192000" cy="768085"/>
          </a:xfrm>
          <a:prstGeom prst="rect">
            <a:avLst/>
          </a:prstGeom>
        </p:spPr>
        <p:txBody>
          <a:bodyPr lIns="121914" tIns="60957" rIns="121914" bIns="60957" anchor="ctr"/>
          <a:lstStyle>
            <a:lvl1pPr marL="0" indent="0" algn="ctr">
              <a:buNone/>
              <a:defRPr sz="4800" b="0" baseline="0">
                <a:solidFill>
                  <a:schemeClr val="tx1">
                    <a:lumMod val="75000"/>
                    <a:lumOff val="25000"/>
                  </a:schemeClr>
                </a:solidFill>
                <a:latin typeface="+mj-lt"/>
                <a:cs typeface="Arial" pitchFamily="34" charset="0"/>
              </a:defRPr>
            </a:lvl1pPr>
          </a:lstStyle>
          <a:p>
            <a:pPr lvl="0"/>
            <a:r>
              <a:rPr lang="en-US" altLang="ko-KR" dirty="0"/>
              <a:t>BASIC LAYOUT</a:t>
            </a:r>
          </a:p>
        </p:txBody>
      </p:sp>
      <p:sp>
        <p:nvSpPr>
          <p:cNvPr id="9" name="Text Placeholder 9">
            <a:extLst>
              <a:ext uri="{FF2B5EF4-FFF2-40B4-BE49-F238E27FC236}">
                <a16:creationId xmlns="" xmlns:a16="http://schemas.microsoft.com/office/drawing/2014/main" id="{6C57DDDA-918B-4F4E-B705-53DBB230A5C5}"/>
              </a:ext>
            </a:extLst>
          </p:cNvPr>
          <p:cNvSpPr>
            <a:spLocks noGrp="1"/>
          </p:cNvSpPr>
          <p:nvPr>
            <p:ph type="body" sz="quarter" idx="11" hasCustomPrompt="1"/>
          </p:nvPr>
        </p:nvSpPr>
        <p:spPr>
          <a:xfrm>
            <a:off x="0" y="932724"/>
            <a:ext cx="12192000" cy="384043"/>
          </a:xfrm>
          <a:prstGeom prst="rect">
            <a:avLst/>
          </a:prstGeom>
        </p:spPr>
        <p:txBody>
          <a:bodyPr lIns="121914" tIns="60957" rIns="121914" bIns="60957" anchor="ctr"/>
          <a:lstStyle>
            <a:lvl1pPr marL="0" indent="0" algn="ctr">
              <a:buNone/>
              <a:defRPr sz="19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xmlns="" val="3925506608"/>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2_Images and Conten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9459" name="Picture 3" descr="D:\Fullppt\005-PNG이미지\모니터.png"/>
          <p:cNvPicPr>
            <a:picLocks noChangeAspect="1" noChangeArrowheads="1"/>
          </p:cNvPicPr>
          <p:nvPr userDrawn="1"/>
        </p:nvPicPr>
        <p:blipFill>
          <a:blip r:embed="rId3">
            <a:extLst>
              <a:ext uri="{28A0092B-C50C-407E-A947-70E740481C1C}">
                <a14:useLocalDpi xmlns:a14="http://schemas.microsoft.com/office/drawing/2010/main" xmlns="" val="0"/>
              </a:ext>
            </a:extLst>
          </a:blip>
          <a:srcRect/>
          <a:stretch>
            <a:fillRect/>
          </a:stretch>
        </p:blipFill>
        <p:spPr bwMode="auto">
          <a:xfrm>
            <a:off x="2197664" y="1700810"/>
            <a:ext cx="3368013" cy="3358159"/>
          </a:xfrm>
          <a:prstGeom prst="rect">
            <a:avLst/>
          </a:prstGeom>
          <a:noFill/>
          <a:extLst>
            <a:ext uri="{909E8E84-426E-40DD-AFC4-6F175D3DCCD1}">
              <a14:hiddenFill xmlns:a14="http://schemas.microsoft.com/office/drawing/2010/main" xmlns="">
                <a:solidFill>
                  <a:srgbClr val="FFFFFF"/>
                </a:solidFill>
              </a14:hiddenFill>
            </a:ext>
          </a:extLst>
        </p:spPr>
      </p:pic>
      <p:pic>
        <p:nvPicPr>
          <p:cNvPr id="6" name="Picture 3" descr="D:\Fullppt\005-PNG이미지\모니터.png"/>
          <p:cNvPicPr>
            <a:picLocks noChangeAspect="1" noChangeArrowheads="1"/>
          </p:cNvPicPr>
          <p:nvPr userDrawn="1"/>
        </p:nvPicPr>
        <p:blipFill>
          <a:blip r:embed="rId3">
            <a:extLst>
              <a:ext uri="{28A0092B-C50C-407E-A947-70E740481C1C}">
                <a14:useLocalDpi xmlns:a14="http://schemas.microsoft.com/office/drawing/2010/main" xmlns="" val="0"/>
              </a:ext>
            </a:extLst>
          </a:blip>
          <a:srcRect/>
          <a:stretch>
            <a:fillRect/>
          </a:stretch>
        </p:blipFill>
        <p:spPr bwMode="auto">
          <a:xfrm>
            <a:off x="6518144" y="1700810"/>
            <a:ext cx="3368013" cy="3358159"/>
          </a:xfrm>
          <a:prstGeom prst="rect">
            <a:avLst/>
          </a:prstGeom>
          <a:noFill/>
          <a:extLst>
            <a:ext uri="{909E8E84-426E-40DD-AFC4-6F175D3DCCD1}">
              <a14:hiddenFill xmlns:a14="http://schemas.microsoft.com/office/drawing/2010/main" xmlns="">
                <a:solidFill>
                  <a:srgbClr val="FFFFFF"/>
                </a:solidFill>
              </a14:hiddenFill>
            </a:ext>
          </a:extLst>
        </p:spPr>
      </p:pic>
      <p:sp>
        <p:nvSpPr>
          <p:cNvPr id="12" name="Picture Placeholder 2"/>
          <p:cNvSpPr>
            <a:spLocks noGrp="1"/>
          </p:cNvSpPr>
          <p:nvPr>
            <p:ph type="pic" idx="1" hasCustomPrompt="1"/>
          </p:nvPr>
        </p:nvSpPr>
        <p:spPr>
          <a:xfrm>
            <a:off x="2331488" y="1832543"/>
            <a:ext cx="3092437" cy="2113111"/>
          </a:xfrm>
          <a:prstGeom prst="rect">
            <a:avLst/>
          </a:prstGeom>
          <a:solidFill>
            <a:schemeClr val="bg1">
              <a:lumMod val="95000"/>
            </a:schemeClr>
          </a:solidFill>
        </p:spPr>
        <p:txBody>
          <a:bodyPr lIns="121914" tIns="60957" rIns="121914" bIns="60957" anchor="ctr"/>
          <a:lstStyle>
            <a:lvl1pPr marL="0" indent="0" algn="ctr">
              <a:buNone/>
              <a:defRPr sz="1600" baseline="0">
                <a:solidFill>
                  <a:schemeClr val="tx1">
                    <a:lumMod val="75000"/>
                    <a:lumOff val="25000"/>
                  </a:schemeClr>
                </a:solidFill>
                <a:latin typeface="+mn-lt"/>
                <a:cs typeface="Arial" pitchFamily="34" charset="0"/>
              </a:defRPr>
            </a:lvl1pPr>
            <a:lvl2pPr marL="609570" indent="0">
              <a:buNone/>
              <a:defRPr sz="3700"/>
            </a:lvl2pPr>
            <a:lvl3pPr marL="1219140" indent="0">
              <a:buNone/>
              <a:defRPr sz="3200"/>
            </a:lvl3pPr>
            <a:lvl4pPr marL="1828709" indent="0">
              <a:buNone/>
              <a:defRPr sz="2700"/>
            </a:lvl4pPr>
            <a:lvl5pPr marL="2438278" indent="0">
              <a:buNone/>
              <a:defRPr sz="2700"/>
            </a:lvl5pPr>
            <a:lvl6pPr marL="3047848" indent="0">
              <a:buNone/>
              <a:defRPr sz="2700"/>
            </a:lvl6pPr>
            <a:lvl7pPr marL="3657418" indent="0">
              <a:buNone/>
              <a:defRPr sz="2700"/>
            </a:lvl7pPr>
            <a:lvl8pPr marL="4266987" indent="0">
              <a:buNone/>
              <a:defRPr sz="2700"/>
            </a:lvl8pPr>
            <a:lvl9pPr marL="4876557" indent="0">
              <a:buNone/>
              <a:defRPr sz="2700"/>
            </a:lvl9pPr>
          </a:lstStyle>
          <a:p>
            <a:r>
              <a:rPr lang="en-US" altLang="ko-KR" dirty="0"/>
              <a:t>Your Picture Here</a:t>
            </a:r>
            <a:endParaRPr lang="ko-KR" altLang="en-US" dirty="0"/>
          </a:p>
        </p:txBody>
      </p:sp>
      <p:sp>
        <p:nvSpPr>
          <p:cNvPr id="13" name="Picture Placeholder 2"/>
          <p:cNvSpPr>
            <a:spLocks noGrp="1"/>
          </p:cNvSpPr>
          <p:nvPr>
            <p:ph type="pic" idx="12" hasCustomPrompt="1"/>
          </p:nvPr>
        </p:nvSpPr>
        <p:spPr>
          <a:xfrm>
            <a:off x="6649232" y="1832543"/>
            <a:ext cx="3092437" cy="2113111"/>
          </a:xfrm>
          <a:prstGeom prst="rect">
            <a:avLst/>
          </a:prstGeom>
          <a:solidFill>
            <a:schemeClr val="bg1">
              <a:lumMod val="95000"/>
            </a:schemeClr>
          </a:solidFill>
        </p:spPr>
        <p:txBody>
          <a:bodyPr lIns="121914" tIns="60957" rIns="121914" bIns="60957" anchor="ctr"/>
          <a:lstStyle>
            <a:lvl1pPr marL="0" indent="0" algn="ctr">
              <a:buNone/>
              <a:defRPr sz="1600" baseline="0">
                <a:solidFill>
                  <a:schemeClr val="tx1">
                    <a:lumMod val="75000"/>
                    <a:lumOff val="25000"/>
                  </a:schemeClr>
                </a:solidFill>
                <a:latin typeface="+mn-lt"/>
                <a:cs typeface="Arial" pitchFamily="34" charset="0"/>
              </a:defRPr>
            </a:lvl1pPr>
            <a:lvl2pPr marL="609570" indent="0">
              <a:buNone/>
              <a:defRPr sz="3700"/>
            </a:lvl2pPr>
            <a:lvl3pPr marL="1219140" indent="0">
              <a:buNone/>
              <a:defRPr sz="3200"/>
            </a:lvl3pPr>
            <a:lvl4pPr marL="1828709" indent="0">
              <a:buNone/>
              <a:defRPr sz="2700"/>
            </a:lvl4pPr>
            <a:lvl5pPr marL="2438278" indent="0">
              <a:buNone/>
              <a:defRPr sz="2700"/>
            </a:lvl5pPr>
            <a:lvl6pPr marL="3047848" indent="0">
              <a:buNone/>
              <a:defRPr sz="2700"/>
            </a:lvl6pPr>
            <a:lvl7pPr marL="3657418" indent="0">
              <a:buNone/>
              <a:defRPr sz="2700"/>
            </a:lvl7pPr>
            <a:lvl8pPr marL="4266987" indent="0">
              <a:buNone/>
              <a:defRPr sz="2700"/>
            </a:lvl8pPr>
            <a:lvl9pPr marL="4876557" indent="0">
              <a:buNone/>
              <a:defRPr sz="2700"/>
            </a:lvl9pPr>
          </a:lstStyle>
          <a:p>
            <a:r>
              <a:rPr lang="en-US" altLang="ko-KR" dirty="0"/>
              <a:t>Your Picture Here</a:t>
            </a:r>
            <a:endParaRPr lang="ko-KR" altLang="en-US" dirty="0"/>
          </a:p>
        </p:txBody>
      </p:sp>
      <p:sp>
        <p:nvSpPr>
          <p:cNvPr id="8" name="Text Placeholder 9">
            <a:extLst>
              <a:ext uri="{FF2B5EF4-FFF2-40B4-BE49-F238E27FC236}">
                <a16:creationId xmlns="" xmlns:a16="http://schemas.microsoft.com/office/drawing/2014/main" id="{586A1ABE-161D-4DB1-B774-1153E4471A63}"/>
              </a:ext>
            </a:extLst>
          </p:cNvPr>
          <p:cNvSpPr>
            <a:spLocks noGrp="1"/>
          </p:cNvSpPr>
          <p:nvPr>
            <p:ph type="body" sz="quarter" idx="10" hasCustomPrompt="1"/>
          </p:nvPr>
        </p:nvSpPr>
        <p:spPr>
          <a:xfrm>
            <a:off x="0" y="164637"/>
            <a:ext cx="12192000" cy="768085"/>
          </a:xfrm>
          <a:prstGeom prst="rect">
            <a:avLst/>
          </a:prstGeom>
        </p:spPr>
        <p:txBody>
          <a:bodyPr lIns="121914" tIns="60957" rIns="121914" bIns="60957" anchor="ctr"/>
          <a:lstStyle>
            <a:lvl1pPr marL="0" indent="0" algn="ctr">
              <a:buNone/>
              <a:defRPr sz="4800" b="0" baseline="0">
                <a:solidFill>
                  <a:schemeClr val="tx1">
                    <a:lumMod val="75000"/>
                    <a:lumOff val="25000"/>
                  </a:schemeClr>
                </a:solidFill>
                <a:latin typeface="+mj-lt"/>
                <a:cs typeface="Arial" pitchFamily="34" charset="0"/>
              </a:defRPr>
            </a:lvl1pPr>
          </a:lstStyle>
          <a:p>
            <a:pPr lvl="0"/>
            <a:r>
              <a:rPr lang="en-US" altLang="ko-KR" dirty="0"/>
              <a:t>BASIC LAYOUT</a:t>
            </a:r>
          </a:p>
        </p:txBody>
      </p:sp>
      <p:sp>
        <p:nvSpPr>
          <p:cNvPr id="9" name="Text Placeholder 9">
            <a:extLst>
              <a:ext uri="{FF2B5EF4-FFF2-40B4-BE49-F238E27FC236}">
                <a16:creationId xmlns="" xmlns:a16="http://schemas.microsoft.com/office/drawing/2014/main" id="{67369799-0345-405E-A17B-2F89B880EF71}"/>
              </a:ext>
            </a:extLst>
          </p:cNvPr>
          <p:cNvSpPr>
            <a:spLocks noGrp="1"/>
          </p:cNvSpPr>
          <p:nvPr>
            <p:ph type="body" sz="quarter" idx="11" hasCustomPrompt="1"/>
          </p:nvPr>
        </p:nvSpPr>
        <p:spPr>
          <a:xfrm>
            <a:off x="0" y="932724"/>
            <a:ext cx="12192000" cy="384043"/>
          </a:xfrm>
          <a:prstGeom prst="rect">
            <a:avLst/>
          </a:prstGeom>
        </p:spPr>
        <p:txBody>
          <a:bodyPr lIns="121914" tIns="60957" rIns="121914" bIns="60957" anchor="ctr"/>
          <a:lstStyle>
            <a:lvl1pPr marL="0" indent="0" algn="ctr">
              <a:buNone/>
              <a:defRPr sz="19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xmlns="" val="3515016703"/>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3_Images and Conten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Picture Placeholder 2"/>
          <p:cNvSpPr>
            <a:spLocks noGrp="1"/>
          </p:cNvSpPr>
          <p:nvPr>
            <p:ph type="pic" idx="1" hasCustomPrompt="1"/>
          </p:nvPr>
        </p:nvSpPr>
        <p:spPr>
          <a:xfrm>
            <a:off x="4407527" y="0"/>
            <a:ext cx="3376949" cy="2208000"/>
          </a:xfrm>
          <a:prstGeom prst="rect">
            <a:avLst/>
          </a:prstGeom>
          <a:solidFill>
            <a:schemeClr val="bg1">
              <a:lumMod val="95000"/>
            </a:schemeClr>
          </a:solidFill>
        </p:spPr>
        <p:txBody>
          <a:bodyPr lIns="121914" tIns="60957" rIns="121914" bIns="60957" anchor="ctr"/>
          <a:lstStyle>
            <a:lvl1pPr marL="0" indent="0" algn="ctr">
              <a:buNone/>
              <a:defRPr sz="1600" baseline="0">
                <a:solidFill>
                  <a:schemeClr val="tx1">
                    <a:lumMod val="75000"/>
                    <a:lumOff val="25000"/>
                  </a:schemeClr>
                </a:solidFill>
                <a:latin typeface="+mn-lt"/>
                <a:cs typeface="Arial" pitchFamily="34" charset="0"/>
              </a:defRPr>
            </a:lvl1pPr>
            <a:lvl2pPr marL="609570" indent="0">
              <a:buNone/>
              <a:defRPr sz="3700"/>
            </a:lvl2pPr>
            <a:lvl3pPr marL="1219140" indent="0">
              <a:buNone/>
              <a:defRPr sz="3200"/>
            </a:lvl3pPr>
            <a:lvl4pPr marL="1828709" indent="0">
              <a:buNone/>
              <a:defRPr sz="2700"/>
            </a:lvl4pPr>
            <a:lvl5pPr marL="2438278" indent="0">
              <a:buNone/>
              <a:defRPr sz="2700"/>
            </a:lvl5pPr>
            <a:lvl6pPr marL="3047848" indent="0">
              <a:buNone/>
              <a:defRPr sz="2700"/>
            </a:lvl6pPr>
            <a:lvl7pPr marL="3657418" indent="0">
              <a:buNone/>
              <a:defRPr sz="2700"/>
            </a:lvl7pPr>
            <a:lvl8pPr marL="4266987" indent="0">
              <a:buNone/>
              <a:defRPr sz="2700"/>
            </a:lvl8pPr>
            <a:lvl9pPr marL="4876557" indent="0">
              <a:buNone/>
              <a:defRPr sz="2700"/>
            </a:lvl9pPr>
          </a:lstStyle>
          <a:p>
            <a:r>
              <a:rPr lang="en-US" altLang="ko-KR" dirty="0"/>
              <a:t>Your Picture Here</a:t>
            </a:r>
            <a:endParaRPr lang="ko-KR" altLang="en-US" dirty="0"/>
          </a:p>
        </p:txBody>
      </p:sp>
      <p:sp>
        <p:nvSpPr>
          <p:cNvPr id="6" name="Picture Placeholder 2"/>
          <p:cNvSpPr>
            <a:spLocks noGrp="1"/>
          </p:cNvSpPr>
          <p:nvPr>
            <p:ph type="pic" idx="10" hasCustomPrompt="1"/>
          </p:nvPr>
        </p:nvSpPr>
        <p:spPr>
          <a:xfrm>
            <a:off x="4407527" y="2325000"/>
            <a:ext cx="3376949" cy="2208000"/>
          </a:xfrm>
          <a:prstGeom prst="rect">
            <a:avLst/>
          </a:prstGeom>
          <a:solidFill>
            <a:schemeClr val="bg1">
              <a:lumMod val="95000"/>
            </a:schemeClr>
          </a:solidFill>
        </p:spPr>
        <p:txBody>
          <a:bodyPr lIns="121914" tIns="60957" rIns="121914" bIns="60957" anchor="ctr"/>
          <a:lstStyle>
            <a:lvl1pPr marL="0" indent="0" algn="ctr">
              <a:buNone/>
              <a:defRPr sz="1600" baseline="0">
                <a:solidFill>
                  <a:schemeClr val="tx1">
                    <a:lumMod val="75000"/>
                    <a:lumOff val="25000"/>
                  </a:schemeClr>
                </a:solidFill>
                <a:latin typeface="+mn-lt"/>
                <a:cs typeface="Arial" pitchFamily="34" charset="0"/>
              </a:defRPr>
            </a:lvl1pPr>
            <a:lvl2pPr marL="609570" indent="0">
              <a:buNone/>
              <a:defRPr sz="3700"/>
            </a:lvl2pPr>
            <a:lvl3pPr marL="1219140" indent="0">
              <a:buNone/>
              <a:defRPr sz="3200"/>
            </a:lvl3pPr>
            <a:lvl4pPr marL="1828709" indent="0">
              <a:buNone/>
              <a:defRPr sz="2700"/>
            </a:lvl4pPr>
            <a:lvl5pPr marL="2438278" indent="0">
              <a:buNone/>
              <a:defRPr sz="2700"/>
            </a:lvl5pPr>
            <a:lvl6pPr marL="3047848" indent="0">
              <a:buNone/>
              <a:defRPr sz="2700"/>
            </a:lvl6pPr>
            <a:lvl7pPr marL="3657418" indent="0">
              <a:buNone/>
              <a:defRPr sz="2700"/>
            </a:lvl7pPr>
            <a:lvl8pPr marL="4266987" indent="0">
              <a:buNone/>
              <a:defRPr sz="2700"/>
            </a:lvl8pPr>
            <a:lvl9pPr marL="4876557" indent="0">
              <a:buNone/>
              <a:defRPr sz="2700"/>
            </a:lvl9pPr>
          </a:lstStyle>
          <a:p>
            <a:r>
              <a:rPr lang="en-US" altLang="ko-KR" dirty="0"/>
              <a:t>Your Picture Here</a:t>
            </a:r>
            <a:endParaRPr lang="ko-KR" altLang="en-US" dirty="0"/>
          </a:p>
        </p:txBody>
      </p:sp>
      <p:sp>
        <p:nvSpPr>
          <p:cNvPr id="8" name="Picture Placeholder 2"/>
          <p:cNvSpPr>
            <a:spLocks noGrp="1"/>
          </p:cNvSpPr>
          <p:nvPr>
            <p:ph type="pic" idx="11" hasCustomPrompt="1"/>
          </p:nvPr>
        </p:nvSpPr>
        <p:spPr>
          <a:xfrm>
            <a:off x="4407527" y="4650000"/>
            <a:ext cx="3376949" cy="2208000"/>
          </a:xfrm>
          <a:prstGeom prst="rect">
            <a:avLst/>
          </a:prstGeom>
          <a:solidFill>
            <a:schemeClr val="bg1">
              <a:lumMod val="95000"/>
            </a:schemeClr>
          </a:solidFill>
        </p:spPr>
        <p:txBody>
          <a:bodyPr lIns="121914" tIns="60957" rIns="121914" bIns="60957" anchor="ctr"/>
          <a:lstStyle>
            <a:lvl1pPr marL="0" indent="0" algn="ctr">
              <a:buNone/>
              <a:defRPr sz="1600" baseline="0">
                <a:solidFill>
                  <a:schemeClr val="tx1">
                    <a:lumMod val="75000"/>
                    <a:lumOff val="25000"/>
                  </a:schemeClr>
                </a:solidFill>
                <a:latin typeface="+mn-lt"/>
                <a:cs typeface="Arial" pitchFamily="34" charset="0"/>
              </a:defRPr>
            </a:lvl1pPr>
            <a:lvl2pPr marL="609570" indent="0">
              <a:buNone/>
              <a:defRPr sz="3700"/>
            </a:lvl2pPr>
            <a:lvl3pPr marL="1219140" indent="0">
              <a:buNone/>
              <a:defRPr sz="3200"/>
            </a:lvl3pPr>
            <a:lvl4pPr marL="1828709" indent="0">
              <a:buNone/>
              <a:defRPr sz="2700"/>
            </a:lvl4pPr>
            <a:lvl5pPr marL="2438278" indent="0">
              <a:buNone/>
              <a:defRPr sz="2700"/>
            </a:lvl5pPr>
            <a:lvl6pPr marL="3047848" indent="0">
              <a:buNone/>
              <a:defRPr sz="2700"/>
            </a:lvl6pPr>
            <a:lvl7pPr marL="3657418" indent="0">
              <a:buNone/>
              <a:defRPr sz="2700"/>
            </a:lvl7pPr>
            <a:lvl8pPr marL="4266987" indent="0">
              <a:buNone/>
              <a:defRPr sz="2700"/>
            </a:lvl8pPr>
            <a:lvl9pPr marL="4876557" indent="0">
              <a:buNone/>
              <a:defRPr sz="2700"/>
            </a:lvl9pPr>
          </a:lstStyle>
          <a:p>
            <a:r>
              <a:rPr lang="en-US" altLang="ko-KR" dirty="0"/>
              <a:t>Your Picture Here</a:t>
            </a:r>
            <a:endParaRPr lang="ko-KR" altLang="en-US" dirty="0"/>
          </a:p>
        </p:txBody>
      </p:sp>
    </p:spTree>
    <p:extLst>
      <p:ext uri="{BB962C8B-B14F-4D97-AF65-F5344CB8AC3E}">
        <p14:creationId xmlns:p14="http://schemas.microsoft.com/office/powerpoint/2010/main" xmlns="" val="19764816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Images &amp; Contents Layout">
    <p:spTree>
      <p:nvGrpSpPr>
        <p:cNvPr id="1" name=""/>
        <p:cNvGrpSpPr/>
        <p:nvPr/>
      </p:nvGrpSpPr>
      <p:grpSpPr>
        <a:xfrm>
          <a:off x="0" y="0"/>
          <a:ext cx="0" cy="0"/>
          <a:chOff x="0" y="0"/>
          <a:chExt cx="0" cy="0"/>
        </a:xfrm>
      </p:grpSpPr>
      <p:sp>
        <p:nvSpPr>
          <p:cNvPr id="13" name="Rectangle 12"/>
          <p:cNvSpPr/>
          <p:nvPr userDrawn="1"/>
        </p:nvSpPr>
        <p:spPr>
          <a:xfrm flipH="1">
            <a:off x="0" y="-1"/>
            <a:ext cx="3607904" cy="685800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ko-KR" altLang="en-US" sz="1900" dirty="0"/>
          </a:p>
        </p:txBody>
      </p:sp>
      <p:grpSp>
        <p:nvGrpSpPr>
          <p:cNvPr id="5" name="Group 4"/>
          <p:cNvGrpSpPr/>
          <p:nvPr userDrawn="1"/>
        </p:nvGrpSpPr>
        <p:grpSpPr>
          <a:xfrm>
            <a:off x="5827169" y="1700808"/>
            <a:ext cx="6370227" cy="72000"/>
            <a:chOff x="3843032" y="6553200"/>
            <a:chExt cx="2066410" cy="87086"/>
          </a:xfrm>
        </p:grpSpPr>
        <p:sp>
          <p:nvSpPr>
            <p:cNvPr id="6" name="Rectangle 5"/>
            <p:cNvSpPr/>
            <p:nvPr userDrawn="1"/>
          </p:nvSpPr>
          <p:spPr>
            <a:xfrm flipV="1">
              <a:off x="3843032" y="6553200"/>
              <a:ext cx="413282" cy="8708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00" dirty="0">
                <a:solidFill>
                  <a:schemeClr val="bg1"/>
                </a:solidFill>
              </a:endParaRPr>
            </a:p>
          </p:txBody>
        </p:sp>
        <p:sp>
          <p:nvSpPr>
            <p:cNvPr id="7" name="Rectangle 6"/>
            <p:cNvSpPr/>
            <p:nvPr userDrawn="1"/>
          </p:nvSpPr>
          <p:spPr>
            <a:xfrm flipV="1">
              <a:off x="4256314" y="6553200"/>
              <a:ext cx="413282" cy="8708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00" dirty="0">
                <a:solidFill>
                  <a:schemeClr val="bg1"/>
                </a:solidFill>
              </a:endParaRPr>
            </a:p>
          </p:txBody>
        </p:sp>
        <p:sp>
          <p:nvSpPr>
            <p:cNvPr id="8" name="Rectangle 7"/>
            <p:cNvSpPr/>
            <p:nvPr userDrawn="1"/>
          </p:nvSpPr>
          <p:spPr>
            <a:xfrm flipV="1">
              <a:off x="4669596" y="6553200"/>
              <a:ext cx="413282" cy="8708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00" dirty="0">
                <a:solidFill>
                  <a:schemeClr val="bg1"/>
                </a:solidFill>
              </a:endParaRPr>
            </a:p>
          </p:txBody>
        </p:sp>
        <p:sp>
          <p:nvSpPr>
            <p:cNvPr id="9" name="Rectangle 8"/>
            <p:cNvSpPr/>
            <p:nvPr userDrawn="1"/>
          </p:nvSpPr>
          <p:spPr>
            <a:xfrm flipV="1">
              <a:off x="5082878" y="6553200"/>
              <a:ext cx="413282" cy="8708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00" dirty="0">
                <a:solidFill>
                  <a:schemeClr val="bg1"/>
                </a:solidFill>
              </a:endParaRPr>
            </a:p>
          </p:txBody>
        </p:sp>
        <p:sp>
          <p:nvSpPr>
            <p:cNvPr id="10" name="Rectangle 9"/>
            <p:cNvSpPr/>
            <p:nvPr userDrawn="1"/>
          </p:nvSpPr>
          <p:spPr>
            <a:xfrm flipV="1">
              <a:off x="5496160" y="6553200"/>
              <a:ext cx="413282" cy="87086"/>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00" dirty="0">
                <a:solidFill>
                  <a:schemeClr val="bg1"/>
                </a:solidFill>
              </a:endParaRPr>
            </a:p>
          </p:txBody>
        </p:sp>
      </p:grpSp>
      <p:pic>
        <p:nvPicPr>
          <p:cNvPr id="12" name="Picture 3" descr="E:\002-KIMS BUSINESS\007-02-MaxPPT-Contents\150902-com-Global-Laptop\mo900.png">
            <a:extLst>
              <a:ext uri="{FF2B5EF4-FFF2-40B4-BE49-F238E27FC236}">
                <a16:creationId xmlns:a16="http://schemas.microsoft.com/office/drawing/2014/main" xmlns="" id="{70E1C65B-FA29-49FA-876E-B8BDE06EAB13}"/>
              </a:ext>
            </a:extLst>
          </p:cNvPr>
          <p:cNvPicPr>
            <a:picLocks noChangeAspect="1" noChangeArrowheads="1"/>
          </p:cNvPicPr>
          <p:nvPr userDrawn="1"/>
        </p:nvPicPr>
        <p:blipFill rotWithShape="1">
          <a:blip r:embed="rId2">
            <a:extLst>
              <a:ext uri="{BEBA8EAE-BF5A-486C-A8C5-ECC9F3942E4B}">
                <a14:imgProps xmlns:a14="http://schemas.microsoft.com/office/drawing/2010/main" xmlns="">
                  <a14:imgLayer r:embed="rId3">
                    <a14:imgEffect>
                      <a14:saturation sat="66000"/>
                    </a14:imgEffect>
                  </a14:imgLayer>
                </a14:imgProps>
              </a:ext>
              <a:ext uri="{28A0092B-C50C-407E-A947-70E740481C1C}">
                <a14:useLocalDpi xmlns:a14="http://schemas.microsoft.com/office/drawing/2010/main" xmlns="" val="0"/>
              </a:ext>
            </a:extLst>
          </a:blip>
          <a:srcRect l="18253"/>
          <a:stretch/>
        </p:blipFill>
        <p:spPr bwMode="auto">
          <a:xfrm>
            <a:off x="-1" y="549779"/>
            <a:ext cx="5139665" cy="6308224"/>
          </a:xfrm>
          <a:prstGeom prst="rect">
            <a:avLst/>
          </a:prstGeom>
          <a:noFill/>
          <a:extLst>
            <a:ext uri="{909E8E84-426E-40DD-AFC4-6F175D3DCCD1}">
              <a14:hiddenFill xmlns:a14="http://schemas.microsoft.com/office/drawing/2010/main" xmlns="">
                <a:solidFill>
                  <a:srgbClr val="FFFFFF"/>
                </a:solidFill>
              </a14:hiddenFill>
            </a:ext>
          </a:extLst>
        </p:spPr>
      </p:pic>
      <p:sp>
        <p:nvSpPr>
          <p:cNvPr id="14" name="그림 개체 틀 2">
            <a:extLst>
              <a:ext uri="{FF2B5EF4-FFF2-40B4-BE49-F238E27FC236}">
                <a16:creationId xmlns:a16="http://schemas.microsoft.com/office/drawing/2014/main" xmlns="" id="{5DBE40ED-7CE2-4516-8B07-D034A986D52F}"/>
              </a:ext>
            </a:extLst>
          </p:cNvPr>
          <p:cNvSpPr>
            <a:spLocks noGrp="1"/>
          </p:cNvSpPr>
          <p:nvPr>
            <p:ph type="pic" sz="quarter" idx="10" hasCustomPrompt="1"/>
          </p:nvPr>
        </p:nvSpPr>
        <p:spPr>
          <a:xfrm>
            <a:off x="2219266" y="1047756"/>
            <a:ext cx="2375188" cy="3703149"/>
          </a:xfrm>
          <a:custGeom>
            <a:avLst/>
            <a:gdLst>
              <a:gd name="connsiteX0" fmla="*/ 0 w 1746098"/>
              <a:gd name="connsiteY0" fmla="*/ 0 h 2942176"/>
              <a:gd name="connsiteX1" fmla="*/ 1746098 w 1746098"/>
              <a:gd name="connsiteY1" fmla="*/ 0 h 2942176"/>
              <a:gd name="connsiteX2" fmla="*/ 1746098 w 1746098"/>
              <a:gd name="connsiteY2" fmla="*/ 2942176 h 2942176"/>
              <a:gd name="connsiteX3" fmla="*/ 0 w 1746098"/>
              <a:gd name="connsiteY3" fmla="*/ 2942176 h 2942176"/>
              <a:gd name="connsiteX4" fmla="*/ 0 w 1746098"/>
              <a:gd name="connsiteY4" fmla="*/ 0 h 2942176"/>
              <a:gd name="connsiteX0" fmla="*/ 21771 w 1746098"/>
              <a:gd name="connsiteY0" fmla="*/ 0 h 2991162"/>
              <a:gd name="connsiteX1" fmla="*/ 1746098 w 1746098"/>
              <a:gd name="connsiteY1" fmla="*/ 48986 h 2991162"/>
              <a:gd name="connsiteX2" fmla="*/ 1746098 w 1746098"/>
              <a:gd name="connsiteY2" fmla="*/ 2991162 h 2991162"/>
              <a:gd name="connsiteX3" fmla="*/ 0 w 1746098"/>
              <a:gd name="connsiteY3" fmla="*/ 2991162 h 2991162"/>
              <a:gd name="connsiteX4" fmla="*/ 21771 w 1746098"/>
              <a:gd name="connsiteY4" fmla="*/ 0 h 2991162"/>
              <a:gd name="connsiteX0" fmla="*/ 21771 w 1795084"/>
              <a:gd name="connsiteY0" fmla="*/ 38100 h 3029262"/>
              <a:gd name="connsiteX1" fmla="*/ 1795084 w 1795084"/>
              <a:gd name="connsiteY1" fmla="*/ 0 h 3029262"/>
              <a:gd name="connsiteX2" fmla="*/ 1746098 w 1795084"/>
              <a:gd name="connsiteY2" fmla="*/ 3029262 h 3029262"/>
              <a:gd name="connsiteX3" fmla="*/ 0 w 1795084"/>
              <a:gd name="connsiteY3" fmla="*/ 3029262 h 3029262"/>
              <a:gd name="connsiteX4" fmla="*/ 21771 w 1795084"/>
              <a:gd name="connsiteY4" fmla="*/ 38100 h 3029262"/>
              <a:gd name="connsiteX0" fmla="*/ 212271 w 1985584"/>
              <a:gd name="connsiteY0" fmla="*/ 38100 h 3067362"/>
              <a:gd name="connsiteX1" fmla="*/ 1985584 w 1985584"/>
              <a:gd name="connsiteY1" fmla="*/ 0 h 3067362"/>
              <a:gd name="connsiteX2" fmla="*/ 1936598 w 1985584"/>
              <a:gd name="connsiteY2" fmla="*/ 3029262 h 3067362"/>
              <a:gd name="connsiteX3" fmla="*/ 0 w 1985584"/>
              <a:gd name="connsiteY3" fmla="*/ 3067362 h 3067362"/>
              <a:gd name="connsiteX4" fmla="*/ 212271 w 1985584"/>
              <a:gd name="connsiteY4" fmla="*/ 38100 h 3067362"/>
              <a:gd name="connsiteX0" fmla="*/ 212271 w 1985584"/>
              <a:gd name="connsiteY0" fmla="*/ 38100 h 3110905"/>
              <a:gd name="connsiteX1" fmla="*/ 1985584 w 1985584"/>
              <a:gd name="connsiteY1" fmla="*/ 0 h 3110905"/>
              <a:gd name="connsiteX2" fmla="*/ 1800526 w 1985584"/>
              <a:gd name="connsiteY2" fmla="*/ 3110905 h 3110905"/>
              <a:gd name="connsiteX3" fmla="*/ 0 w 1985584"/>
              <a:gd name="connsiteY3" fmla="*/ 3067362 h 3110905"/>
              <a:gd name="connsiteX4" fmla="*/ 212271 w 1985584"/>
              <a:gd name="connsiteY4" fmla="*/ 38100 h 3110905"/>
              <a:gd name="connsiteX0" fmla="*/ 212271 w 1985584"/>
              <a:gd name="connsiteY0" fmla="*/ 16329 h 3110905"/>
              <a:gd name="connsiteX1" fmla="*/ 1985584 w 1985584"/>
              <a:gd name="connsiteY1" fmla="*/ 0 h 3110905"/>
              <a:gd name="connsiteX2" fmla="*/ 1800526 w 1985584"/>
              <a:gd name="connsiteY2" fmla="*/ 3110905 h 3110905"/>
              <a:gd name="connsiteX3" fmla="*/ 0 w 1985584"/>
              <a:gd name="connsiteY3" fmla="*/ 3067362 h 3110905"/>
              <a:gd name="connsiteX4" fmla="*/ 212271 w 1985584"/>
              <a:gd name="connsiteY4" fmla="*/ 16329 h 3110905"/>
              <a:gd name="connsiteX0" fmla="*/ 195942 w 1985584"/>
              <a:gd name="connsiteY0" fmla="*/ 21772 h 3110905"/>
              <a:gd name="connsiteX1" fmla="*/ 1985584 w 1985584"/>
              <a:gd name="connsiteY1" fmla="*/ 0 h 3110905"/>
              <a:gd name="connsiteX2" fmla="*/ 1800526 w 1985584"/>
              <a:gd name="connsiteY2" fmla="*/ 3110905 h 3110905"/>
              <a:gd name="connsiteX3" fmla="*/ 0 w 1985584"/>
              <a:gd name="connsiteY3" fmla="*/ 3067362 h 3110905"/>
              <a:gd name="connsiteX4" fmla="*/ 195942 w 1985584"/>
              <a:gd name="connsiteY4" fmla="*/ 21772 h 3110905"/>
              <a:gd name="connsiteX0" fmla="*/ 195942 w 1985584"/>
              <a:gd name="connsiteY0" fmla="*/ 21772 h 3110905"/>
              <a:gd name="connsiteX1" fmla="*/ 1985584 w 1985584"/>
              <a:gd name="connsiteY1" fmla="*/ 0 h 3110905"/>
              <a:gd name="connsiteX2" fmla="*/ 1831006 w 1985584"/>
              <a:gd name="connsiteY2" fmla="*/ 3110905 h 3110905"/>
              <a:gd name="connsiteX3" fmla="*/ 0 w 1985584"/>
              <a:gd name="connsiteY3" fmla="*/ 3067362 h 3110905"/>
              <a:gd name="connsiteX4" fmla="*/ 195942 w 1985584"/>
              <a:gd name="connsiteY4" fmla="*/ 21772 h 3110905"/>
              <a:gd name="connsiteX0" fmla="*/ 195942 w 1985584"/>
              <a:gd name="connsiteY0" fmla="*/ 21772 h 3110905"/>
              <a:gd name="connsiteX1" fmla="*/ 1985584 w 1985584"/>
              <a:gd name="connsiteY1" fmla="*/ 0 h 3110905"/>
              <a:gd name="connsiteX2" fmla="*/ 1831006 w 1985584"/>
              <a:gd name="connsiteY2" fmla="*/ 3110905 h 3110905"/>
              <a:gd name="connsiteX3" fmla="*/ 0 w 1985584"/>
              <a:gd name="connsiteY3" fmla="*/ 3075245 h 3110905"/>
              <a:gd name="connsiteX4" fmla="*/ 195942 w 1985584"/>
              <a:gd name="connsiteY4" fmla="*/ 21772 h 31109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5584" h="3110905">
                <a:moveTo>
                  <a:pt x="195942" y="21772"/>
                </a:moveTo>
                <a:lnTo>
                  <a:pt x="1985584" y="0"/>
                </a:lnTo>
                <a:lnTo>
                  <a:pt x="1831006" y="3110905"/>
                </a:lnTo>
                <a:lnTo>
                  <a:pt x="0" y="3075245"/>
                </a:lnTo>
                <a:lnTo>
                  <a:pt x="195942" y="21772"/>
                </a:lnTo>
                <a:close/>
              </a:path>
            </a:pathLst>
          </a:custGeom>
          <a:solidFill>
            <a:schemeClr val="bg1">
              <a:lumMod val="95000"/>
            </a:schemeClr>
          </a:solidFill>
          <a:ln w="25400">
            <a:noFill/>
          </a:ln>
          <a:effectLst/>
        </p:spPr>
        <p:txBody>
          <a:bodyPr lIns="251994" tIns="215995" rIns="91438" bIns="45719" anchor="ctr"/>
          <a:lstStyle>
            <a:lvl1pPr marL="0" indent="0" algn="ctr">
              <a:buFontTx/>
              <a:buNone/>
              <a:defRPr sz="1500">
                <a:solidFill>
                  <a:schemeClr val="tx1">
                    <a:lumMod val="75000"/>
                    <a:lumOff val="25000"/>
                  </a:schemeClr>
                </a:solidFill>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xmlns="" val="3046770671"/>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4_Images and Conten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Picture Placeholder 2"/>
          <p:cNvSpPr>
            <a:spLocks noGrp="1"/>
          </p:cNvSpPr>
          <p:nvPr>
            <p:ph type="pic" idx="1" hasCustomPrompt="1"/>
          </p:nvPr>
        </p:nvSpPr>
        <p:spPr>
          <a:xfrm>
            <a:off x="0" y="0"/>
            <a:ext cx="12192000" cy="3332989"/>
          </a:xfrm>
          <a:prstGeom prst="rect">
            <a:avLst/>
          </a:prstGeom>
          <a:solidFill>
            <a:schemeClr val="bg1">
              <a:lumMod val="95000"/>
            </a:schemeClr>
          </a:solidFill>
        </p:spPr>
        <p:txBody>
          <a:bodyPr lIns="121914" tIns="60957" rIns="121914" bIns="60957" anchor="ctr"/>
          <a:lstStyle>
            <a:lvl1pPr marL="0" indent="0" algn="ctr">
              <a:buNone/>
              <a:defRPr sz="1600" baseline="0">
                <a:solidFill>
                  <a:schemeClr val="tx1">
                    <a:lumMod val="75000"/>
                    <a:lumOff val="25000"/>
                  </a:schemeClr>
                </a:solidFill>
                <a:latin typeface="+mn-lt"/>
                <a:cs typeface="Arial" pitchFamily="34" charset="0"/>
              </a:defRPr>
            </a:lvl1pPr>
            <a:lvl2pPr marL="609570" indent="0">
              <a:buNone/>
              <a:defRPr sz="3700"/>
            </a:lvl2pPr>
            <a:lvl3pPr marL="1219140" indent="0">
              <a:buNone/>
              <a:defRPr sz="3200"/>
            </a:lvl3pPr>
            <a:lvl4pPr marL="1828709" indent="0">
              <a:buNone/>
              <a:defRPr sz="2700"/>
            </a:lvl4pPr>
            <a:lvl5pPr marL="2438278" indent="0">
              <a:buNone/>
              <a:defRPr sz="2700"/>
            </a:lvl5pPr>
            <a:lvl6pPr marL="3047848" indent="0">
              <a:buNone/>
              <a:defRPr sz="2700"/>
            </a:lvl6pPr>
            <a:lvl7pPr marL="3657418" indent="0">
              <a:buNone/>
              <a:defRPr sz="2700"/>
            </a:lvl7pPr>
            <a:lvl8pPr marL="4266987" indent="0">
              <a:buNone/>
              <a:defRPr sz="2700"/>
            </a:lvl8pPr>
            <a:lvl9pPr marL="4876557" indent="0">
              <a:buNone/>
              <a:defRPr sz="2700"/>
            </a:lvl9pPr>
          </a:lstStyle>
          <a:p>
            <a:r>
              <a:rPr lang="en-US" altLang="ko-KR" dirty="0"/>
              <a:t>Your Picture Here</a:t>
            </a:r>
            <a:endParaRPr lang="ko-KR" altLang="en-US" dirty="0"/>
          </a:p>
        </p:txBody>
      </p:sp>
    </p:spTree>
    <p:extLst>
      <p:ext uri="{BB962C8B-B14F-4D97-AF65-F5344CB8AC3E}">
        <p14:creationId xmlns:p14="http://schemas.microsoft.com/office/powerpoint/2010/main" xmlns="" val="963785305"/>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5_Images and Conten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p:cNvSpPr/>
          <p:nvPr userDrawn="1"/>
        </p:nvSpPr>
        <p:spPr>
          <a:xfrm>
            <a:off x="7784476" y="0"/>
            <a:ext cx="4407525"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14" tIns="60957" rIns="121914" bIns="60957" numCol="1" spcCol="0" rtlCol="0" fromWordArt="0" anchor="ctr" anchorCtr="0" forceAA="0" compatLnSpc="1">
            <a:prstTxWarp prst="textNoShape">
              <a:avLst/>
            </a:prstTxWarp>
            <a:noAutofit/>
          </a:bodyPr>
          <a:lstStyle/>
          <a:p>
            <a:pPr algn="ctr"/>
            <a:endParaRPr lang="ko-KR" altLang="en-US"/>
          </a:p>
        </p:txBody>
      </p:sp>
      <p:sp>
        <p:nvSpPr>
          <p:cNvPr id="8" name="Picture Placeholder 2"/>
          <p:cNvSpPr>
            <a:spLocks noGrp="1"/>
          </p:cNvSpPr>
          <p:nvPr>
            <p:ph type="pic" idx="1" hasCustomPrompt="1"/>
          </p:nvPr>
        </p:nvSpPr>
        <p:spPr>
          <a:xfrm>
            <a:off x="4407527" y="0"/>
            <a:ext cx="3376949" cy="6858000"/>
          </a:xfrm>
          <a:prstGeom prst="rect">
            <a:avLst/>
          </a:prstGeom>
          <a:solidFill>
            <a:schemeClr val="bg1">
              <a:lumMod val="95000"/>
            </a:schemeClr>
          </a:solidFill>
        </p:spPr>
        <p:txBody>
          <a:bodyPr lIns="121914" tIns="60957" rIns="121914" bIns="60957" anchor="ctr"/>
          <a:lstStyle>
            <a:lvl1pPr marL="0" indent="0" algn="ctr">
              <a:buNone/>
              <a:defRPr sz="1600" baseline="0">
                <a:solidFill>
                  <a:schemeClr val="tx1">
                    <a:lumMod val="75000"/>
                    <a:lumOff val="25000"/>
                  </a:schemeClr>
                </a:solidFill>
                <a:latin typeface="+mn-lt"/>
                <a:cs typeface="Arial" pitchFamily="34" charset="0"/>
              </a:defRPr>
            </a:lvl1pPr>
            <a:lvl2pPr marL="609570" indent="0">
              <a:buNone/>
              <a:defRPr sz="3700"/>
            </a:lvl2pPr>
            <a:lvl3pPr marL="1219140" indent="0">
              <a:buNone/>
              <a:defRPr sz="3200"/>
            </a:lvl3pPr>
            <a:lvl4pPr marL="1828709" indent="0">
              <a:buNone/>
              <a:defRPr sz="2700"/>
            </a:lvl4pPr>
            <a:lvl5pPr marL="2438278" indent="0">
              <a:buNone/>
              <a:defRPr sz="2700"/>
            </a:lvl5pPr>
            <a:lvl6pPr marL="3047848" indent="0">
              <a:buNone/>
              <a:defRPr sz="2700"/>
            </a:lvl6pPr>
            <a:lvl7pPr marL="3657418" indent="0">
              <a:buNone/>
              <a:defRPr sz="2700"/>
            </a:lvl7pPr>
            <a:lvl8pPr marL="4266987" indent="0">
              <a:buNone/>
              <a:defRPr sz="2700"/>
            </a:lvl8pPr>
            <a:lvl9pPr marL="4876557" indent="0">
              <a:buNone/>
              <a:defRPr sz="2700"/>
            </a:lvl9pPr>
          </a:lstStyle>
          <a:p>
            <a:r>
              <a:rPr lang="en-US" altLang="ko-KR" dirty="0"/>
              <a:t>Your Picture Here</a:t>
            </a:r>
            <a:endParaRPr lang="ko-KR" altLang="en-US" dirty="0"/>
          </a:p>
        </p:txBody>
      </p:sp>
    </p:spTree>
    <p:extLst>
      <p:ext uri="{BB962C8B-B14F-4D97-AF65-F5344CB8AC3E}">
        <p14:creationId xmlns:p14="http://schemas.microsoft.com/office/powerpoint/2010/main" xmlns="" val="348446912"/>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8_Images and Conten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Frame 5"/>
          <p:cNvSpPr/>
          <p:nvPr userDrawn="1"/>
        </p:nvSpPr>
        <p:spPr>
          <a:xfrm>
            <a:off x="1633767" y="1701484"/>
            <a:ext cx="5088000" cy="4416000"/>
          </a:xfrm>
          <a:prstGeom prst="frame">
            <a:avLst>
              <a:gd name="adj1" fmla="val 1918"/>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14" tIns="60957" rIns="121914" bIns="60957"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5" name="Picture Placeholder 2"/>
          <p:cNvSpPr>
            <a:spLocks noGrp="1"/>
          </p:cNvSpPr>
          <p:nvPr>
            <p:ph type="pic" idx="1" hasCustomPrompt="1"/>
          </p:nvPr>
        </p:nvSpPr>
        <p:spPr>
          <a:xfrm>
            <a:off x="969335" y="740701"/>
            <a:ext cx="5088565" cy="4416000"/>
          </a:xfrm>
          <a:prstGeom prst="rect">
            <a:avLst/>
          </a:prstGeom>
          <a:solidFill>
            <a:schemeClr val="bg1">
              <a:lumMod val="95000"/>
            </a:schemeClr>
          </a:solidFill>
          <a:effectLst>
            <a:outerShdw blurRad="50800" dist="38100" dir="2700000" algn="tl" rotWithShape="0">
              <a:prstClr val="black">
                <a:alpha val="40000"/>
              </a:prstClr>
            </a:outerShdw>
          </a:effectLst>
        </p:spPr>
        <p:txBody>
          <a:bodyPr lIns="121914" tIns="60957" rIns="121914" bIns="60957" anchor="ctr"/>
          <a:lstStyle>
            <a:lvl1pPr marL="0" indent="0" algn="ctr">
              <a:buNone/>
              <a:defRPr sz="1600" baseline="0">
                <a:solidFill>
                  <a:schemeClr val="tx1">
                    <a:lumMod val="75000"/>
                    <a:lumOff val="25000"/>
                  </a:schemeClr>
                </a:solidFill>
                <a:latin typeface="+mn-lt"/>
                <a:cs typeface="Arial" pitchFamily="34" charset="0"/>
              </a:defRPr>
            </a:lvl1pPr>
            <a:lvl2pPr marL="609570" indent="0">
              <a:buNone/>
              <a:defRPr sz="3700"/>
            </a:lvl2pPr>
            <a:lvl3pPr marL="1219140" indent="0">
              <a:buNone/>
              <a:defRPr sz="3200"/>
            </a:lvl3pPr>
            <a:lvl4pPr marL="1828709" indent="0">
              <a:buNone/>
              <a:defRPr sz="2700"/>
            </a:lvl4pPr>
            <a:lvl5pPr marL="2438278" indent="0">
              <a:buNone/>
              <a:defRPr sz="2700"/>
            </a:lvl5pPr>
            <a:lvl6pPr marL="3047848" indent="0">
              <a:buNone/>
              <a:defRPr sz="2700"/>
            </a:lvl6pPr>
            <a:lvl7pPr marL="3657418" indent="0">
              <a:buNone/>
              <a:defRPr sz="2700"/>
            </a:lvl7pPr>
            <a:lvl8pPr marL="4266987" indent="0">
              <a:buNone/>
              <a:defRPr sz="2700"/>
            </a:lvl8pPr>
            <a:lvl9pPr marL="4876557" indent="0">
              <a:buNone/>
              <a:defRPr sz="2700"/>
            </a:lvl9pPr>
          </a:lstStyle>
          <a:p>
            <a:r>
              <a:rPr lang="en-US" altLang="ko-KR" dirty="0"/>
              <a:t>Your Picture Here</a:t>
            </a:r>
            <a:endParaRPr lang="ko-KR" altLang="en-US" dirty="0"/>
          </a:p>
        </p:txBody>
      </p:sp>
    </p:spTree>
    <p:extLst>
      <p:ext uri="{BB962C8B-B14F-4D97-AF65-F5344CB8AC3E}">
        <p14:creationId xmlns:p14="http://schemas.microsoft.com/office/powerpoint/2010/main" xmlns="" val="853902817"/>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6_Images and Conten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그림 개체 틀 5">
            <a:extLst>
              <a:ext uri="{FF2B5EF4-FFF2-40B4-BE49-F238E27FC236}">
                <a16:creationId xmlns="" xmlns:a16="http://schemas.microsoft.com/office/drawing/2014/main" id="{A4689631-BD19-446A-8744-6C48B21546F9}"/>
              </a:ext>
            </a:extLst>
          </p:cNvPr>
          <p:cNvSpPr>
            <a:spLocks noGrp="1"/>
          </p:cNvSpPr>
          <p:nvPr>
            <p:ph type="pic" idx="11" hasCustomPrompt="1"/>
          </p:nvPr>
        </p:nvSpPr>
        <p:spPr>
          <a:xfrm>
            <a:off x="943235" y="557721"/>
            <a:ext cx="10625948" cy="5550983"/>
          </a:xfrm>
          <a:custGeom>
            <a:avLst/>
            <a:gdLst>
              <a:gd name="connsiteX0" fmla="*/ 0 w 7969461"/>
              <a:gd name="connsiteY0" fmla="*/ 0 h 4163237"/>
              <a:gd name="connsiteX1" fmla="*/ 7969461 w 7969461"/>
              <a:gd name="connsiteY1" fmla="*/ 0 h 4163237"/>
              <a:gd name="connsiteX2" fmla="*/ 7969461 w 7969461"/>
              <a:gd name="connsiteY2" fmla="*/ 4163237 h 4163237"/>
            </a:gdLst>
            <a:ahLst/>
            <a:cxnLst>
              <a:cxn ang="0">
                <a:pos x="connsiteX0" y="connsiteY0"/>
              </a:cxn>
              <a:cxn ang="0">
                <a:pos x="connsiteX1" y="connsiteY1"/>
              </a:cxn>
              <a:cxn ang="0">
                <a:pos x="connsiteX2" y="connsiteY2"/>
              </a:cxn>
            </a:cxnLst>
            <a:rect l="l" t="t" r="r" b="b"/>
            <a:pathLst>
              <a:path w="7969461" h="4163237">
                <a:moveTo>
                  <a:pt x="0" y="0"/>
                </a:moveTo>
                <a:lnTo>
                  <a:pt x="7969461" y="0"/>
                </a:lnTo>
                <a:lnTo>
                  <a:pt x="7969461" y="4163237"/>
                </a:lnTo>
                <a:close/>
              </a:path>
            </a:pathLst>
          </a:custGeom>
          <a:solidFill>
            <a:schemeClr val="bg1">
              <a:lumMod val="95000"/>
            </a:schemeClr>
          </a:solidFill>
        </p:spPr>
        <p:txBody>
          <a:bodyPr wrap="square" lIns="121914" tIns="479976" rIns="121914" bIns="60957" anchor="t">
            <a:noAutofit/>
          </a:bodyPr>
          <a:lstStyle>
            <a:lvl1pPr marL="0" indent="0" algn="ctr">
              <a:buNone/>
              <a:defRPr sz="1600" baseline="0">
                <a:solidFill>
                  <a:schemeClr val="tx1">
                    <a:lumMod val="75000"/>
                    <a:lumOff val="25000"/>
                  </a:schemeClr>
                </a:solidFill>
                <a:latin typeface="+mn-lt"/>
                <a:cs typeface="Arial" pitchFamily="34" charset="0"/>
              </a:defRPr>
            </a:lvl1pPr>
            <a:lvl2pPr marL="609570" indent="0">
              <a:buNone/>
              <a:defRPr sz="3700"/>
            </a:lvl2pPr>
            <a:lvl3pPr marL="1219140" indent="0">
              <a:buNone/>
              <a:defRPr sz="3200"/>
            </a:lvl3pPr>
            <a:lvl4pPr marL="1828709" indent="0">
              <a:buNone/>
              <a:defRPr sz="2700"/>
            </a:lvl4pPr>
            <a:lvl5pPr marL="2438278" indent="0">
              <a:buNone/>
              <a:defRPr sz="2700"/>
            </a:lvl5pPr>
            <a:lvl6pPr marL="3047848" indent="0">
              <a:buNone/>
              <a:defRPr sz="2700"/>
            </a:lvl6pPr>
            <a:lvl7pPr marL="3657418" indent="0">
              <a:buNone/>
              <a:defRPr sz="2700"/>
            </a:lvl7pPr>
            <a:lvl8pPr marL="4266987" indent="0">
              <a:buNone/>
              <a:defRPr sz="2700"/>
            </a:lvl8pPr>
            <a:lvl9pPr marL="4876557" indent="0">
              <a:buNone/>
              <a:defRPr sz="2700"/>
            </a:lvl9pPr>
          </a:lstStyle>
          <a:p>
            <a:r>
              <a:rPr lang="en-US" altLang="ko-KR" dirty="0"/>
              <a:t>Your Picture Here</a:t>
            </a:r>
            <a:endParaRPr lang="ko-KR" altLang="en-US" dirty="0"/>
          </a:p>
        </p:txBody>
      </p:sp>
      <p:sp>
        <p:nvSpPr>
          <p:cNvPr id="7" name="그림 개체 틀 6">
            <a:extLst>
              <a:ext uri="{FF2B5EF4-FFF2-40B4-BE49-F238E27FC236}">
                <a16:creationId xmlns="" xmlns:a16="http://schemas.microsoft.com/office/drawing/2014/main" id="{E3AF9713-9B3A-4DAB-9E7B-6351A9AA7B18}"/>
              </a:ext>
            </a:extLst>
          </p:cNvPr>
          <p:cNvSpPr>
            <a:spLocks noGrp="1"/>
          </p:cNvSpPr>
          <p:nvPr>
            <p:ph type="pic" idx="12" hasCustomPrompt="1"/>
          </p:nvPr>
        </p:nvSpPr>
        <p:spPr>
          <a:xfrm>
            <a:off x="590869" y="740323"/>
            <a:ext cx="10669600" cy="5578309"/>
          </a:xfrm>
          <a:custGeom>
            <a:avLst/>
            <a:gdLst>
              <a:gd name="connsiteX0" fmla="*/ 19050 w 8002200"/>
              <a:gd name="connsiteY0" fmla="*/ 0 h 4183732"/>
              <a:gd name="connsiteX1" fmla="*/ 8002200 w 8002200"/>
              <a:gd name="connsiteY1" fmla="*/ 4174207 h 4183732"/>
              <a:gd name="connsiteX2" fmla="*/ 0 w 8002200"/>
              <a:gd name="connsiteY2" fmla="*/ 4183732 h 4183732"/>
            </a:gdLst>
            <a:ahLst/>
            <a:cxnLst>
              <a:cxn ang="0">
                <a:pos x="connsiteX0" y="connsiteY0"/>
              </a:cxn>
              <a:cxn ang="0">
                <a:pos x="connsiteX1" y="connsiteY1"/>
              </a:cxn>
              <a:cxn ang="0">
                <a:pos x="connsiteX2" y="connsiteY2"/>
              </a:cxn>
            </a:cxnLst>
            <a:rect l="l" t="t" r="r" b="b"/>
            <a:pathLst>
              <a:path w="8002200" h="4183732">
                <a:moveTo>
                  <a:pt x="19050" y="0"/>
                </a:moveTo>
                <a:lnTo>
                  <a:pt x="8002200" y="4174207"/>
                </a:lnTo>
                <a:lnTo>
                  <a:pt x="0" y="4183732"/>
                </a:lnTo>
                <a:close/>
              </a:path>
            </a:pathLst>
          </a:custGeom>
          <a:solidFill>
            <a:schemeClr val="bg1">
              <a:lumMod val="95000"/>
            </a:schemeClr>
          </a:solidFill>
        </p:spPr>
        <p:txBody>
          <a:bodyPr wrap="square" lIns="121914" tIns="60957" rIns="121914" bIns="479976" anchor="b">
            <a:noAutofit/>
          </a:bodyPr>
          <a:lstStyle>
            <a:lvl1pPr marL="0" indent="0" algn="ctr">
              <a:buNone/>
              <a:defRPr sz="1600" baseline="0">
                <a:solidFill>
                  <a:schemeClr val="tx1">
                    <a:lumMod val="75000"/>
                    <a:lumOff val="25000"/>
                  </a:schemeClr>
                </a:solidFill>
                <a:latin typeface="+mn-lt"/>
                <a:cs typeface="Arial" pitchFamily="34" charset="0"/>
              </a:defRPr>
            </a:lvl1pPr>
            <a:lvl2pPr marL="609570" indent="0">
              <a:buNone/>
              <a:defRPr sz="3700"/>
            </a:lvl2pPr>
            <a:lvl3pPr marL="1219140" indent="0">
              <a:buNone/>
              <a:defRPr sz="3200"/>
            </a:lvl3pPr>
            <a:lvl4pPr marL="1828709" indent="0">
              <a:buNone/>
              <a:defRPr sz="2700"/>
            </a:lvl4pPr>
            <a:lvl5pPr marL="2438278" indent="0">
              <a:buNone/>
              <a:defRPr sz="2700"/>
            </a:lvl5pPr>
            <a:lvl6pPr marL="3047848" indent="0">
              <a:buNone/>
              <a:defRPr sz="2700"/>
            </a:lvl6pPr>
            <a:lvl7pPr marL="3657418" indent="0">
              <a:buNone/>
              <a:defRPr sz="2700"/>
            </a:lvl7pPr>
            <a:lvl8pPr marL="4266987" indent="0">
              <a:buNone/>
              <a:defRPr sz="2700"/>
            </a:lvl8pPr>
            <a:lvl9pPr marL="4876557" indent="0">
              <a:buNone/>
              <a:defRPr sz="2700"/>
            </a:lvl9pPr>
          </a:lstStyle>
          <a:p>
            <a:r>
              <a:rPr lang="en-US" altLang="ko-KR" dirty="0"/>
              <a:t>Your Picture Here</a:t>
            </a:r>
            <a:endParaRPr lang="ko-KR" altLang="en-US" dirty="0"/>
          </a:p>
        </p:txBody>
      </p:sp>
    </p:spTree>
    <p:extLst>
      <p:ext uri="{BB962C8B-B14F-4D97-AF65-F5344CB8AC3E}">
        <p14:creationId xmlns:p14="http://schemas.microsoft.com/office/powerpoint/2010/main" xmlns="" val="4152353755"/>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7_Images and Conten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Picture Placeholder 2"/>
          <p:cNvSpPr>
            <a:spLocks noGrp="1"/>
          </p:cNvSpPr>
          <p:nvPr>
            <p:ph type="pic" idx="1" hasCustomPrompt="1"/>
          </p:nvPr>
        </p:nvSpPr>
        <p:spPr>
          <a:xfrm>
            <a:off x="0" y="2468896"/>
            <a:ext cx="2976000" cy="3840000"/>
          </a:xfrm>
          <a:prstGeom prst="rect">
            <a:avLst/>
          </a:prstGeom>
          <a:solidFill>
            <a:schemeClr val="bg1">
              <a:lumMod val="95000"/>
            </a:schemeClr>
          </a:solidFill>
        </p:spPr>
        <p:txBody>
          <a:bodyPr lIns="121914" tIns="60957" rIns="121914" bIns="60957" anchor="ctr"/>
          <a:lstStyle>
            <a:lvl1pPr marL="0" indent="0" algn="ctr">
              <a:buNone/>
              <a:defRPr sz="1600" baseline="0">
                <a:solidFill>
                  <a:schemeClr val="tx1">
                    <a:lumMod val="75000"/>
                    <a:lumOff val="25000"/>
                  </a:schemeClr>
                </a:solidFill>
                <a:latin typeface="+mn-lt"/>
                <a:cs typeface="Arial" pitchFamily="34" charset="0"/>
              </a:defRPr>
            </a:lvl1pPr>
            <a:lvl2pPr marL="609570" indent="0">
              <a:buNone/>
              <a:defRPr sz="3700"/>
            </a:lvl2pPr>
            <a:lvl3pPr marL="1219140" indent="0">
              <a:buNone/>
              <a:defRPr sz="3200"/>
            </a:lvl3pPr>
            <a:lvl4pPr marL="1828709" indent="0">
              <a:buNone/>
              <a:defRPr sz="2700"/>
            </a:lvl4pPr>
            <a:lvl5pPr marL="2438278" indent="0">
              <a:buNone/>
              <a:defRPr sz="2700"/>
            </a:lvl5pPr>
            <a:lvl6pPr marL="3047848" indent="0">
              <a:buNone/>
              <a:defRPr sz="2700"/>
            </a:lvl6pPr>
            <a:lvl7pPr marL="3657418" indent="0">
              <a:buNone/>
              <a:defRPr sz="2700"/>
            </a:lvl7pPr>
            <a:lvl8pPr marL="4266987" indent="0">
              <a:buNone/>
              <a:defRPr sz="2700"/>
            </a:lvl8pPr>
            <a:lvl9pPr marL="4876557" indent="0">
              <a:buNone/>
              <a:defRPr sz="2700"/>
            </a:lvl9pPr>
          </a:lstStyle>
          <a:p>
            <a:r>
              <a:rPr lang="en-US" altLang="ko-KR" dirty="0"/>
              <a:t>Your Picture Here</a:t>
            </a:r>
            <a:endParaRPr lang="ko-KR" altLang="en-US" dirty="0"/>
          </a:p>
        </p:txBody>
      </p:sp>
      <p:sp>
        <p:nvSpPr>
          <p:cNvPr id="8" name="Picture Placeholder 2"/>
          <p:cNvSpPr>
            <a:spLocks noGrp="1"/>
          </p:cNvSpPr>
          <p:nvPr>
            <p:ph type="pic" idx="13" hasCustomPrompt="1"/>
          </p:nvPr>
        </p:nvSpPr>
        <p:spPr>
          <a:xfrm>
            <a:off x="6144000" y="2468896"/>
            <a:ext cx="2976000" cy="3840000"/>
          </a:xfrm>
          <a:prstGeom prst="rect">
            <a:avLst/>
          </a:prstGeom>
          <a:solidFill>
            <a:schemeClr val="bg1">
              <a:lumMod val="95000"/>
            </a:schemeClr>
          </a:solidFill>
        </p:spPr>
        <p:txBody>
          <a:bodyPr lIns="121914" tIns="60957" rIns="121914" bIns="60957" anchor="ctr"/>
          <a:lstStyle>
            <a:lvl1pPr marL="0" indent="0" algn="ctr">
              <a:buNone/>
              <a:defRPr sz="1600" baseline="0">
                <a:solidFill>
                  <a:schemeClr val="tx1">
                    <a:lumMod val="75000"/>
                    <a:lumOff val="25000"/>
                  </a:schemeClr>
                </a:solidFill>
                <a:latin typeface="+mn-lt"/>
                <a:cs typeface="Arial" pitchFamily="34" charset="0"/>
              </a:defRPr>
            </a:lvl1pPr>
            <a:lvl2pPr marL="609570" indent="0">
              <a:buNone/>
              <a:defRPr sz="3700"/>
            </a:lvl2pPr>
            <a:lvl3pPr marL="1219140" indent="0">
              <a:buNone/>
              <a:defRPr sz="3200"/>
            </a:lvl3pPr>
            <a:lvl4pPr marL="1828709" indent="0">
              <a:buNone/>
              <a:defRPr sz="2700"/>
            </a:lvl4pPr>
            <a:lvl5pPr marL="2438278" indent="0">
              <a:buNone/>
              <a:defRPr sz="2700"/>
            </a:lvl5pPr>
            <a:lvl6pPr marL="3047848" indent="0">
              <a:buNone/>
              <a:defRPr sz="2700"/>
            </a:lvl6pPr>
            <a:lvl7pPr marL="3657418" indent="0">
              <a:buNone/>
              <a:defRPr sz="2700"/>
            </a:lvl7pPr>
            <a:lvl8pPr marL="4266987" indent="0">
              <a:buNone/>
              <a:defRPr sz="2700"/>
            </a:lvl8pPr>
            <a:lvl9pPr marL="4876557" indent="0">
              <a:buNone/>
              <a:defRPr sz="2700"/>
            </a:lvl9pPr>
          </a:lstStyle>
          <a:p>
            <a:r>
              <a:rPr lang="en-US" altLang="ko-KR" dirty="0"/>
              <a:t>Your Picture Here</a:t>
            </a:r>
            <a:endParaRPr lang="ko-KR" altLang="en-US" dirty="0"/>
          </a:p>
        </p:txBody>
      </p:sp>
      <p:sp>
        <p:nvSpPr>
          <p:cNvPr id="9" name="Picture Placeholder 2"/>
          <p:cNvSpPr>
            <a:spLocks noGrp="1"/>
          </p:cNvSpPr>
          <p:nvPr>
            <p:ph type="pic" idx="14" hasCustomPrompt="1"/>
          </p:nvPr>
        </p:nvSpPr>
        <p:spPr>
          <a:xfrm>
            <a:off x="9216000" y="2468896"/>
            <a:ext cx="2976000" cy="3840000"/>
          </a:xfrm>
          <a:prstGeom prst="rect">
            <a:avLst/>
          </a:prstGeom>
          <a:solidFill>
            <a:schemeClr val="bg1">
              <a:lumMod val="95000"/>
            </a:schemeClr>
          </a:solidFill>
        </p:spPr>
        <p:txBody>
          <a:bodyPr lIns="121914" tIns="60957" rIns="121914" bIns="60957" anchor="ctr"/>
          <a:lstStyle>
            <a:lvl1pPr marL="0" indent="0" algn="ctr">
              <a:buNone/>
              <a:defRPr sz="1600" baseline="0">
                <a:solidFill>
                  <a:schemeClr val="tx1">
                    <a:lumMod val="75000"/>
                    <a:lumOff val="25000"/>
                  </a:schemeClr>
                </a:solidFill>
                <a:latin typeface="+mn-lt"/>
                <a:cs typeface="Arial" pitchFamily="34" charset="0"/>
              </a:defRPr>
            </a:lvl1pPr>
            <a:lvl2pPr marL="609570" indent="0">
              <a:buNone/>
              <a:defRPr sz="3700"/>
            </a:lvl2pPr>
            <a:lvl3pPr marL="1219140" indent="0">
              <a:buNone/>
              <a:defRPr sz="3200"/>
            </a:lvl3pPr>
            <a:lvl4pPr marL="1828709" indent="0">
              <a:buNone/>
              <a:defRPr sz="2700"/>
            </a:lvl4pPr>
            <a:lvl5pPr marL="2438278" indent="0">
              <a:buNone/>
              <a:defRPr sz="2700"/>
            </a:lvl5pPr>
            <a:lvl6pPr marL="3047848" indent="0">
              <a:buNone/>
              <a:defRPr sz="2700"/>
            </a:lvl6pPr>
            <a:lvl7pPr marL="3657418" indent="0">
              <a:buNone/>
              <a:defRPr sz="2700"/>
            </a:lvl7pPr>
            <a:lvl8pPr marL="4266987" indent="0">
              <a:buNone/>
              <a:defRPr sz="2700"/>
            </a:lvl8pPr>
            <a:lvl9pPr marL="4876557" indent="0">
              <a:buNone/>
              <a:defRPr sz="2700"/>
            </a:lvl9pPr>
          </a:lstStyle>
          <a:p>
            <a:r>
              <a:rPr lang="en-US" altLang="ko-KR" dirty="0"/>
              <a:t>Your Picture Here</a:t>
            </a:r>
            <a:endParaRPr lang="ko-KR" altLang="en-US" dirty="0"/>
          </a:p>
        </p:txBody>
      </p:sp>
      <p:sp>
        <p:nvSpPr>
          <p:cNvPr id="2" name="Rectangle 1"/>
          <p:cNvSpPr/>
          <p:nvPr userDrawn="1"/>
        </p:nvSpPr>
        <p:spPr>
          <a:xfrm>
            <a:off x="3072000" y="2468896"/>
            <a:ext cx="2976000" cy="3840000"/>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14" tIns="60957" rIns="121914" bIns="60957" numCol="1" spcCol="0" rtlCol="0" fromWordArt="0" anchor="ctr" anchorCtr="0" forceAA="0" compatLnSpc="1">
            <a:prstTxWarp prst="textNoShape">
              <a:avLst/>
            </a:prstTxWarp>
            <a:noAutofit/>
          </a:bodyPr>
          <a:lstStyle/>
          <a:p>
            <a:pPr algn="ctr"/>
            <a:endParaRPr lang="ko-KR" altLang="en-US"/>
          </a:p>
        </p:txBody>
      </p:sp>
      <p:sp>
        <p:nvSpPr>
          <p:cNvPr id="12" name="Text Placeholder 9">
            <a:extLst>
              <a:ext uri="{FF2B5EF4-FFF2-40B4-BE49-F238E27FC236}">
                <a16:creationId xmlns="" xmlns:a16="http://schemas.microsoft.com/office/drawing/2014/main" id="{4BF4C512-4DAE-4643-9257-7408E3DC3D67}"/>
              </a:ext>
            </a:extLst>
          </p:cNvPr>
          <p:cNvSpPr>
            <a:spLocks noGrp="1"/>
          </p:cNvSpPr>
          <p:nvPr>
            <p:ph type="body" sz="quarter" idx="10" hasCustomPrompt="1"/>
          </p:nvPr>
        </p:nvSpPr>
        <p:spPr>
          <a:xfrm>
            <a:off x="0" y="164637"/>
            <a:ext cx="12192000" cy="768085"/>
          </a:xfrm>
          <a:prstGeom prst="rect">
            <a:avLst/>
          </a:prstGeom>
        </p:spPr>
        <p:txBody>
          <a:bodyPr lIns="121914" tIns="60957" rIns="121914" bIns="60957" anchor="ctr"/>
          <a:lstStyle>
            <a:lvl1pPr marL="0" indent="0" algn="ctr">
              <a:buNone/>
              <a:defRPr sz="4800" b="0" baseline="0">
                <a:solidFill>
                  <a:schemeClr val="tx1">
                    <a:lumMod val="75000"/>
                    <a:lumOff val="25000"/>
                  </a:schemeClr>
                </a:solidFill>
                <a:latin typeface="+mj-lt"/>
                <a:cs typeface="Arial" pitchFamily="34" charset="0"/>
              </a:defRPr>
            </a:lvl1pPr>
          </a:lstStyle>
          <a:p>
            <a:pPr lvl="0"/>
            <a:r>
              <a:rPr lang="en-US" altLang="ko-KR" dirty="0"/>
              <a:t>BASIC LAYOUT</a:t>
            </a:r>
          </a:p>
        </p:txBody>
      </p:sp>
      <p:sp>
        <p:nvSpPr>
          <p:cNvPr id="13" name="Text Placeholder 9">
            <a:extLst>
              <a:ext uri="{FF2B5EF4-FFF2-40B4-BE49-F238E27FC236}">
                <a16:creationId xmlns="" xmlns:a16="http://schemas.microsoft.com/office/drawing/2014/main" id="{98EDD950-F5C9-45A4-8368-CFD06C272958}"/>
              </a:ext>
            </a:extLst>
          </p:cNvPr>
          <p:cNvSpPr>
            <a:spLocks noGrp="1"/>
          </p:cNvSpPr>
          <p:nvPr>
            <p:ph type="body" sz="quarter" idx="11" hasCustomPrompt="1"/>
          </p:nvPr>
        </p:nvSpPr>
        <p:spPr>
          <a:xfrm>
            <a:off x="0" y="932724"/>
            <a:ext cx="12192000" cy="384043"/>
          </a:xfrm>
          <a:prstGeom prst="rect">
            <a:avLst/>
          </a:prstGeom>
        </p:spPr>
        <p:txBody>
          <a:bodyPr lIns="121914" tIns="60957" rIns="121914" bIns="60957" anchor="ctr"/>
          <a:lstStyle>
            <a:lvl1pPr marL="0" indent="0" algn="ctr">
              <a:buNone/>
              <a:defRPr sz="19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xmlns="" val="25430318"/>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hapes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8" y="123480"/>
            <a:ext cx="11573197" cy="724247"/>
          </a:xfrm>
          <a:prstGeom prst="rect">
            <a:avLst/>
          </a:prstGeom>
        </p:spPr>
        <p:txBody>
          <a:bodyPr lIns="121914" tIns="60957" rIns="121914" bIns="60957" anchor="ctr"/>
          <a:lstStyle>
            <a:lvl1pPr marL="0" indent="0" algn="ctr">
              <a:buNone/>
              <a:defRPr sz="5500" b="0" baseline="0">
                <a:solidFill>
                  <a:schemeClr val="tx1">
                    <a:lumMod val="85000"/>
                    <a:lumOff val="15000"/>
                  </a:schemeClr>
                </a:solidFill>
                <a:latin typeface="+mj-lt"/>
                <a:cs typeface="Arial" pitchFamily="34" charset="0"/>
              </a:defRPr>
            </a:lvl1pPr>
          </a:lstStyle>
          <a:p>
            <a:r>
              <a:rPr lang="en-US" altLang="ko-KR" dirty="0"/>
              <a:t>Fully Editable Shapes</a:t>
            </a:r>
          </a:p>
        </p:txBody>
      </p:sp>
    </p:spTree>
    <p:extLst>
      <p:ext uri="{BB962C8B-B14F-4D97-AF65-F5344CB8AC3E}">
        <p14:creationId xmlns:p14="http://schemas.microsoft.com/office/powerpoint/2010/main" xmlns="" val="2838727898"/>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icon se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64637"/>
            <a:ext cx="12192000" cy="768085"/>
          </a:xfrm>
          <a:prstGeom prst="rect">
            <a:avLst/>
          </a:prstGeom>
        </p:spPr>
        <p:txBody>
          <a:bodyPr lIns="121914" tIns="60957" rIns="121914" bIns="60957" anchor="ctr"/>
          <a:lstStyle>
            <a:lvl1pPr marL="0" indent="0" algn="ctr">
              <a:buNone/>
              <a:defRPr sz="5300" b="0" baseline="0">
                <a:solidFill>
                  <a:schemeClr val="tx1">
                    <a:lumMod val="75000"/>
                    <a:lumOff val="25000"/>
                  </a:schemeClr>
                </a:solidFill>
                <a:latin typeface="+mj-lt"/>
                <a:cs typeface="Arial" pitchFamily="34" charset="0"/>
              </a:defRPr>
            </a:lvl1pPr>
          </a:lstStyle>
          <a:p>
            <a:pPr lvl="0"/>
            <a:r>
              <a:rPr lang="en-US" altLang="ko-KR" dirty="0"/>
              <a:t>ICON SETS LAYOUT</a:t>
            </a:r>
          </a:p>
        </p:txBody>
      </p:sp>
      <p:sp>
        <p:nvSpPr>
          <p:cNvPr id="11" name="Rounded Rectangle 10"/>
          <p:cNvSpPr/>
          <p:nvPr userDrawn="1"/>
        </p:nvSpPr>
        <p:spPr>
          <a:xfrm>
            <a:off x="472012" y="1508787"/>
            <a:ext cx="3799787" cy="486556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4" tIns="60957" rIns="121914" bIns="60957" rtlCol="0" anchor="ctr"/>
          <a:lstStyle/>
          <a:p>
            <a:pPr algn="ctr"/>
            <a:endParaRPr lang="ko-KR" altLang="en-US"/>
          </a:p>
        </p:txBody>
      </p:sp>
      <p:sp>
        <p:nvSpPr>
          <p:cNvPr id="17" name="Rounded Rectangle 16"/>
          <p:cNvSpPr/>
          <p:nvPr userDrawn="1"/>
        </p:nvSpPr>
        <p:spPr>
          <a:xfrm>
            <a:off x="709244" y="1796669"/>
            <a:ext cx="144693" cy="4320631"/>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4" tIns="60957" rIns="121914" bIns="60957" rtlCol="0" anchor="ctr"/>
          <a:lstStyle/>
          <a:p>
            <a:pPr algn="ctr"/>
            <a:endParaRPr lang="ko-KR" altLang="en-US">
              <a:solidFill>
                <a:schemeClr val="bg1"/>
              </a:solidFill>
            </a:endParaRPr>
          </a:p>
        </p:txBody>
      </p:sp>
      <p:sp>
        <p:nvSpPr>
          <p:cNvPr id="18" name="Half Frame 17"/>
          <p:cNvSpPr/>
          <p:nvPr userDrawn="1"/>
        </p:nvSpPr>
        <p:spPr>
          <a:xfrm rot="5400000">
            <a:off x="3456858" y="1650936"/>
            <a:ext cx="669775" cy="669775"/>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4" tIns="60957" rIns="121914" bIns="60957" rtlCol="0" anchor="ctr"/>
          <a:lstStyle/>
          <a:p>
            <a:pPr algn="ctr"/>
            <a:endParaRPr lang="ko-KR" altLang="en-US">
              <a:solidFill>
                <a:schemeClr val="tx1"/>
              </a:solidFill>
            </a:endParaRPr>
          </a:p>
        </p:txBody>
      </p:sp>
    </p:spTree>
    <p:extLst>
      <p:ext uri="{BB962C8B-B14F-4D97-AF65-F5344CB8AC3E}">
        <p14:creationId xmlns:p14="http://schemas.microsoft.com/office/powerpoint/2010/main" xmlns="" val="738182204"/>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Cover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029BFB55-A802-447E-A910-BBD71F405882}"/>
              </a:ext>
            </a:extLst>
          </p:cNvPr>
          <p:cNvSpPr/>
          <p:nvPr userDrawn="1"/>
        </p:nvSpPr>
        <p:spPr>
          <a:xfrm>
            <a:off x="0" y="0"/>
            <a:ext cx="12192000" cy="6858000"/>
          </a:xfrm>
          <a:prstGeom prst="rect">
            <a:avLst/>
          </a:prstGeom>
          <a:solidFill>
            <a:schemeClr val="accent1">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a:p>
        </p:txBody>
      </p:sp>
      <p:sp>
        <p:nvSpPr>
          <p:cNvPr id="3" name="Right Triangle 2">
            <a:extLst>
              <a:ext uri="{FF2B5EF4-FFF2-40B4-BE49-F238E27FC236}">
                <a16:creationId xmlns:a16="http://schemas.microsoft.com/office/drawing/2014/main" xmlns="" id="{6457B7BB-CD07-47C5-9965-2FA032CA8D5B}"/>
              </a:ext>
            </a:extLst>
          </p:cNvPr>
          <p:cNvSpPr/>
          <p:nvPr userDrawn="1"/>
        </p:nvSpPr>
        <p:spPr>
          <a:xfrm flipH="1">
            <a:off x="8052180" y="0"/>
            <a:ext cx="4139819" cy="6858000"/>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a:p>
        </p:txBody>
      </p:sp>
      <p:sp>
        <p:nvSpPr>
          <p:cNvPr id="4" name="Right Triangle 3">
            <a:extLst>
              <a:ext uri="{FF2B5EF4-FFF2-40B4-BE49-F238E27FC236}">
                <a16:creationId xmlns:a16="http://schemas.microsoft.com/office/drawing/2014/main" xmlns="" id="{B81EF693-46E2-4180-A982-14109E40CB06}"/>
              </a:ext>
            </a:extLst>
          </p:cNvPr>
          <p:cNvSpPr/>
          <p:nvPr userDrawn="1"/>
        </p:nvSpPr>
        <p:spPr>
          <a:xfrm rot="10800000" flipH="1">
            <a:off x="4" y="0"/>
            <a:ext cx="4139819" cy="6858000"/>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a:p>
        </p:txBody>
      </p:sp>
    </p:spTree>
    <p:extLst>
      <p:ext uri="{BB962C8B-B14F-4D97-AF65-F5344CB8AC3E}">
        <p14:creationId xmlns:p14="http://schemas.microsoft.com/office/powerpoint/2010/main" xmlns="" val="93675020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3_Contents slide layout">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3940068735"/>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xmlns="" id="{23DE32A5-6181-4C51-AD5C-3F1A448478A1}"/>
              </a:ext>
            </a:extLst>
          </p:cNvPr>
          <p:cNvSpPr>
            <a:spLocks noGrp="1"/>
          </p:cNvSpPr>
          <p:nvPr>
            <p:ph type="body" sz="quarter" idx="10" hasCustomPrompt="1"/>
          </p:nvPr>
        </p:nvSpPr>
        <p:spPr>
          <a:xfrm>
            <a:off x="323530" y="339510"/>
            <a:ext cx="11573197" cy="724247"/>
          </a:xfrm>
          <a:prstGeom prst="rect">
            <a:avLst/>
          </a:prstGeom>
        </p:spPr>
        <p:txBody>
          <a:bodyPr lIns="91438" tIns="45719" rIns="91438" bIns="45719" anchor="ctr"/>
          <a:lstStyle>
            <a:lvl1pPr marL="0" indent="0" algn="ctr">
              <a:buNone/>
              <a:defRPr sz="55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xmlns="" val="40640229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5_Contents slide layout">
    <p:bg>
      <p:bgPr>
        <a:solidFill>
          <a:schemeClr val="bg1"/>
        </a:solidFill>
        <a:effectLst/>
      </p:bgPr>
    </p:bg>
    <p:spTree>
      <p:nvGrpSpPr>
        <p:cNvPr id="1" name=""/>
        <p:cNvGrpSpPr/>
        <p:nvPr/>
      </p:nvGrpSpPr>
      <p:grpSpPr>
        <a:xfrm>
          <a:off x="0" y="0"/>
          <a:ext cx="0" cy="0"/>
          <a:chOff x="0" y="0"/>
          <a:chExt cx="0" cy="0"/>
        </a:xfrm>
      </p:grpSpPr>
      <p:sp>
        <p:nvSpPr>
          <p:cNvPr id="4" name="그림 개체 틀 2">
            <a:extLst>
              <a:ext uri="{FF2B5EF4-FFF2-40B4-BE49-F238E27FC236}">
                <a16:creationId xmlns:a16="http://schemas.microsoft.com/office/drawing/2014/main" xmlns="" id="{6BEAFC25-821F-477D-B4DA-EF0E26AE0841}"/>
              </a:ext>
            </a:extLst>
          </p:cNvPr>
          <p:cNvSpPr>
            <a:spLocks noGrp="1"/>
          </p:cNvSpPr>
          <p:nvPr>
            <p:ph type="pic" sz="quarter" idx="10" hasCustomPrompt="1"/>
          </p:nvPr>
        </p:nvSpPr>
        <p:spPr>
          <a:xfrm>
            <a:off x="0" y="0"/>
            <a:ext cx="12192000" cy="6858000"/>
          </a:xfrm>
          <a:prstGeom prst="rect">
            <a:avLst/>
          </a:prstGeom>
          <a:solidFill>
            <a:schemeClr val="bg1">
              <a:lumMod val="95000"/>
            </a:schemeClr>
          </a:solidFill>
          <a:ln w="152400">
            <a:noFill/>
          </a:ln>
          <a:effectLst/>
        </p:spPr>
        <p:txBody>
          <a:bodyPr lIns="91438" tIns="45719" rIns="91438" bIns="45719" anchor="ctr"/>
          <a:lstStyle>
            <a:lvl1pPr marL="0" indent="0" algn="ctr">
              <a:buFontTx/>
              <a:buNone/>
              <a:defRPr sz="1900">
                <a:solidFill>
                  <a:schemeClr val="tx1">
                    <a:lumMod val="75000"/>
                    <a:lumOff val="25000"/>
                  </a:schemeClr>
                </a:solidFill>
              </a:defRPr>
            </a:lvl1pPr>
          </a:lstStyle>
          <a:p>
            <a:r>
              <a:rPr lang="en-US" altLang="ko-KR" dirty="0"/>
              <a:t>Place Your Picture Here and send to back</a:t>
            </a:r>
            <a:endParaRPr lang="ko-KR" altLang="en-US" dirty="0"/>
          </a:p>
        </p:txBody>
      </p:sp>
    </p:spTree>
    <p:extLst>
      <p:ext uri="{BB962C8B-B14F-4D97-AF65-F5344CB8AC3E}">
        <p14:creationId xmlns:p14="http://schemas.microsoft.com/office/powerpoint/2010/main" xmlns="" val="2051962701"/>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4_Contents slide layout">
    <p:bg>
      <p:bgPr>
        <a:solidFill>
          <a:schemeClr val="accent4"/>
        </a:solidFill>
        <a:effectLst/>
      </p:bgPr>
    </p:bg>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xmlns="" id="{6BB03475-DADF-4C47-BB65-2D3F7BB6CC59}"/>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bg1"/>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xmlns="" val="4033901986"/>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1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605323771"/>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3_Images &amp; Contents Layout">
    <p:spTree>
      <p:nvGrpSpPr>
        <p:cNvPr id="1" name=""/>
        <p:cNvGrpSpPr/>
        <p:nvPr/>
      </p:nvGrpSpPr>
      <p:grpSpPr>
        <a:xfrm>
          <a:off x="0" y="0"/>
          <a:ext cx="0" cy="0"/>
          <a:chOff x="0" y="0"/>
          <a:chExt cx="0" cy="0"/>
        </a:xfrm>
      </p:grpSpPr>
      <p:sp>
        <p:nvSpPr>
          <p:cNvPr id="7" name="Picture Placeholder 2"/>
          <p:cNvSpPr>
            <a:spLocks noGrp="1"/>
          </p:cNvSpPr>
          <p:nvPr>
            <p:ph type="pic" idx="12" hasCustomPrompt="1"/>
          </p:nvPr>
        </p:nvSpPr>
        <p:spPr>
          <a:xfrm>
            <a:off x="0" y="0"/>
            <a:ext cx="12192000" cy="3135087"/>
          </a:xfrm>
          <a:prstGeom prst="rect">
            <a:avLst/>
          </a:prstGeom>
          <a:solidFill>
            <a:schemeClr val="bg1">
              <a:lumMod val="95000"/>
            </a:schemeClr>
          </a:solidFill>
          <a:ln w="12700">
            <a:noFill/>
          </a:ln>
        </p:spPr>
        <p:txBody>
          <a:bodyPr lIns="91438" tIns="45719" rIns="91438" bIns="45719" anchor="ctr"/>
          <a:lstStyle>
            <a:lvl1pPr marL="0" indent="0" algn="ctr">
              <a:buNone/>
              <a:defRPr sz="1900">
                <a:solidFill>
                  <a:schemeClr val="tx1">
                    <a:lumMod val="75000"/>
                    <a:lumOff val="25000"/>
                  </a:schemeClr>
                </a:solidFill>
                <a:latin typeface="+mn-lt"/>
                <a:cs typeface="Arial" pitchFamily="34" charset="0"/>
              </a:defRPr>
            </a:lvl1pPr>
            <a:lvl2pPr marL="457211" indent="0">
              <a:buNone/>
              <a:defRPr sz="2800"/>
            </a:lvl2pPr>
            <a:lvl3pPr marL="914424" indent="0">
              <a:buNone/>
              <a:defRPr sz="2400"/>
            </a:lvl3pPr>
            <a:lvl4pPr marL="1371635" indent="0">
              <a:buNone/>
              <a:defRPr sz="2000"/>
            </a:lvl4pPr>
            <a:lvl5pPr marL="1828845" indent="0">
              <a:buNone/>
              <a:defRPr sz="2000"/>
            </a:lvl5pPr>
            <a:lvl6pPr marL="2286058" indent="0">
              <a:buNone/>
              <a:defRPr sz="2000"/>
            </a:lvl6pPr>
            <a:lvl7pPr marL="2743269" indent="0">
              <a:buNone/>
              <a:defRPr sz="2000"/>
            </a:lvl7pPr>
            <a:lvl8pPr marL="3200480" indent="0">
              <a:buNone/>
              <a:defRPr sz="2000"/>
            </a:lvl8pPr>
            <a:lvl9pPr marL="3657691" indent="0">
              <a:buNone/>
              <a:defRPr sz="2000"/>
            </a:lvl9pPr>
          </a:lstStyle>
          <a:p>
            <a:r>
              <a:rPr lang="en-US" altLang="ko-KR" dirty="0"/>
              <a:t>Your Picture Here And Send To Back </a:t>
            </a:r>
            <a:endParaRPr lang="ko-KR" altLang="en-US" dirty="0"/>
          </a:p>
        </p:txBody>
      </p:sp>
      <p:sp>
        <p:nvSpPr>
          <p:cNvPr id="3" name="Picture Placeholder 2"/>
          <p:cNvSpPr>
            <a:spLocks noGrp="1"/>
          </p:cNvSpPr>
          <p:nvPr>
            <p:ph type="pic" idx="10" hasCustomPrompt="1"/>
          </p:nvPr>
        </p:nvSpPr>
        <p:spPr>
          <a:xfrm>
            <a:off x="905623" y="2078267"/>
            <a:ext cx="2298160" cy="2088000"/>
          </a:xfrm>
          <a:prstGeom prst="rect">
            <a:avLst/>
          </a:prstGeom>
          <a:solidFill>
            <a:schemeClr val="bg1">
              <a:lumMod val="95000"/>
            </a:schemeClr>
          </a:solidFill>
          <a:ln w="12700">
            <a:noFill/>
          </a:ln>
        </p:spPr>
        <p:txBody>
          <a:bodyPr lIns="91438" tIns="45719" rIns="91438" bIns="45719" anchor="ctr"/>
          <a:lstStyle>
            <a:lvl1pPr marL="0" indent="0" algn="ctr">
              <a:buNone/>
              <a:defRPr sz="1600">
                <a:solidFill>
                  <a:schemeClr val="tx1">
                    <a:lumMod val="75000"/>
                    <a:lumOff val="25000"/>
                  </a:schemeClr>
                </a:solidFill>
                <a:latin typeface="+mn-lt"/>
                <a:cs typeface="Arial" pitchFamily="34" charset="0"/>
              </a:defRPr>
            </a:lvl1pPr>
            <a:lvl2pPr marL="457211" indent="0">
              <a:buNone/>
              <a:defRPr sz="2800"/>
            </a:lvl2pPr>
            <a:lvl3pPr marL="914424" indent="0">
              <a:buNone/>
              <a:defRPr sz="2400"/>
            </a:lvl3pPr>
            <a:lvl4pPr marL="1371635" indent="0">
              <a:buNone/>
              <a:defRPr sz="2000"/>
            </a:lvl4pPr>
            <a:lvl5pPr marL="1828845" indent="0">
              <a:buNone/>
              <a:defRPr sz="2000"/>
            </a:lvl5pPr>
            <a:lvl6pPr marL="2286058" indent="0">
              <a:buNone/>
              <a:defRPr sz="2000"/>
            </a:lvl6pPr>
            <a:lvl7pPr marL="2743269" indent="0">
              <a:buNone/>
              <a:defRPr sz="2000"/>
            </a:lvl7pPr>
            <a:lvl8pPr marL="3200480" indent="0">
              <a:buNone/>
              <a:defRPr sz="2000"/>
            </a:lvl8pPr>
            <a:lvl9pPr marL="3657691" indent="0">
              <a:buNone/>
              <a:defRPr sz="2000"/>
            </a:lvl9pPr>
          </a:lstStyle>
          <a:p>
            <a:r>
              <a:rPr lang="en-US" altLang="ko-KR" dirty="0"/>
              <a:t>Your Picture Here </a:t>
            </a:r>
            <a:endParaRPr lang="ko-KR" altLang="en-US" dirty="0"/>
          </a:p>
        </p:txBody>
      </p:sp>
      <p:sp>
        <p:nvSpPr>
          <p:cNvPr id="8" name="Picture Placeholder 2"/>
          <p:cNvSpPr>
            <a:spLocks noGrp="1"/>
          </p:cNvSpPr>
          <p:nvPr>
            <p:ph type="pic" idx="13" hasCustomPrompt="1"/>
          </p:nvPr>
        </p:nvSpPr>
        <p:spPr>
          <a:xfrm>
            <a:off x="6282361" y="2078267"/>
            <a:ext cx="2298160" cy="2088000"/>
          </a:xfrm>
          <a:prstGeom prst="rect">
            <a:avLst/>
          </a:prstGeom>
          <a:solidFill>
            <a:schemeClr val="bg1">
              <a:lumMod val="95000"/>
            </a:schemeClr>
          </a:solidFill>
          <a:ln w="12700">
            <a:noFill/>
          </a:ln>
        </p:spPr>
        <p:txBody>
          <a:bodyPr lIns="91438" tIns="45719" rIns="91438" bIns="45719" anchor="ctr"/>
          <a:lstStyle>
            <a:lvl1pPr marL="0" indent="0" algn="ctr">
              <a:buNone/>
              <a:defRPr sz="1600">
                <a:solidFill>
                  <a:schemeClr val="tx1">
                    <a:lumMod val="75000"/>
                    <a:lumOff val="25000"/>
                  </a:schemeClr>
                </a:solidFill>
                <a:latin typeface="+mn-lt"/>
                <a:cs typeface="Arial" pitchFamily="34" charset="0"/>
              </a:defRPr>
            </a:lvl1pPr>
            <a:lvl2pPr marL="457211" indent="0">
              <a:buNone/>
              <a:defRPr sz="2800"/>
            </a:lvl2pPr>
            <a:lvl3pPr marL="914424" indent="0">
              <a:buNone/>
              <a:defRPr sz="2400"/>
            </a:lvl3pPr>
            <a:lvl4pPr marL="1371635" indent="0">
              <a:buNone/>
              <a:defRPr sz="2000"/>
            </a:lvl4pPr>
            <a:lvl5pPr marL="1828845" indent="0">
              <a:buNone/>
              <a:defRPr sz="2000"/>
            </a:lvl5pPr>
            <a:lvl6pPr marL="2286058" indent="0">
              <a:buNone/>
              <a:defRPr sz="2000"/>
            </a:lvl6pPr>
            <a:lvl7pPr marL="2743269" indent="0">
              <a:buNone/>
              <a:defRPr sz="2000"/>
            </a:lvl7pPr>
            <a:lvl8pPr marL="3200480" indent="0">
              <a:buNone/>
              <a:defRPr sz="2000"/>
            </a:lvl8pPr>
            <a:lvl9pPr marL="3657691" indent="0">
              <a:buNone/>
              <a:defRPr sz="2000"/>
            </a:lvl9pPr>
          </a:lstStyle>
          <a:p>
            <a:r>
              <a:rPr lang="en-US" altLang="ko-KR" dirty="0"/>
              <a:t>Your Picture Here </a:t>
            </a:r>
            <a:endParaRPr lang="ko-KR" altLang="en-US" dirty="0"/>
          </a:p>
        </p:txBody>
      </p:sp>
      <p:sp>
        <p:nvSpPr>
          <p:cNvPr id="9" name="Picture Placeholder 2"/>
          <p:cNvSpPr>
            <a:spLocks noGrp="1"/>
          </p:cNvSpPr>
          <p:nvPr>
            <p:ph type="pic" idx="14" hasCustomPrompt="1"/>
          </p:nvPr>
        </p:nvSpPr>
        <p:spPr>
          <a:xfrm>
            <a:off x="3593992" y="2078267"/>
            <a:ext cx="2298160" cy="2088000"/>
          </a:xfrm>
          <a:prstGeom prst="rect">
            <a:avLst/>
          </a:prstGeom>
          <a:solidFill>
            <a:schemeClr val="bg1">
              <a:lumMod val="95000"/>
            </a:schemeClr>
          </a:solidFill>
          <a:ln w="12700">
            <a:noFill/>
          </a:ln>
        </p:spPr>
        <p:txBody>
          <a:bodyPr lIns="91438" tIns="45719" rIns="91438" bIns="45719" anchor="ctr"/>
          <a:lstStyle>
            <a:lvl1pPr marL="0" indent="0" algn="ctr">
              <a:buNone/>
              <a:defRPr sz="1600">
                <a:solidFill>
                  <a:schemeClr val="tx1">
                    <a:lumMod val="75000"/>
                    <a:lumOff val="25000"/>
                  </a:schemeClr>
                </a:solidFill>
                <a:latin typeface="+mn-lt"/>
                <a:cs typeface="Arial" pitchFamily="34" charset="0"/>
              </a:defRPr>
            </a:lvl1pPr>
            <a:lvl2pPr marL="457211" indent="0">
              <a:buNone/>
              <a:defRPr sz="2800"/>
            </a:lvl2pPr>
            <a:lvl3pPr marL="914424" indent="0">
              <a:buNone/>
              <a:defRPr sz="2400"/>
            </a:lvl3pPr>
            <a:lvl4pPr marL="1371635" indent="0">
              <a:buNone/>
              <a:defRPr sz="2000"/>
            </a:lvl4pPr>
            <a:lvl5pPr marL="1828845" indent="0">
              <a:buNone/>
              <a:defRPr sz="2000"/>
            </a:lvl5pPr>
            <a:lvl6pPr marL="2286058" indent="0">
              <a:buNone/>
              <a:defRPr sz="2000"/>
            </a:lvl6pPr>
            <a:lvl7pPr marL="2743269" indent="0">
              <a:buNone/>
              <a:defRPr sz="2000"/>
            </a:lvl7pPr>
            <a:lvl8pPr marL="3200480" indent="0">
              <a:buNone/>
              <a:defRPr sz="2000"/>
            </a:lvl8pPr>
            <a:lvl9pPr marL="3657691" indent="0">
              <a:buNone/>
              <a:defRPr sz="2000"/>
            </a:lvl9pPr>
          </a:lstStyle>
          <a:p>
            <a:r>
              <a:rPr lang="en-US" altLang="ko-KR" dirty="0"/>
              <a:t>Your Picture Here </a:t>
            </a:r>
            <a:endParaRPr lang="ko-KR" altLang="en-US" dirty="0"/>
          </a:p>
        </p:txBody>
      </p:sp>
      <p:sp>
        <p:nvSpPr>
          <p:cNvPr id="10" name="Picture Placeholder 2"/>
          <p:cNvSpPr>
            <a:spLocks noGrp="1"/>
          </p:cNvSpPr>
          <p:nvPr>
            <p:ph type="pic" idx="15" hasCustomPrompt="1"/>
          </p:nvPr>
        </p:nvSpPr>
        <p:spPr>
          <a:xfrm>
            <a:off x="8970731" y="2078267"/>
            <a:ext cx="2298160" cy="2088000"/>
          </a:xfrm>
          <a:prstGeom prst="rect">
            <a:avLst/>
          </a:prstGeom>
          <a:solidFill>
            <a:schemeClr val="bg1">
              <a:lumMod val="95000"/>
            </a:schemeClr>
          </a:solidFill>
          <a:ln w="12700">
            <a:noFill/>
          </a:ln>
        </p:spPr>
        <p:txBody>
          <a:bodyPr lIns="91438" tIns="45719" rIns="91438" bIns="45719" anchor="ctr"/>
          <a:lstStyle>
            <a:lvl1pPr marL="0" indent="0" algn="ctr">
              <a:buNone/>
              <a:defRPr sz="1600">
                <a:solidFill>
                  <a:schemeClr val="tx1">
                    <a:lumMod val="75000"/>
                    <a:lumOff val="25000"/>
                  </a:schemeClr>
                </a:solidFill>
                <a:latin typeface="+mn-lt"/>
                <a:cs typeface="Arial" pitchFamily="34" charset="0"/>
              </a:defRPr>
            </a:lvl1pPr>
            <a:lvl2pPr marL="457211" indent="0">
              <a:buNone/>
              <a:defRPr sz="2800"/>
            </a:lvl2pPr>
            <a:lvl3pPr marL="914424" indent="0">
              <a:buNone/>
              <a:defRPr sz="2400"/>
            </a:lvl3pPr>
            <a:lvl4pPr marL="1371635" indent="0">
              <a:buNone/>
              <a:defRPr sz="2000"/>
            </a:lvl4pPr>
            <a:lvl5pPr marL="1828845" indent="0">
              <a:buNone/>
              <a:defRPr sz="2000"/>
            </a:lvl5pPr>
            <a:lvl6pPr marL="2286058" indent="0">
              <a:buNone/>
              <a:defRPr sz="2000"/>
            </a:lvl6pPr>
            <a:lvl7pPr marL="2743269" indent="0">
              <a:buNone/>
              <a:defRPr sz="2000"/>
            </a:lvl7pPr>
            <a:lvl8pPr marL="3200480" indent="0">
              <a:buNone/>
              <a:defRPr sz="2000"/>
            </a:lvl8pPr>
            <a:lvl9pPr marL="3657691" indent="0">
              <a:buNone/>
              <a:defRPr sz="2000"/>
            </a:lvl9pPr>
          </a:lstStyle>
          <a:p>
            <a:r>
              <a:rPr lang="en-US" altLang="ko-KR" dirty="0"/>
              <a:t>Your Picture Here </a:t>
            </a:r>
            <a:endParaRPr lang="ko-KR" altLang="en-US" dirty="0"/>
          </a:p>
        </p:txBody>
      </p:sp>
      <p:sp>
        <p:nvSpPr>
          <p:cNvPr id="12" name="Text Placeholder 9">
            <a:extLst>
              <a:ext uri="{FF2B5EF4-FFF2-40B4-BE49-F238E27FC236}">
                <a16:creationId xmlns:a16="http://schemas.microsoft.com/office/drawing/2014/main" xmlns="" id="{B04FEC5A-FE9A-463C-92F8-C2BB350D4DA3}"/>
              </a:ext>
            </a:extLst>
          </p:cNvPr>
          <p:cNvSpPr>
            <a:spLocks noGrp="1"/>
          </p:cNvSpPr>
          <p:nvPr>
            <p:ph type="body" sz="quarter" idx="16" hasCustomPrompt="1"/>
          </p:nvPr>
        </p:nvSpPr>
        <p:spPr>
          <a:xfrm>
            <a:off x="323530" y="339510"/>
            <a:ext cx="11573197" cy="724247"/>
          </a:xfrm>
          <a:prstGeom prst="rect">
            <a:avLst/>
          </a:prstGeom>
        </p:spPr>
        <p:txBody>
          <a:bodyPr lIns="91438" tIns="45719" rIns="91438" bIns="45719" anchor="ctr"/>
          <a:lstStyle>
            <a:lvl1pPr marL="0" indent="0" algn="ctr">
              <a:buNone/>
              <a:defRPr sz="5500" b="0" baseline="0">
                <a:solidFill>
                  <a:schemeClr val="bg1"/>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xmlns="" val="3253520530"/>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Images &amp; Contents Layout">
    <p:spTree>
      <p:nvGrpSpPr>
        <p:cNvPr id="1" name=""/>
        <p:cNvGrpSpPr/>
        <p:nvPr/>
      </p:nvGrpSpPr>
      <p:grpSpPr>
        <a:xfrm>
          <a:off x="0" y="0"/>
          <a:ext cx="0" cy="0"/>
          <a:chOff x="0" y="0"/>
          <a:chExt cx="0" cy="0"/>
        </a:xfrm>
      </p:grpSpPr>
      <p:sp>
        <p:nvSpPr>
          <p:cNvPr id="13" name="Rectangle 12"/>
          <p:cNvSpPr/>
          <p:nvPr userDrawn="1"/>
        </p:nvSpPr>
        <p:spPr>
          <a:xfrm flipH="1">
            <a:off x="0" y="-1"/>
            <a:ext cx="3607904" cy="685800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ko-KR" altLang="en-US" sz="1900" dirty="0"/>
          </a:p>
        </p:txBody>
      </p:sp>
      <p:grpSp>
        <p:nvGrpSpPr>
          <p:cNvPr id="2" name="Group 4"/>
          <p:cNvGrpSpPr/>
          <p:nvPr userDrawn="1"/>
        </p:nvGrpSpPr>
        <p:grpSpPr>
          <a:xfrm>
            <a:off x="5827169" y="1700808"/>
            <a:ext cx="6370227" cy="72000"/>
            <a:chOff x="3843032" y="6553200"/>
            <a:chExt cx="2066410" cy="87086"/>
          </a:xfrm>
        </p:grpSpPr>
        <p:sp>
          <p:nvSpPr>
            <p:cNvPr id="6" name="Rectangle 5"/>
            <p:cNvSpPr/>
            <p:nvPr userDrawn="1"/>
          </p:nvSpPr>
          <p:spPr>
            <a:xfrm flipV="1">
              <a:off x="3843032" y="6553200"/>
              <a:ext cx="413282" cy="8708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00" dirty="0">
                <a:solidFill>
                  <a:schemeClr val="bg1"/>
                </a:solidFill>
              </a:endParaRPr>
            </a:p>
          </p:txBody>
        </p:sp>
        <p:sp>
          <p:nvSpPr>
            <p:cNvPr id="7" name="Rectangle 6"/>
            <p:cNvSpPr/>
            <p:nvPr userDrawn="1"/>
          </p:nvSpPr>
          <p:spPr>
            <a:xfrm flipV="1">
              <a:off x="4256314" y="6553200"/>
              <a:ext cx="413282" cy="8708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00" dirty="0">
                <a:solidFill>
                  <a:schemeClr val="bg1"/>
                </a:solidFill>
              </a:endParaRPr>
            </a:p>
          </p:txBody>
        </p:sp>
        <p:sp>
          <p:nvSpPr>
            <p:cNvPr id="8" name="Rectangle 7"/>
            <p:cNvSpPr/>
            <p:nvPr userDrawn="1"/>
          </p:nvSpPr>
          <p:spPr>
            <a:xfrm flipV="1">
              <a:off x="4669596" y="6553200"/>
              <a:ext cx="413282" cy="8708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00" dirty="0">
                <a:solidFill>
                  <a:schemeClr val="bg1"/>
                </a:solidFill>
              </a:endParaRPr>
            </a:p>
          </p:txBody>
        </p:sp>
        <p:sp>
          <p:nvSpPr>
            <p:cNvPr id="9" name="Rectangle 8"/>
            <p:cNvSpPr/>
            <p:nvPr userDrawn="1"/>
          </p:nvSpPr>
          <p:spPr>
            <a:xfrm flipV="1">
              <a:off x="5082878" y="6553200"/>
              <a:ext cx="413282" cy="8708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00" dirty="0">
                <a:solidFill>
                  <a:schemeClr val="bg1"/>
                </a:solidFill>
              </a:endParaRPr>
            </a:p>
          </p:txBody>
        </p:sp>
        <p:sp>
          <p:nvSpPr>
            <p:cNvPr id="10" name="Rectangle 9"/>
            <p:cNvSpPr/>
            <p:nvPr userDrawn="1"/>
          </p:nvSpPr>
          <p:spPr>
            <a:xfrm flipV="1">
              <a:off x="5496160" y="6553200"/>
              <a:ext cx="413282" cy="87086"/>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00" dirty="0">
                <a:solidFill>
                  <a:schemeClr val="bg1"/>
                </a:solidFill>
              </a:endParaRPr>
            </a:p>
          </p:txBody>
        </p:sp>
      </p:grpSp>
      <p:pic>
        <p:nvPicPr>
          <p:cNvPr id="12" name="Picture 3" descr="E:\002-KIMS BUSINESS\007-02-MaxPPT-Contents\150902-com-Global-Laptop\mo900.png">
            <a:extLst>
              <a:ext uri="{FF2B5EF4-FFF2-40B4-BE49-F238E27FC236}">
                <a16:creationId xmlns:a16="http://schemas.microsoft.com/office/drawing/2014/main" xmlns="" id="{70E1C65B-FA29-49FA-876E-B8BDE06EAB13}"/>
              </a:ext>
            </a:extLst>
          </p:cNvPr>
          <p:cNvPicPr>
            <a:picLocks noChangeAspect="1" noChangeArrowheads="1"/>
          </p:cNvPicPr>
          <p:nvPr userDrawn="1"/>
        </p:nvPicPr>
        <p:blipFill rotWithShape="1">
          <a:blip r:embed="rId2">
            <a:extLst>
              <a:ext uri="{BEBA8EAE-BF5A-486C-A8C5-ECC9F3942E4B}">
                <a14:imgProps xmlns:a14="http://schemas.microsoft.com/office/drawing/2010/main" xmlns="">
                  <a14:imgLayer r:embed="rId3">
                    <a14:imgEffect>
                      <a14:saturation sat="66000"/>
                    </a14:imgEffect>
                  </a14:imgLayer>
                </a14:imgProps>
              </a:ext>
              <a:ext uri="{28A0092B-C50C-407E-A947-70E740481C1C}">
                <a14:useLocalDpi xmlns:a14="http://schemas.microsoft.com/office/drawing/2010/main" xmlns="" val="0"/>
              </a:ext>
            </a:extLst>
          </a:blip>
          <a:srcRect l="18253"/>
          <a:stretch/>
        </p:blipFill>
        <p:spPr bwMode="auto">
          <a:xfrm>
            <a:off x="-1" y="549779"/>
            <a:ext cx="5139665" cy="6308224"/>
          </a:xfrm>
          <a:prstGeom prst="rect">
            <a:avLst/>
          </a:prstGeom>
          <a:noFill/>
          <a:extLst>
            <a:ext uri="{909E8E84-426E-40DD-AFC4-6F175D3DCCD1}">
              <a14:hiddenFill xmlns:a14="http://schemas.microsoft.com/office/drawing/2010/main" xmlns="">
                <a:solidFill>
                  <a:srgbClr val="FFFFFF"/>
                </a:solidFill>
              </a14:hiddenFill>
            </a:ext>
          </a:extLst>
        </p:spPr>
      </p:pic>
      <p:sp>
        <p:nvSpPr>
          <p:cNvPr id="14" name="그림 개체 틀 2">
            <a:extLst>
              <a:ext uri="{FF2B5EF4-FFF2-40B4-BE49-F238E27FC236}">
                <a16:creationId xmlns:a16="http://schemas.microsoft.com/office/drawing/2014/main" xmlns="" id="{5DBE40ED-7CE2-4516-8B07-D034A986D52F}"/>
              </a:ext>
            </a:extLst>
          </p:cNvPr>
          <p:cNvSpPr>
            <a:spLocks noGrp="1"/>
          </p:cNvSpPr>
          <p:nvPr>
            <p:ph type="pic" sz="quarter" idx="10" hasCustomPrompt="1"/>
          </p:nvPr>
        </p:nvSpPr>
        <p:spPr>
          <a:xfrm>
            <a:off x="2219266" y="1047756"/>
            <a:ext cx="2375188" cy="3703149"/>
          </a:xfrm>
          <a:custGeom>
            <a:avLst/>
            <a:gdLst>
              <a:gd name="connsiteX0" fmla="*/ 0 w 1746098"/>
              <a:gd name="connsiteY0" fmla="*/ 0 h 2942176"/>
              <a:gd name="connsiteX1" fmla="*/ 1746098 w 1746098"/>
              <a:gd name="connsiteY1" fmla="*/ 0 h 2942176"/>
              <a:gd name="connsiteX2" fmla="*/ 1746098 w 1746098"/>
              <a:gd name="connsiteY2" fmla="*/ 2942176 h 2942176"/>
              <a:gd name="connsiteX3" fmla="*/ 0 w 1746098"/>
              <a:gd name="connsiteY3" fmla="*/ 2942176 h 2942176"/>
              <a:gd name="connsiteX4" fmla="*/ 0 w 1746098"/>
              <a:gd name="connsiteY4" fmla="*/ 0 h 2942176"/>
              <a:gd name="connsiteX0" fmla="*/ 21771 w 1746098"/>
              <a:gd name="connsiteY0" fmla="*/ 0 h 2991162"/>
              <a:gd name="connsiteX1" fmla="*/ 1746098 w 1746098"/>
              <a:gd name="connsiteY1" fmla="*/ 48986 h 2991162"/>
              <a:gd name="connsiteX2" fmla="*/ 1746098 w 1746098"/>
              <a:gd name="connsiteY2" fmla="*/ 2991162 h 2991162"/>
              <a:gd name="connsiteX3" fmla="*/ 0 w 1746098"/>
              <a:gd name="connsiteY3" fmla="*/ 2991162 h 2991162"/>
              <a:gd name="connsiteX4" fmla="*/ 21771 w 1746098"/>
              <a:gd name="connsiteY4" fmla="*/ 0 h 2991162"/>
              <a:gd name="connsiteX0" fmla="*/ 21771 w 1795084"/>
              <a:gd name="connsiteY0" fmla="*/ 38100 h 3029262"/>
              <a:gd name="connsiteX1" fmla="*/ 1795084 w 1795084"/>
              <a:gd name="connsiteY1" fmla="*/ 0 h 3029262"/>
              <a:gd name="connsiteX2" fmla="*/ 1746098 w 1795084"/>
              <a:gd name="connsiteY2" fmla="*/ 3029262 h 3029262"/>
              <a:gd name="connsiteX3" fmla="*/ 0 w 1795084"/>
              <a:gd name="connsiteY3" fmla="*/ 3029262 h 3029262"/>
              <a:gd name="connsiteX4" fmla="*/ 21771 w 1795084"/>
              <a:gd name="connsiteY4" fmla="*/ 38100 h 3029262"/>
              <a:gd name="connsiteX0" fmla="*/ 212271 w 1985584"/>
              <a:gd name="connsiteY0" fmla="*/ 38100 h 3067362"/>
              <a:gd name="connsiteX1" fmla="*/ 1985584 w 1985584"/>
              <a:gd name="connsiteY1" fmla="*/ 0 h 3067362"/>
              <a:gd name="connsiteX2" fmla="*/ 1936598 w 1985584"/>
              <a:gd name="connsiteY2" fmla="*/ 3029262 h 3067362"/>
              <a:gd name="connsiteX3" fmla="*/ 0 w 1985584"/>
              <a:gd name="connsiteY3" fmla="*/ 3067362 h 3067362"/>
              <a:gd name="connsiteX4" fmla="*/ 212271 w 1985584"/>
              <a:gd name="connsiteY4" fmla="*/ 38100 h 3067362"/>
              <a:gd name="connsiteX0" fmla="*/ 212271 w 1985584"/>
              <a:gd name="connsiteY0" fmla="*/ 38100 h 3110905"/>
              <a:gd name="connsiteX1" fmla="*/ 1985584 w 1985584"/>
              <a:gd name="connsiteY1" fmla="*/ 0 h 3110905"/>
              <a:gd name="connsiteX2" fmla="*/ 1800526 w 1985584"/>
              <a:gd name="connsiteY2" fmla="*/ 3110905 h 3110905"/>
              <a:gd name="connsiteX3" fmla="*/ 0 w 1985584"/>
              <a:gd name="connsiteY3" fmla="*/ 3067362 h 3110905"/>
              <a:gd name="connsiteX4" fmla="*/ 212271 w 1985584"/>
              <a:gd name="connsiteY4" fmla="*/ 38100 h 3110905"/>
              <a:gd name="connsiteX0" fmla="*/ 212271 w 1985584"/>
              <a:gd name="connsiteY0" fmla="*/ 16329 h 3110905"/>
              <a:gd name="connsiteX1" fmla="*/ 1985584 w 1985584"/>
              <a:gd name="connsiteY1" fmla="*/ 0 h 3110905"/>
              <a:gd name="connsiteX2" fmla="*/ 1800526 w 1985584"/>
              <a:gd name="connsiteY2" fmla="*/ 3110905 h 3110905"/>
              <a:gd name="connsiteX3" fmla="*/ 0 w 1985584"/>
              <a:gd name="connsiteY3" fmla="*/ 3067362 h 3110905"/>
              <a:gd name="connsiteX4" fmla="*/ 212271 w 1985584"/>
              <a:gd name="connsiteY4" fmla="*/ 16329 h 3110905"/>
              <a:gd name="connsiteX0" fmla="*/ 195942 w 1985584"/>
              <a:gd name="connsiteY0" fmla="*/ 21772 h 3110905"/>
              <a:gd name="connsiteX1" fmla="*/ 1985584 w 1985584"/>
              <a:gd name="connsiteY1" fmla="*/ 0 h 3110905"/>
              <a:gd name="connsiteX2" fmla="*/ 1800526 w 1985584"/>
              <a:gd name="connsiteY2" fmla="*/ 3110905 h 3110905"/>
              <a:gd name="connsiteX3" fmla="*/ 0 w 1985584"/>
              <a:gd name="connsiteY3" fmla="*/ 3067362 h 3110905"/>
              <a:gd name="connsiteX4" fmla="*/ 195942 w 1985584"/>
              <a:gd name="connsiteY4" fmla="*/ 21772 h 3110905"/>
              <a:gd name="connsiteX0" fmla="*/ 195942 w 1985584"/>
              <a:gd name="connsiteY0" fmla="*/ 21772 h 3110905"/>
              <a:gd name="connsiteX1" fmla="*/ 1985584 w 1985584"/>
              <a:gd name="connsiteY1" fmla="*/ 0 h 3110905"/>
              <a:gd name="connsiteX2" fmla="*/ 1831006 w 1985584"/>
              <a:gd name="connsiteY2" fmla="*/ 3110905 h 3110905"/>
              <a:gd name="connsiteX3" fmla="*/ 0 w 1985584"/>
              <a:gd name="connsiteY3" fmla="*/ 3067362 h 3110905"/>
              <a:gd name="connsiteX4" fmla="*/ 195942 w 1985584"/>
              <a:gd name="connsiteY4" fmla="*/ 21772 h 3110905"/>
              <a:gd name="connsiteX0" fmla="*/ 195942 w 1985584"/>
              <a:gd name="connsiteY0" fmla="*/ 21772 h 3110905"/>
              <a:gd name="connsiteX1" fmla="*/ 1985584 w 1985584"/>
              <a:gd name="connsiteY1" fmla="*/ 0 h 3110905"/>
              <a:gd name="connsiteX2" fmla="*/ 1831006 w 1985584"/>
              <a:gd name="connsiteY2" fmla="*/ 3110905 h 3110905"/>
              <a:gd name="connsiteX3" fmla="*/ 0 w 1985584"/>
              <a:gd name="connsiteY3" fmla="*/ 3075245 h 3110905"/>
              <a:gd name="connsiteX4" fmla="*/ 195942 w 1985584"/>
              <a:gd name="connsiteY4" fmla="*/ 21772 h 31109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5584" h="3110905">
                <a:moveTo>
                  <a:pt x="195942" y="21772"/>
                </a:moveTo>
                <a:lnTo>
                  <a:pt x="1985584" y="0"/>
                </a:lnTo>
                <a:lnTo>
                  <a:pt x="1831006" y="3110905"/>
                </a:lnTo>
                <a:lnTo>
                  <a:pt x="0" y="3075245"/>
                </a:lnTo>
                <a:lnTo>
                  <a:pt x="195942" y="21772"/>
                </a:lnTo>
                <a:close/>
              </a:path>
            </a:pathLst>
          </a:custGeom>
          <a:solidFill>
            <a:schemeClr val="bg1">
              <a:lumMod val="95000"/>
            </a:schemeClr>
          </a:solidFill>
          <a:ln w="25400">
            <a:noFill/>
          </a:ln>
          <a:effectLst/>
        </p:spPr>
        <p:txBody>
          <a:bodyPr lIns="251994" tIns="215995" rIns="91438" bIns="45719" anchor="ctr"/>
          <a:lstStyle>
            <a:lvl1pPr marL="0" indent="0" algn="ctr">
              <a:buFontTx/>
              <a:buNone/>
              <a:defRPr sz="1500">
                <a:solidFill>
                  <a:schemeClr val="tx1">
                    <a:lumMod val="75000"/>
                    <a:lumOff val="25000"/>
                  </a:schemeClr>
                </a:solidFill>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xmlns="" val="3046770671"/>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5_Contents slide layout">
    <p:bg>
      <p:bgPr>
        <a:solidFill>
          <a:schemeClr val="bg1"/>
        </a:solidFill>
        <a:effectLst/>
      </p:bgPr>
    </p:bg>
    <p:spTree>
      <p:nvGrpSpPr>
        <p:cNvPr id="1" name=""/>
        <p:cNvGrpSpPr/>
        <p:nvPr/>
      </p:nvGrpSpPr>
      <p:grpSpPr>
        <a:xfrm>
          <a:off x="0" y="0"/>
          <a:ext cx="0" cy="0"/>
          <a:chOff x="0" y="0"/>
          <a:chExt cx="0" cy="0"/>
        </a:xfrm>
      </p:grpSpPr>
      <p:sp>
        <p:nvSpPr>
          <p:cNvPr id="4" name="그림 개체 틀 2">
            <a:extLst>
              <a:ext uri="{FF2B5EF4-FFF2-40B4-BE49-F238E27FC236}">
                <a16:creationId xmlns:a16="http://schemas.microsoft.com/office/drawing/2014/main" xmlns="" id="{6BEAFC25-821F-477D-B4DA-EF0E26AE0841}"/>
              </a:ext>
            </a:extLst>
          </p:cNvPr>
          <p:cNvSpPr>
            <a:spLocks noGrp="1"/>
          </p:cNvSpPr>
          <p:nvPr>
            <p:ph type="pic" sz="quarter" idx="10" hasCustomPrompt="1"/>
          </p:nvPr>
        </p:nvSpPr>
        <p:spPr>
          <a:xfrm>
            <a:off x="0" y="0"/>
            <a:ext cx="12192000" cy="6858000"/>
          </a:xfrm>
          <a:prstGeom prst="rect">
            <a:avLst/>
          </a:prstGeom>
          <a:solidFill>
            <a:schemeClr val="bg1">
              <a:lumMod val="95000"/>
            </a:schemeClr>
          </a:solidFill>
          <a:ln w="152400">
            <a:noFill/>
          </a:ln>
          <a:effectLst/>
        </p:spPr>
        <p:txBody>
          <a:bodyPr lIns="91438" tIns="45719" rIns="91438" bIns="45719" anchor="ctr"/>
          <a:lstStyle>
            <a:lvl1pPr marL="0" indent="0" algn="ctr">
              <a:buFontTx/>
              <a:buNone/>
              <a:defRPr sz="1900">
                <a:solidFill>
                  <a:schemeClr val="tx1">
                    <a:lumMod val="75000"/>
                    <a:lumOff val="25000"/>
                  </a:schemeClr>
                </a:solidFill>
              </a:defRPr>
            </a:lvl1pPr>
          </a:lstStyle>
          <a:p>
            <a:r>
              <a:rPr lang="en-US" altLang="ko-KR" dirty="0"/>
              <a:t>Place Your Picture Here and send to back</a:t>
            </a:r>
            <a:endParaRPr lang="ko-KR" altLang="en-US" dirty="0"/>
          </a:p>
        </p:txBody>
      </p:sp>
    </p:spTree>
    <p:extLst>
      <p:ext uri="{BB962C8B-B14F-4D97-AF65-F5344CB8AC3E}">
        <p14:creationId xmlns:p14="http://schemas.microsoft.com/office/powerpoint/2010/main" xmlns="" val="2051962701"/>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xmlns="" id="{8612B6C6-12D5-49A1-B688-91C869139E0E}"/>
              </a:ext>
            </a:extLst>
          </p:cNvPr>
          <p:cNvSpPr/>
          <p:nvPr userDrawn="1"/>
        </p:nvSpPr>
        <p:spPr>
          <a:xfrm>
            <a:off x="0" y="0"/>
            <a:ext cx="12192000" cy="3886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a:p>
        </p:txBody>
      </p:sp>
      <p:pic>
        <p:nvPicPr>
          <p:cNvPr id="3" name="Picture 3" descr="D:\KBM-정애\014-Fullppt\PNG이미지\탭.png">
            <a:extLst>
              <a:ext uri="{FF2B5EF4-FFF2-40B4-BE49-F238E27FC236}">
                <a16:creationId xmlns:a16="http://schemas.microsoft.com/office/drawing/2014/main" xmlns="" id="{71CF212A-1782-49B4-8B17-581DC5D7B367}"/>
              </a:ext>
            </a:extLst>
          </p:cNvPr>
          <p:cNvPicPr>
            <a:picLocks noChangeAspect="1" noChangeArrowheads="1"/>
          </p:cNvPicPr>
          <p:nvPr userDrawn="1"/>
        </p:nvPicPr>
        <p:blipFill>
          <a:blip r:embed="rId2">
            <a:extLst>
              <a:ext uri="{28A0092B-C50C-407E-A947-70E740481C1C}">
                <a14:useLocalDpi xmlns:a14="http://schemas.microsoft.com/office/drawing/2010/main" xmlns="" val="0"/>
              </a:ext>
            </a:extLst>
          </a:blip>
          <a:srcRect/>
          <a:stretch>
            <a:fillRect/>
          </a:stretch>
        </p:blipFill>
        <p:spPr bwMode="auto">
          <a:xfrm>
            <a:off x="8086553" y="1709312"/>
            <a:ext cx="3530683" cy="4348525"/>
          </a:xfrm>
          <a:prstGeom prst="rect">
            <a:avLst/>
          </a:prstGeom>
          <a:noFill/>
          <a:extLst>
            <a:ext uri="{909E8E84-426E-40DD-AFC4-6F175D3DCCD1}">
              <a14:hiddenFill xmlns:a14="http://schemas.microsoft.com/office/drawing/2010/main" xmlns="">
                <a:solidFill>
                  <a:srgbClr val="FFFFFF"/>
                </a:solidFill>
              </a14:hiddenFill>
            </a:ext>
          </a:extLst>
        </p:spPr>
      </p:pic>
      <p:pic>
        <p:nvPicPr>
          <p:cNvPr id="4" name="Picture 4" descr="D:\KBM-정애\014-Fullppt\PNG이미지\핸드폰.png">
            <a:extLst>
              <a:ext uri="{FF2B5EF4-FFF2-40B4-BE49-F238E27FC236}">
                <a16:creationId xmlns:a16="http://schemas.microsoft.com/office/drawing/2014/main" xmlns="" id="{F6F9CC28-F54D-4BAA-BF10-18180D05E3DE}"/>
              </a:ext>
            </a:extLst>
          </p:cNvPr>
          <p:cNvPicPr>
            <a:picLocks noChangeAspect="1" noChangeArrowheads="1"/>
          </p:cNvPicPr>
          <p:nvPr userDrawn="1"/>
        </p:nvPicPr>
        <p:blipFill>
          <a:blip r:embed="rId3">
            <a:extLst>
              <a:ext uri="{28A0092B-C50C-407E-A947-70E740481C1C}">
                <a14:useLocalDpi xmlns:a14="http://schemas.microsoft.com/office/drawing/2010/main" xmlns="" val="0"/>
              </a:ext>
            </a:extLst>
          </a:blip>
          <a:srcRect/>
          <a:stretch>
            <a:fillRect/>
          </a:stretch>
        </p:blipFill>
        <p:spPr bwMode="auto">
          <a:xfrm>
            <a:off x="6210309" y="3259539"/>
            <a:ext cx="2660907" cy="3223724"/>
          </a:xfrm>
          <a:prstGeom prst="rect">
            <a:avLst/>
          </a:prstGeom>
          <a:noFill/>
          <a:extLst>
            <a:ext uri="{909E8E84-426E-40DD-AFC4-6F175D3DCCD1}">
              <a14:hiddenFill xmlns:a14="http://schemas.microsoft.com/office/drawing/2010/main" xmlns="">
                <a:solidFill>
                  <a:srgbClr val="FFFFFF"/>
                </a:solidFill>
              </a14:hiddenFill>
            </a:ext>
          </a:extLst>
        </p:spPr>
      </p:pic>
      <p:sp>
        <p:nvSpPr>
          <p:cNvPr id="5" name="Picture Placeholder 2">
            <a:extLst>
              <a:ext uri="{FF2B5EF4-FFF2-40B4-BE49-F238E27FC236}">
                <a16:creationId xmlns:a16="http://schemas.microsoft.com/office/drawing/2014/main" xmlns="" id="{510637AE-6F5C-4D3F-9611-7DA2098A8029}"/>
              </a:ext>
            </a:extLst>
          </p:cNvPr>
          <p:cNvSpPr>
            <a:spLocks noGrp="1"/>
          </p:cNvSpPr>
          <p:nvPr>
            <p:ph type="pic" idx="12" hasCustomPrompt="1"/>
          </p:nvPr>
        </p:nvSpPr>
        <p:spPr>
          <a:xfrm>
            <a:off x="8660865" y="2158177"/>
            <a:ext cx="2449155" cy="3125523"/>
          </a:xfrm>
          <a:prstGeom prst="rect">
            <a:avLst/>
          </a:prstGeom>
          <a:solidFill>
            <a:schemeClr val="bg1">
              <a:lumMod val="95000"/>
            </a:schemeClr>
          </a:solidFill>
        </p:spPr>
        <p:txBody>
          <a:bodyPr lIns="91438" tIns="45719" rIns="91438" bIns="45719" anchor="ctr"/>
          <a:lstStyle>
            <a:lvl1pPr marL="0" indent="0" algn="ctr">
              <a:buNone/>
              <a:defRPr sz="1200" baseline="0">
                <a:latin typeface="+mn-lt"/>
                <a:cs typeface="Arial" pitchFamily="34" charset="0"/>
              </a:defRPr>
            </a:lvl1pPr>
            <a:lvl2pPr marL="457211" indent="0">
              <a:buNone/>
              <a:defRPr sz="2800"/>
            </a:lvl2pPr>
            <a:lvl3pPr marL="914424" indent="0">
              <a:buNone/>
              <a:defRPr sz="2400"/>
            </a:lvl3pPr>
            <a:lvl4pPr marL="1371635" indent="0">
              <a:buNone/>
              <a:defRPr sz="2000"/>
            </a:lvl4pPr>
            <a:lvl5pPr marL="1828845" indent="0">
              <a:buNone/>
              <a:defRPr sz="2000"/>
            </a:lvl5pPr>
            <a:lvl6pPr marL="2286058" indent="0">
              <a:buNone/>
              <a:defRPr sz="2000"/>
            </a:lvl6pPr>
            <a:lvl7pPr marL="2743269" indent="0">
              <a:buNone/>
              <a:defRPr sz="2000"/>
            </a:lvl7pPr>
            <a:lvl8pPr marL="3200480" indent="0">
              <a:buNone/>
              <a:defRPr sz="2000"/>
            </a:lvl8pPr>
            <a:lvl9pPr marL="3657691" indent="0">
              <a:buNone/>
              <a:defRPr sz="2000"/>
            </a:lvl9pPr>
          </a:lstStyle>
          <a:p>
            <a:r>
              <a:rPr lang="en-US" altLang="ko-KR" dirty="0"/>
              <a:t>Insert Your Image</a:t>
            </a:r>
            <a:endParaRPr lang="ko-KR" altLang="en-US" dirty="0"/>
          </a:p>
        </p:txBody>
      </p:sp>
      <p:sp>
        <p:nvSpPr>
          <p:cNvPr id="6" name="Picture Placeholder 2">
            <a:extLst>
              <a:ext uri="{FF2B5EF4-FFF2-40B4-BE49-F238E27FC236}">
                <a16:creationId xmlns:a16="http://schemas.microsoft.com/office/drawing/2014/main" xmlns="" id="{296F8098-C31E-4554-BACD-2C26FE4D24E9}"/>
              </a:ext>
            </a:extLst>
          </p:cNvPr>
          <p:cNvSpPr>
            <a:spLocks noGrp="1"/>
          </p:cNvSpPr>
          <p:nvPr>
            <p:ph type="pic" idx="13" hasCustomPrompt="1"/>
          </p:nvPr>
        </p:nvSpPr>
        <p:spPr>
          <a:xfrm>
            <a:off x="6886577" y="3403406"/>
            <a:ext cx="1484457" cy="2330645"/>
          </a:xfrm>
          <a:prstGeom prst="rect">
            <a:avLst/>
          </a:prstGeom>
          <a:solidFill>
            <a:schemeClr val="bg1">
              <a:lumMod val="95000"/>
            </a:schemeClr>
          </a:solidFill>
        </p:spPr>
        <p:txBody>
          <a:bodyPr lIns="91438" tIns="45719" rIns="91438" bIns="45719" anchor="ctr"/>
          <a:lstStyle>
            <a:lvl1pPr marL="0" indent="0" algn="ctr">
              <a:buNone/>
              <a:defRPr sz="1200" baseline="0">
                <a:latin typeface="+mn-lt"/>
                <a:cs typeface="Arial" pitchFamily="34" charset="0"/>
              </a:defRPr>
            </a:lvl1pPr>
            <a:lvl2pPr marL="457211" indent="0">
              <a:buNone/>
              <a:defRPr sz="2800"/>
            </a:lvl2pPr>
            <a:lvl3pPr marL="914424" indent="0">
              <a:buNone/>
              <a:defRPr sz="2400"/>
            </a:lvl3pPr>
            <a:lvl4pPr marL="1371635" indent="0">
              <a:buNone/>
              <a:defRPr sz="2000"/>
            </a:lvl4pPr>
            <a:lvl5pPr marL="1828845" indent="0">
              <a:buNone/>
              <a:defRPr sz="2000"/>
            </a:lvl5pPr>
            <a:lvl6pPr marL="2286058" indent="0">
              <a:buNone/>
              <a:defRPr sz="2000"/>
            </a:lvl6pPr>
            <a:lvl7pPr marL="2743269" indent="0">
              <a:buNone/>
              <a:defRPr sz="2000"/>
            </a:lvl7pPr>
            <a:lvl8pPr marL="3200480" indent="0">
              <a:buNone/>
              <a:defRPr sz="2000"/>
            </a:lvl8pPr>
            <a:lvl9pPr marL="3657691" indent="0">
              <a:buNone/>
              <a:defRPr sz="2000"/>
            </a:lvl9pPr>
          </a:lstStyle>
          <a:p>
            <a:r>
              <a:rPr lang="en-US" altLang="ko-KR" dirty="0"/>
              <a:t>Insert Your Image</a:t>
            </a:r>
            <a:endParaRPr lang="ko-KR" altLang="en-US" dirty="0"/>
          </a:p>
        </p:txBody>
      </p:sp>
    </p:spTree>
    <p:extLst>
      <p:ext uri="{BB962C8B-B14F-4D97-AF65-F5344CB8AC3E}">
        <p14:creationId xmlns:p14="http://schemas.microsoft.com/office/powerpoint/2010/main" xmlns="" val="1443083704"/>
      </p:ext>
    </p:extLst>
  </p:cSld>
  <p:clrMapOvr>
    <a:masterClrMapping/>
  </p:clrMapOvr>
  <p:extLst mod="1">
    <p:ext uri="{DCECCB84-F9BA-43D5-87BE-67443E8EF086}">
      <p15:sldGuideLst xmlns:p15="http://schemas.microsoft.com/office/powerpoint/2012/main" xmlns="">
        <p15:guide id="1" orient="horz" pos="2160">
          <p15:clr>
            <a:srgbClr val="FBAE40"/>
          </p15:clr>
        </p15:guide>
        <p15:guide id="2" pos="3840">
          <p15:clr>
            <a:srgbClr val="FBAE4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16_Images &amp; Contents Layout">
    <p:bg>
      <p:bgPr>
        <a:solidFill>
          <a:schemeClr val="bg1"/>
        </a:solidFill>
        <a:effectLst/>
      </p:bgPr>
    </p:bg>
    <p:spTree>
      <p:nvGrpSpPr>
        <p:cNvPr id="1" name=""/>
        <p:cNvGrpSpPr/>
        <p:nvPr/>
      </p:nvGrpSpPr>
      <p:grpSpPr>
        <a:xfrm>
          <a:off x="0" y="0"/>
          <a:ext cx="0" cy="0"/>
          <a:chOff x="0" y="0"/>
          <a:chExt cx="0" cy="0"/>
        </a:xfrm>
      </p:grpSpPr>
      <p:sp>
        <p:nvSpPr>
          <p:cNvPr id="8" name="Picture Placeholder 2"/>
          <p:cNvSpPr>
            <a:spLocks noGrp="1"/>
          </p:cNvSpPr>
          <p:nvPr>
            <p:ph type="pic" idx="10" hasCustomPrompt="1"/>
          </p:nvPr>
        </p:nvSpPr>
        <p:spPr>
          <a:xfrm>
            <a:off x="9139161" y="1"/>
            <a:ext cx="2863563" cy="3999323"/>
          </a:xfrm>
          <a:prstGeom prst="rect">
            <a:avLst/>
          </a:prstGeom>
          <a:solidFill>
            <a:schemeClr val="bg1">
              <a:lumMod val="95000"/>
            </a:schemeClr>
          </a:solidFill>
          <a:ln w="12700">
            <a:noFill/>
          </a:ln>
        </p:spPr>
        <p:txBody>
          <a:bodyPr lIns="91438" tIns="45719" rIns="91438" bIns="45719" anchor="ctr"/>
          <a:lstStyle>
            <a:lvl1pPr marL="0" indent="0" algn="ctr">
              <a:buNone/>
              <a:defRPr sz="1500">
                <a:latin typeface="+mn-lt"/>
                <a:cs typeface="Arial" pitchFamily="34"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altLang="ko-KR" dirty="0"/>
              <a:t>Your Picture Here </a:t>
            </a:r>
            <a:endParaRPr lang="ko-KR" altLang="en-US" dirty="0"/>
          </a:p>
        </p:txBody>
      </p:sp>
      <p:sp>
        <p:nvSpPr>
          <p:cNvPr id="11" name="Picture Placeholder 2"/>
          <p:cNvSpPr>
            <a:spLocks noGrp="1"/>
          </p:cNvSpPr>
          <p:nvPr>
            <p:ph type="pic" idx="11" hasCustomPrompt="1"/>
          </p:nvPr>
        </p:nvSpPr>
        <p:spPr>
          <a:xfrm>
            <a:off x="6122128" y="2870061"/>
            <a:ext cx="2863563" cy="3987939"/>
          </a:xfrm>
          <a:prstGeom prst="rect">
            <a:avLst/>
          </a:prstGeom>
          <a:solidFill>
            <a:schemeClr val="bg1">
              <a:lumMod val="95000"/>
            </a:schemeClr>
          </a:solidFill>
          <a:ln w="12700">
            <a:noFill/>
          </a:ln>
        </p:spPr>
        <p:txBody>
          <a:bodyPr lIns="91438" tIns="45719" rIns="91438" bIns="45719" anchor="ctr"/>
          <a:lstStyle>
            <a:lvl1pPr marL="0" indent="0" algn="ctr">
              <a:buNone/>
              <a:defRPr sz="1500">
                <a:latin typeface="+mn-lt"/>
                <a:cs typeface="Arial" pitchFamily="34"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altLang="ko-KR" dirty="0"/>
              <a:t>Your Picture Here </a:t>
            </a:r>
            <a:endParaRPr lang="ko-KR" altLang="en-US" dirty="0"/>
          </a:p>
        </p:txBody>
      </p:sp>
      <p:sp>
        <p:nvSpPr>
          <p:cNvPr id="3" name="Rectangle 2"/>
          <p:cNvSpPr/>
          <p:nvPr userDrawn="1"/>
        </p:nvSpPr>
        <p:spPr>
          <a:xfrm>
            <a:off x="9139161" y="4114800"/>
            <a:ext cx="2863563" cy="2743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8" tIns="45719" rIns="91438" bIns="45719" numCol="1" spcCol="0" rtlCol="0" fromWordArt="0" anchor="ctr" anchorCtr="0" forceAA="0" compatLnSpc="1">
            <a:prstTxWarp prst="textNoShape">
              <a:avLst/>
            </a:prstTxWarp>
            <a:noAutofit/>
          </a:bodyPr>
          <a:lstStyle/>
          <a:p>
            <a:pPr algn="ctr"/>
            <a:endParaRPr lang="ko-KR" altLang="en-US" sz="1900" dirty="0">
              <a:solidFill>
                <a:schemeClr val="tx1"/>
              </a:solidFill>
            </a:endParaRPr>
          </a:p>
        </p:txBody>
      </p:sp>
      <p:sp>
        <p:nvSpPr>
          <p:cNvPr id="14" name="Rectangle 13"/>
          <p:cNvSpPr/>
          <p:nvPr userDrawn="1"/>
        </p:nvSpPr>
        <p:spPr>
          <a:xfrm>
            <a:off x="6122128" y="1"/>
            <a:ext cx="2863563" cy="275458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8" tIns="45719" rIns="91438" bIns="45719" numCol="1" spcCol="0" rtlCol="0" fromWordArt="0" anchor="ctr" anchorCtr="0" forceAA="0" compatLnSpc="1">
            <a:prstTxWarp prst="textNoShape">
              <a:avLst/>
            </a:prstTxWarp>
            <a:noAutofit/>
          </a:bodyPr>
          <a:lstStyle/>
          <a:p>
            <a:pPr algn="ctr"/>
            <a:endParaRPr lang="ko-KR" altLang="en-US" sz="1900" dirty="0">
              <a:solidFill>
                <a:schemeClr val="tx1"/>
              </a:solidFill>
            </a:endParaRPr>
          </a:p>
        </p:txBody>
      </p:sp>
    </p:spTree>
    <p:extLst>
      <p:ext uri="{BB962C8B-B14F-4D97-AF65-F5344CB8AC3E}">
        <p14:creationId xmlns:p14="http://schemas.microsoft.com/office/powerpoint/2010/main" xmlns="" val="1766200832"/>
      </p:ext>
    </p:extLst>
  </p:cSld>
  <p:clrMapOvr>
    <a:masterClrMapping/>
  </p:clrMapOvr>
  <p:extLst mod="1">
    <p:ext uri="{DCECCB84-F9BA-43D5-87BE-67443E8EF086}">
      <p15:sldGuideLst xmlns:p15="http://schemas.microsoft.com/office/powerpoint/2012/main" xmlns="">
        <p15:guide id="1" orient="horz" pos="2160">
          <p15:clr>
            <a:srgbClr val="FBAE40"/>
          </p15:clr>
        </p15:guide>
        <p15:guide id="2" pos="3840">
          <p15:clr>
            <a:srgbClr val="FBAE4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23_Images &amp; Contents Layout">
    <p:spTree>
      <p:nvGrpSpPr>
        <p:cNvPr id="1" name=""/>
        <p:cNvGrpSpPr/>
        <p:nvPr/>
      </p:nvGrpSpPr>
      <p:grpSpPr>
        <a:xfrm>
          <a:off x="0" y="0"/>
          <a:ext cx="0" cy="0"/>
          <a:chOff x="0" y="0"/>
          <a:chExt cx="0" cy="0"/>
        </a:xfrm>
      </p:grpSpPr>
      <p:sp>
        <p:nvSpPr>
          <p:cNvPr id="3" name="Picture Placeholder 2"/>
          <p:cNvSpPr>
            <a:spLocks noGrp="1"/>
          </p:cNvSpPr>
          <p:nvPr>
            <p:ph type="pic" idx="12" hasCustomPrompt="1"/>
          </p:nvPr>
        </p:nvSpPr>
        <p:spPr>
          <a:xfrm>
            <a:off x="3728244" y="2682240"/>
            <a:ext cx="3600000" cy="4175760"/>
          </a:xfrm>
          <a:prstGeom prst="rect">
            <a:avLst/>
          </a:prstGeom>
          <a:solidFill>
            <a:schemeClr val="bg1">
              <a:lumMod val="95000"/>
            </a:schemeClr>
          </a:solidFill>
        </p:spPr>
        <p:txBody>
          <a:bodyPr lIns="91438" tIns="45719" rIns="91438" bIns="45719" anchor="ctr"/>
          <a:lstStyle>
            <a:lvl1pPr marL="0" indent="0" algn="ctr">
              <a:buNone/>
              <a:defRPr sz="1500">
                <a:latin typeface="+mn-lt"/>
                <a:cs typeface="Arial" pitchFamily="34"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altLang="ko-KR" dirty="0"/>
              <a:t>Your Picture Here</a:t>
            </a:r>
            <a:endParaRPr lang="ko-KR" altLang="en-US" dirty="0"/>
          </a:p>
        </p:txBody>
      </p:sp>
      <p:sp>
        <p:nvSpPr>
          <p:cNvPr id="4" name="Picture Placeholder 2"/>
          <p:cNvSpPr>
            <a:spLocks noGrp="1"/>
          </p:cNvSpPr>
          <p:nvPr>
            <p:ph type="pic" idx="13" hasCustomPrompt="1"/>
          </p:nvPr>
        </p:nvSpPr>
        <p:spPr>
          <a:xfrm>
            <a:off x="0" y="2682240"/>
            <a:ext cx="3600000" cy="4175760"/>
          </a:xfrm>
          <a:prstGeom prst="rect">
            <a:avLst/>
          </a:prstGeom>
          <a:solidFill>
            <a:schemeClr val="bg1">
              <a:lumMod val="95000"/>
            </a:schemeClr>
          </a:solidFill>
        </p:spPr>
        <p:txBody>
          <a:bodyPr lIns="91438" tIns="45719" rIns="91438" bIns="45719" anchor="ctr"/>
          <a:lstStyle>
            <a:lvl1pPr marL="0" indent="0" algn="ctr">
              <a:buNone/>
              <a:defRPr sz="1500">
                <a:latin typeface="+mn-lt"/>
                <a:cs typeface="Arial" pitchFamily="34"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altLang="ko-KR" dirty="0"/>
              <a:t>Your Picture Here</a:t>
            </a:r>
            <a:endParaRPr lang="ko-KR" altLang="en-US" dirty="0"/>
          </a:p>
        </p:txBody>
      </p:sp>
      <p:grpSp>
        <p:nvGrpSpPr>
          <p:cNvPr id="2" name="Group 1">
            <a:extLst>
              <a:ext uri="{FF2B5EF4-FFF2-40B4-BE49-F238E27FC236}">
                <a16:creationId xmlns:a16="http://schemas.microsoft.com/office/drawing/2014/main" xmlns="" id="{7B32648F-D2D9-4800-A52A-5BAC2CD19214}"/>
              </a:ext>
            </a:extLst>
          </p:cNvPr>
          <p:cNvGrpSpPr/>
          <p:nvPr userDrawn="1"/>
        </p:nvGrpSpPr>
        <p:grpSpPr>
          <a:xfrm>
            <a:off x="11766624" y="0"/>
            <a:ext cx="425376" cy="6858000"/>
            <a:chOff x="11760629" y="0"/>
            <a:chExt cx="425376" cy="6858000"/>
          </a:xfrm>
        </p:grpSpPr>
        <p:sp>
          <p:nvSpPr>
            <p:cNvPr id="7" name="Rectangle 4">
              <a:extLst>
                <a:ext uri="{FF2B5EF4-FFF2-40B4-BE49-F238E27FC236}">
                  <a16:creationId xmlns:a16="http://schemas.microsoft.com/office/drawing/2014/main" xmlns="" id="{21817B51-CDC2-4F69-A281-89B84C29BEC1}"/>
                </a:ext>
              </a:extLst>
            </p:cNvPr>
            <p:cNvSpPr/>
            <p:nvPr userDrawn="1"/>
          </p:nvSpPr>
          <p:spPr>
            <a:xfrm>
              <a:off x="11973317" y="0"/>
              <a:ext cx="21268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00" dirty="0"/>
            </a:p>
          </p:txBody>
        </p:sp>
        <p:sp>
          <p:nvSpPr>
            <p:cNvPr id="8" name="Rectangle 5">
              <a:extLst>
                <a:ext uri="{FF2B5EF4-FFF2-40B4-BE49-F238E27FC236}">
                  <a16:creationId xmlns:a16="http://schemas.microsoft.com/office/drawing/2014/main" xmlns="" id="{3D01B805-68A9-4B26-9376-83768382CD27}"/>
                </a:ext>
              </a:extLst>
            </p:cNvPr>
            <p:cNvSpPr/>
            <p:nvPr userDrawn="1"/>
          </p:nvSpPr>
          <p:spPr>
            <a:xfrm>
              <a:off x="11760629" y="0"/>
              <a:ext cx="212688"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00" dirty="0"/>
            </a:p>
          </p:txBody>
        </p:sp>
      </p:grpSp>
    </p:spTree>
    <p:extLst>
      <p:ext uri="{BB962C8B-B14F-4D97-AF65-F5344CB8AC3E}">
        <p14:creationId xmlns:p14="http://schemas.microsoft.com/office/powerpoint/2010/main" xmlns="" val="171447388"/>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24_Images &amp; Contents Layout">
    <p:spTree>
      <p:nvGrpSpPr>
        <p:cNvPr id="1" name=""/>
        <p:cNvGrpSpPr/>
        <p:nvPr/>
      </p:nvGrpSpPr>
      <p:grpSpPr>
        <a:xfrm>
          <a:off x="0" y="0"/>
          <a:ext cx="0" cy="0"/>
          <a:chOff x="0" y="0"/>
          <a:chExt cx="0" cy="0"/>
        </a:xfrm>
      </p:grpSpPr>
      <p:sp>
        <p:nvSpPr>
          <p:cNvPr id="9" name="Rectangle 14">
            <a:extLst>
              <a:ext uri="{FF2B5EF4-FFF2-40B4-BE49-F238E27FC236}">
                <a16:creationId xmlns:a16="http://schemas.microsoft.com/office/drawing/2014/main" xmlns="" id="{BDD51FB4-1B36-409D-899E-5B0AB0DF70DE}"/>
              </a:ext>
            </a:extLst>
          </p:cNvPr>
          <p:cNvSpPr/>
          <p:nvPr userDrawn="1"/>
        </p:nvSpPr>
        <p:spPr>
          <a:xfrm>
            <a:off x="0" y="4702631"/>
            <a:ext cx="12192000" cy="215537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ko-KR" altLang="en-US" sz="1900" dirty="0"/>
          </a:p>
        </p:txBody>
      </p:sp>
      <p:sp>
        <p:nvSpPr>
          <p:cNvPr id="10" name="Picture Placeholder 2">
            <a:extLst>
              <a:ext uri="{FF2B5EF4-FFF2-40B4-BE49-F238E27FC236}">
                <a16:creationId xmlns:a16="http://schemas.microsoft.com/office/drawing/2014/main" xmlns="" id="{E463CCC2-FD29-4FEC-BBBB-C122D82F3C18}"/>
              </a:ext>
            </a:extLst>
          </p:cNvPr>
          <p:cNvSpPr>
            <a:spLocks noGrp="1"/>
          </p:cNvSpPr>
          <p:nvPr>
            <p:ph type="pic" idx="10" hasCustomPrompt="1"/>
          </p:nvPr>
        </p:nvSpPr>
        <p:spPr>
          <a:xfrm>
            <a:off x="0" y="1393369"/>
            <a:ext cx="4060800" cy="3309261"/>
          </a:xfrm>
          <a:prstGeom prst="rect">
            <a:avLst/>
          </a:prstGeom>
          <a:solidFill>
            <a:schemeClr val="bg1">
              <a:lumMod val="95000"/>
            </a:schemeClr>
          </a:solidFill>
        </p:spPr>
        <p:txBody>
          <a:bodyPr lIns="91438" tIns="45719" rIns="91438" bIns="45719" anchor="ctr"/>
          <a:lstStyle>
            <a:lvl1pPr marL="0" indent="0" algn="ctr">
              <a:buNone/>
              <a:defRPr sz="1200" strike="noStrike" baseline="0">
                <a:solidFill>
                  <a:schemeClr val="tx1">
                    <a:lumMod val="75000"/>
                    <a:lumOff val="25000"/>
                  </a:schemeClr>
                </a:solidFill>
                <a:latin typeface="+mn-lt"/>
                <a:ea typeface="+mj-ea"/>
                <a:cs typeface="Arial" pitchFamily="34"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altLang="ko-KR" dirty="0"/>
              <a:t>Your Picture Here</a:t>
            </a:r>
            <a:endParaRPr lang="ko-KR" altLang="en-US" dirty="0"/>
          </a:p>
        </p:txBody>
      </p:sp>
      <p:sp>
        <p:nvSpPr>
          <p:cNvPr id="11" name="Picture Placeholder 2">
            <a:extLst>
              <a:ext uri="{FF2B5EF4-FFF2-40B4-BE49-F238E27FC236}">
                <a16:creationId xmlns:a16="http://schemas.microsoft.com/office/drawing/2014/main" xmlns="" id="{64622F30-85C3-4FF9-A148-AF5042CF3F87}"/>
              </a:ext>
            </a:extLst>
          </p:cNvPr>
          <p:cNvSpPr>
            <a:spLocks noGrp="1"/>
          </p:cNvSpPr>
          <p:nvPr>
            <p:ph type="pic" idx="11" hasCustomPrompt="1"/>
          </p:nvPr>
        </p:nvSpPr>
        <p:spPr>
          <a:xfrm>
            <a:off x="4060800" y="1393369"/>
            <a:ext cx="4074311" cy="3309261"/>
          </a:xfrm>
          <a:prstGeom prst="rect">
            <a:avLst/>
          </a:prstGeom>
          <a:solidFill>
            <a:schemeClr val="bg1">
              <a:lumMod val="95000"/>
            </a:schemeClr>
          </a:solidFill>
        </p:spPr>
        <p:txBody>
          <a:bodyPr lIns="91438" tIns="45719" rIns="91438" bIns="45719" anchor="ctr"/>
          <a:lstStyle>
            <a:lvl1pPr marL="0" indent="0" algn="ctr">
              <a:buNone/>
              <a:defRPr sz="1200" strike="noStrike" baseline="0">
                <a:solidFill>
                  <a:schemeClr val="tx1">
                    <a:lumMod val="75000"/>
                    <a:lumOff val="25000"/>
                  </a:schemeClr>
                </a:solidFill>
                <a:latin typeface="+mn-lt"/>
                <a:ea typeface="+mj-ea"/>
                <a:cs typeface="Arial" pitchFamily="34"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altLang="ko-KR" dirty="0"/>
              <a:t>Your Picture Here</a:t>
            </a:r>
            <a:endParaRPr lang="ko-KR" altLang="en-US" dirty="0"/>
          </a:p>
        </p:txBody>
      </p:sp>
      <p:sp>
        <p:nvSpPr>
          <p:cNvPr id="12" name="Picture Placeholder 2">
            <a:extLst>
              <a:ext uri="{FF2B5EF4-FFF2-40B4-BE49-F238E27FC236}">
                <a16:creationId xmlns:a16="http://schemas.microsoft.com/office/drawing/2014/main" xmlns="" id="{1487AD8E-D8EF-4D5C-A0EA-47B7190BA0A7}"/>
              </a:ext>
            </a:extLst>
          </p:cNvPr>
          <p:cNvSpPr>
            <a:spLocks noGrp="1"/>
          </p:cNvSpPr>
          <p:nvPr>
            <p:ph type="pic" idx="12" hasCustomPrompt="1"/>
          </p:nvPr>
        </p:nvSpPr>
        <p:spPr>
          <a:xfrm>
            <a:off x="8131200" y="1393369"/>
            <a:ext cx="4060800" cy="3309261"/>
          </a:xfrm>
          <a:prstGeom prst="rect">
            <a:avLst/>
          </a:prstGeom>
          <a:solidFill>
            <a:schemeClr val="bg1">
              <a:lumMod val="95000"/>
            </a:schemeClr>
          </a:solidFill>
        </p:spPr>
        <p:txBody>
          <a:bodyPr lIns="91438" tIns="45719" rIns="91438" bIns="45719" anchor="ctr"/>
          <a:lstStyle>
            <a:lvl1pPr marL="0" indent="0" algn="ctr">
              <a:buNone/>
              <a:defRPr sz="1200" strike="noStrike" baseline="0">
                <a:solidFill>
                  <a:schemeClr val="tx1">
                    <a:lumMod val="75000"/>
                    <a:lumOff val="25000"/>
                  </a:schemeClr>
                </a:solidFill>
                <a:latin typeface="+mn-lt"/>
                <a:ea typeface="+mj-ea"/>
                <a:cs typeface="Arial" pitchFamily="34"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altLang="ko-KR" dirty="0"/>
              <a:t>Your Picture Here</a:t>
            </a:r>
            <a:endParaRPr lang="ko-KR" altLang="en-US" dirty="0"/>
          </a:p>
        </p:txBody>
      </p:sp>
      <p:sp>
        <p:nvSpPr>
          <p:cNvPr id="13" name="Text Placeholder 9">
            <a:extLst>
              <a:ext uri="{FF2B5EF4-FFF2-40B4-BE49-F238E27FC236}">
                <a16:creationId xmlns:a16="http://schemas.microsoft.com/office/drawing/2014/main" xmlns="" id="{1A5FCF1D-44E7-4881-AEE6-C04E806B84DB}"/>
              </a:ext>
            </a:extLst>
          </p:cNvPr>
          <p:cNvSpPr>
            <a:spLocks noGrp="1"/>
          </p:cNvSpPr>
          <p:nvPr>
            <p:ph type="body" sz="quarter" idx="13" hasCustomPrompt="1"/>
          </p:nvPr>
        </p:nvSpPr>
        <p:spPr>
          <a:xfrm>
            <a:off x="323530" y="339510"/>
            <a:ext cx="11573197" cy="724247"/>
          </a:xfrm>
          <a:prstGeom prst="rect">
            <a:avLst/>
          </a:prstGeom>
        </p:spPr>
        <p:txBody>
          <a:bodyPr lIns="91438" tIns="45719" rIns="91438" bIns="45719" anchor="ctr"/>
          <a:lstStyle>
            <a:lvl1pPr marL="0" indent="0" algn="ctr">
              <a:buNone/>
              <a:defRPr sz="55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xmlns="" val="3444497923"/>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25_Images &amp; Contents Layout">
    <p:spTree>
      <p:nvGrpSpPr>
        <p:cNvPr id="1" name=""/>
        <p:cNvGrpSpPr/>
        <p:nvPr/>
      </p:nvGrpSpPr>
      <p:grpSpPr>
        <a:xfrm>
          <a:off x="0" y="0"/>
          <a:ext cx="0" cy="0"/>
          <a:chOff x="0" y="0"/>
          <a:chExt cx="0" cy="0"/>
        </a:xfrm>
      </p:grpSpPr>
      <p:sp>
        <p:nvSpPr>
          <p:cNvPr id="7" name="Picture Placeholder 5">
            <a:extLst>
              <a:ext uri="{FF2B5EF4-FFF2-40B4-BE49-F238E27FC236}">
                <a16:creationId xmlns:a16="http://schemas.microsoft.com/office/drawing/2014/main" xmlns="" id="{A8672015-9EB8-4432-88B6-7F04596A16A3}"/>
              </a:ext>
            </a:extLst>
          </p:cNvPr>
          <p:cNvSpPr>
            <a:spLocks noGrp="1"/>
          </p:cNvSpPr>
          <p:nvPr>
            <p:ph type="pic" sz="quarter" idx="10" hasCustomPrompt="1"/>
          </p:nvPr>
        </p:nvSpPr>
        <p:spPr>
          <a:xfrm>
            <a:off x="0" y="0"/>
            <a:ext cx="5903383" cy="6858000"/>
          </a:xfrm>
          <a:prstGeom prst="rect">
            <a:avLst/>
          </a:prstGeom>
          <a:solidFill>
            <a:schemeClr val="bg1">
              <a:lumMod val="95000"/>
            </a:schemeClr>
          </a:solidFill>
        </p:spPr>
        <p:txBody>
          <a:bodyPr lIns="91438" tIns="1907952" rIns="91438" bIns="45719" anchor="ctr"/>
          <a:lstStyle>
            <a:lvl1pPr marL="0" marR="0" indent="0" algn="ctr" defTabSz="914377" rtl="0" eaLnBrk="1" fontAlgn="auto" latinLnBrk="1" hangingPunct="1">
              <a:lnSpc>
                <a:spcPct val="100000"/>
              </a:lnSpc>
              <a:spcBef>
                <a:spcPct val="20000"/>
              </a:spcBef>
              <a:spcAft>
                <a:spcPts val="0"/>
              </a:spcAft>
              <a:buClrTx/>
              <a:buSzTx/>
              <a:buFont typeface="Arial" pitchFamily="34" charset="0"/>
              <a:buNone/>
              <a:tabLst/>
              <a:defRPr sz="1200">
                <a:latin typeface="+mn-lt"/>
                <a:cs typeface="Arial" pitchFamily="34" charset="0"/>
              </a:defRPr>
            </a:lvl1pPr>
          </a:lstStyle>
          <a:p>
            <a:r>
              <a:rPr lang="en-US" altLang="ko-KR" dirty="0"/>
              <a:t>Insert Your Image</a:t>
            </a:r>
            <a:endParaRPr lang="ko-KR" altLang="en-US" dirty="0"/>
          </a:p>
          <a:p>
            <a:endParaRPr lang="ko-KR" altLang="en-US" dirty="0"/>
          </a:p>
        </p:txBody>
      </p:sp>
      <p:sp>
        <p:nvSpPr>
          <p:cNvPr id="8" name="Picture Placeholder 5">
            <a:extLst>
              <a:ext uri="{FF2B5EF4-FFF2-40B4-BE49-F238E27FC236}">
                <a16:creationId xmlns:a16="http://schemas.microsoft.com/office/drawing/2014/main" xmlns="" id="{F00C50F2-81AD-4E1A-A9B1-7A68EB7994CC}"/>
              </a:ext>
            </a:extLst>
          </p:cNvPr>
          <p:cNvSpPr>
            <a:spLocks noGrp="1"/>
          </p:cNvSpPr>
          <p:nvPr>
            <p:ph type="pic" sz="quarter" idx="11" hasCustomPrompt="1"/>
          </p:nvPr>
        </p:nvSpPr>
        <p:spPr>
          <a:xfrm>
            <a:off x="6481869" y="1459517"/>
            <a:ext cx="2571107" cy="2295361"/>
          </a:xfrm>
          <a:prstGeom prst="rect">
            <a:avLst/>
          </a:prstGeom>
          <a:solidFill>
            <a:schemeClr val="bg1">
              <a:lumMod val="95000"/>
            </a:schemeClr>
          </a:solidFill>
        </p:spPr>
        <p:txBody>
          <a:bodyPr lIns="91438" tIns="359991" rIns="91438" bIns="45719" anchor="ctr"/>
          <a:lstStyle>
            <a:lvl1pPr marL="0" marR="0" indent="0" algn="ctr" defTabSz="914377" rtl="0" eaLnBrk="1" fontAlgn="auto" latinLnBrk="1" hangingPunct="1">
              <a:lnSpc>
                <a:spcPct val="100000"/>
              </a:lnSpc>
              <a:spcBef>
                <a:spcPct val="20000"/>
              </a:spcBef>
              <a:spcAft>
                <a:spcPts val="0"/>
              </a:spcAft>
              <a:buClrTx/>
              <a:buSzTx/>
              <a:buFont typeface="Arial" pitchFamily="34" charset="0"/>
              <a:buNone/>
              <a:tabLst/>
              <a:defRPr sz="1200">
                <a:latin typeface="+mn-lt"/>
                <a:cs typeface="Arial" pitchFamily="34" charset="0"/>
              </a:defRPr>
            </a:lvl1pPr>
          </a:lstStyle>
          <a:p>
            <a:r>
              <a:rPr lang="en-US" altLang="ko-KR" dirty="0"/>
              <a:t>Insert Your Image</a:t>
            </a:r>
            <a:endParaRPr lang="ko-KR" altLang="en-US" dirty="0"/>
          </a:p>
          <a:p>
            <a:endParaRPr lang="ko-KR" altLang="en-US" dirty="0"/>
          </a:p>
        </p:txBody>
      </p:sp>
      <p:sp>
        <p:nvSpPr>
          <p:cNvPr id="14" name="Picture Placeholder 5">
            <a:extLst>
              <a:ext uri="{FF2B5EF4-FFF2-40B4-BE49-F238E27FC236}">
                <a16:creationId xmlns:a16="http://schemas.microsoft.com/office/drawing/2014/main" xmlns="" id="{23B902C7-8AEF-4A99-A35E-C4E754D4ECDA}"/>
              </a:ext>
            </a:extLst>
          </p:cNvPr>
          <p:cNvSpPr>
            <a:spLocks noGrp="1"/>
          </p:cNvSpPr>
          <p:nvPr>
            <p:ph type="pic" sz="quarter" idx="12" hasCustomPrompt="1"/>
          </p:nvPr>
        </p:nvSpPr>
        <p:spPr>
          <a:xfrm>
            <a:off x="9050308" y="1459517"/>
            <a:ext cx="2571107" cy="2295361"/>
          </a:xfrm>
          <a:prstGeom prst="rect">
            <a:avLst/>
          </a:prstGeom>
          <a:solidFill>
            <a:schemeClr val="bg1">
              <a:lumMod val="95000"/>
            </a:schemeClr>
          </a:solidFill>
        </p:spPr>
        <p:txBody>
          <a:bodyPr lIns="91438" tIns="359991" rIns="91438" bIns="45719" anchor="ctr"/>
          <a:lstStyle>
            <a:lvl1pPr marL="0" marR="0" indent="0" algn="ctr" defTabSz="914377" rtl="0" eaLnBrk="1" fontAlgn="auto" latinLnBrk="1" hangingPunct="1">
              <a:lnSpc>
                <a:spcPct val="100000"/>
              </a:lnSpc>
              <a:spcBef>
                <a:spcPct val="20000"/>
              </a:spcBef>
              <a:spcAft>
                <a:spcPts val="0"/>
              </a:spcAft>
              <a:buClrTx/>
              <a:buSzTx/>
              <a:buFont typeface="Arial" pitchFamily="34" charset="0"/>
              <a:buNone/>
              <a:tabLst/>
              <a:defRPr sz="1200">
                <a:latin typeface="+mn-lt"/>
                <a:cs typeface="Arial" pitchFamily="34" charset="0"/>
              </a:defRPr>
            </a:lvl1pPr>
          </a:lstStyle>
          <a:p>
            <a:r>
              <a:rPr lang="en-US" altLang="ko-KR" dirty="0"/>
              <a:t>Insert Your Image</a:t>
            </a:r>
            <a:endParaRPr lang="ko-KR" altLang="en-US" dirty="0"/>
          </a:p>
          <a:p>
            <a:endParaRPr lang="ko-KR" altLang="en-US" dirty="0"/>
          </a:p>
        </p:txBody>
      </p:sp>
    </p:spTree>
    <p:extLst>
      <p:ext uri="{BB962C8B-B14F-4D97-AF65-F5344CB8AC3E}">
        <p14:creationId xmlns:p14="http://schemas.microsoft.com/office/powerpoint/2010/main" xmlns="" val="34791696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xmlns="" id="{8612B6C6-12D5-49A1-B688-91C869139E0E}"/>
              </a:ext>
            </a:extLst>
          </p:cNvPr>
          <p:cNvSpPr/>
          <p:nvPr userDrawn="1"/>
        </p:nvSpPr>
        <p:spPr>
          <a:xfrm>
            <a:off x="0" y="0"/>
            <a:ext cx="12192000" cy="3886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a:p>
        </p:txBody>
      </p:sp>
      <p:pic>
        <p:nvPicPr>
          <p:cNvPr id="3" name="Picture 3" descr="D:\KBM-정애\014-Fullppt\PNG이미지\탭.png">
            <a:extLst>
              <a:ext uri="{FF2B5EF4-FFF2-40B4-BE49-F238E27FC236}">
                <a16:creationId xmlns:a16="http://schemas.microsoft.com/office/drawing/2014/main" xmlns="" id="{71CF212A-1782-49B4-8B17-581DC5D7B367}"/>
              </a:ext>
            </a:extLst>
          </p:cNvPr>
          <p:cNvPicPr>
            <a:picLocks noChangeAspect="1" noChangeArrowheads="1"/>
          </p:cNvPicPr>
          <p:nvPr userDrawn="1"/>
        </p:nvPicPr>
        <p:blipFill>
          <a:blip r:embed="rId2">
            <a:extLst>
              <a:ext uri="{28A0092B-C50C-407E-A947-70E740481C1C}">
                <a14:useLocalDpi xmlns:a14="http://schemas.microsoft.com/office/drawing/2010/main" xmlns="" val="0"/>
              </a:ext>
            </a:extLst>
          </a:blip>
          <a:srcRect/>
          <a:stretch>
            <a:fillRect/>
          </a:stretch>
        </p:blipFill>
        <p:spPr bwMode="auto">
          <a:xfrm>
            <a:off x="8086553" y="1709312"/>
            <a:ext cx="3530683" cy="4348525"/>
          </a:xfrm>
          <a:prstGeom prst="rect">
            <a:avLst/>
          </a:prstGeom>
          <a:noFill/>
          <a:extLst>
            <a:ext uri="{909E8E84-426E-40DD-AFC4-6F175D3DCCD1}">
              <a14:hiddenFill xmlns:a14="http://schemas.microsoft.com/office/drawing/2010/main" xmlns="">
                <a:solidFill>
                  <a:srgbClr val="FFFFFF"/>
                </a:solidFill>
              </a14:hiddenFill>
            </a:ext>
          </a:extLst>
        </p:spPr>
      </p:pic>
      <p:pic>
        <p:nvPicPr>
          <p:cNvPr id="4" name="Picture 4" descr="D:\KBM-정애\014-Fullppt\PNG이미지\핸드폰.png">
            <a:extLst>
              <a:ext uri="{FF2B5EF4-FFF2-40B4-BE49-F238E27FC236}">
                <a16:creationId xmlns:a16="http://schemas.microsoft.com/office/drawing/2014/main" xmlns="" id="{F6F9CC28-F54D-4BAA-BF10-18180D05E3DE}"/>
              </a:ext>
            </a:extLst>
          </p:cNvPr>
          <p:cNvPicPr>
            <a:picLocks noChangeAspect="1" noChangeArrowheads="1"/>
          </p:cNvPicPr>
          <p:nvPr userDrawn="1"/>
        </p:nvPicPr>
        <p:blipFill>
          <a:blip r:embed="rId3">
            <a:extLst>
              <a:ext uri="{28A0092B-C50C-407E-A947-70E740481C1C}">
                <a14:useLocalDpi xmlns:a14="http://schemas.microsoft.com/office/drawing/2010/main" xmlns="" val="0"/>
              </a:ext>
            </a:extLst>
          </a:blip>
          <a:srcRect/>
          <a:stretch>
            <a:fillRect/>
          </a:stretch>
        </p:blipFill>
        <p:spPr bwMode="auto">
          <a:xfrm>
            <a:off x="6210309" y="3259539"/>
            <a:ext cx="2660907" cy="3223724"/>
          </a:xfrm>
          <a:prstGeom prst="rect">
            <a:avLst/>
          </a:prstGeom>
          <a:noFill/>
          <a:extLst>
            <a:ext uri="{909E8E84-426E-40DD-AFC4-6F175D3DCCD1}">
              <a14:hiddenFill xmlns:a14="http://schemas.microsoft.com/office/drawing/2010/main" xmlns="">
                <a:solidFill>
                  <a:srgbClr val="FFFFFF"/>
                </a:solidFill>
              </a14:hiddenFill>
            </a:ext>
          </a:extLst>
        </p:spPr>
      </p:pic>
      <p:sp>
        <p:nvSpPr>
          <p:cNvPr id="5" name="Picture Placeholder 2">
            <a:extLst>
              <a:ext uri="{FF2B5EF4-FFF2-40B4-BE49-F238E27FC236}">
                <a16:creationId xmlns:a16="http://schemas.microsoft.com/office/drawing/2014/main" xmlns="" id="{510637AE-6F5C-4D3F-9611-7DA2098A8029}"/>
              </a:ext>
            </a:extLst>
          </p:cNvPr>
          <p:cNvSpPr>
            <a:spLocks noGrp="1"/>
          </p:cNvSpPr>
          <p:nvPr>
            <p:ph type="pic" idx="12" hasCustomPrompt="1"/>
          </p:nvPr>
        </p:nvSpPr>
        <p:spPr>
          <a:xfrm>
            <a:off x="8660865" y="2158177"/>
            <a:ext cx="2449155" cy="3125523"/>
          </a:xfrm>
          <a:prstGeom prst="rect">
            <a:avLst/>
          </a:prstGeom>
          <a:solidFill>
            <a:schemeClr val="bg1">
              <a:lumMod val="95000"/>
            </a:schemeClr>
          </a:solidFill>
        </p:spPr>
        <p:txBody>
          <a:bodyPr lIns="91438" tIns="45719" rIns="91438" bIns="45719" anchor="ctr"/>
          <a:lstStyle>
            <a:lvl1pPr marL="0" indent="0" algn="ctr">
              <a:buNone/>
              <a:defRPr sz="1200" baseline="0">
                <a:latin typeface="+mn-lt"/>
                <a:cs typeface="Arial" pitchFamily="34" charset="0"/>
              </a:defRPr>
            </a:lvl1pPr>
            <a:lvl2pPr marL="457211" indent="0">
              <a:buNone/>
              <a:defRPr sz="2800"/>
            </a:lvl2pPr>
            <a:lvl3pPr marL="914424" indent="0">
              <a:buNone/>
              <a:defRPr sz="2400"/>
            </a:lvl3pPr>
            <a:lvl4pPr marL="1371635" indent="0">
              <a:buNone/>
              <a:defRPr sz="2000"/>
            </a:lvl4pPr>
            <a:lvl5pPr marL="1828845" indent="0">
              <a:buNone/>
              <a:defRPr sz="2000"/>
            </a:lvl5pPr>
            <a:lvl6pPr marL="2286058" indent="0">
              <a:buNone/>
              <a:defRPr sz="2000"/>
            </a:lvl6pPr>
            <a:lvl7pPr marL="2743269" indent="0">
              <a:buNone/>
              <a:defRPr sz="2000"/>
            </a:lvl7pPr>
            <a:lvl8pPr marL="3200480" indent="0">
              <a:buNone/>
              <a:defRPr sz="2000"/>
            </a:lvl8pPr>
            <a:lvl9pPr marL="3657691" indent="0">
              <a:buNone/>
              <a:defRPr sz="2000"/>
            </a:lvl9pPr>
          </a:lstStyle>
          <a:p>
            <a:r>
              <a:rPr lang="en-US" altLang="ko-KR" dirty="0"/>
              <a:t>Insert Your Image</a:t>
            </a:r>
            <a:endParaRPr lang="ko-KR" altLang="en-US" dirty="0"/>
          </a:p>
        </p:txBody>
      </p:sp>
      <p:sp>
        <p:nvSpPr>
          <p:cNvPr id="6" name="Picture Placeholder 2">
            <a:extLst>
              <a:ext uri="{FF2B5EF4-FFF2-40B4-BE49-F238E27FC236}">
                <a16:creationId xmlns:a16="http://schemas.microsoft.com/office/drawing/2014/main" xmlns="" id="{296F8098-C31E-4554-BACD-2C26FE4D24E9}"/>
              </a:ext>
            </a:extLst>
          </p:cNvPr>
          <p:cNvSpPr>
            <a:spLocks noGrp="1"/>
          </p:cNvSpPr>
          <p:nvPr>
            <p:ph type="pic" idx="13" hasCustomPrompt="1"/>
          </p:nvPr>
        </p:nvSpPr>
        <p:spPr>
          <a:xfrm>
            <a:off x="6886577" y="3403406"/>
            <a:ext cx="1484457" cy="2330645"/>
          </a:xfrm>
          <a:prstGeom prst="rect">
            <a:avLst/>
          </a:prstGeom>
          <a:solidFill>
            <a:schemeClr val="bg1">
              <a:lumMod val="95000"/>
            </a:schemeClr>
          </a:solidFill>
        </p:spPr>
        <p:txBody>
          <a:bodyPr lIns="91438" tIns="45719" rIns="91438" bIns="45719" anchor="ctr"/>
          <a:lstStyle>
            <a:lvl1pPr marL="0" indent="0" algn="ctr">
              <a:buNone/>
              <a:defRPr sz="1200" baseline="0">
                <a:latin typeface="+mn-lt"/>
                <a:cs typeface="Arial" pitchFamily="34" charset="0"/>
              </a:defRPr>
            </a:lvl1pPr>
            <a:lvl2pPr marL="457211" indent="0">
              <a:buNone/>
              <a:defRPr sz="2800"/>
            </a:lvl2pPr>
            <a:lvl3pPr marL="914424" indent="0">
              <a:buNone/>
              <a:defRPr sz="2400"/>
            </a:lvl3pPr>
            <a:lvl4pPr marL="1371635" indent="0">
              <a:buNone/>
              <a:defRPr sz="2000"/>
            </a:lvl4pPr>
            <a:lvl5pPr marL="1828845" indent="0">
              <a:buNone/>
              <a:defRPr sz="2000"/>
            </a:lvl5pPr>
            <a:lvl6pPr marL="2286058" indent="0">
              <a:buNone/>
              <a:defRPr sz="2000"/>
            </a:lvl6pPr>
            <a:lvl7pPr marL="2743269" indent="0">
              <a:buNone/>
              <a:defRPr sz="2000"/>
            </a:lvl7pPr>
            <a:lvl8pPr marL="3200480" indent="0">
              <a:buNone/>
              <a:defRPr sz="2000"/>
            </a:lvl8pPr>
            <a:lvl9pPr marL="3657691" indent="0">
              <a:buNone/>
              <a:defRPr sz="2000"/>
            </a:lvl9pPr>
          </a:lstStyle>
          <a:p>
            <a:r>
              <a:rPr lang="en-US" altLang="ko-KR" dirty="0"/>
              <a:t>Insert Your Image</a:t>
            </a:r>
            <a:endParaRPr lang="ko-KR" altLang="en-US" dirty="0"/>
          </a:p>
        </p:txBody>
      </p:sp>
    </p:spTree>
    <p:extLst>
      <p:ext uri="{BB962C8B-B14F-4D97-AF65-F5344CB8AC3E}">
        <p14:creationId xmlns:p14="http://schemas.microsoft.com/office/powerpoint/2010/main" xmlns="" val="1443083704"/>
      </p:ext>
    </p:extLst>
  </p:cSld>
  <p:clrMapOvr>
    <a:masterClrMapping/>
  </p:clrMapOvr>
  <p:extLst mod="1">
    <p:ext uri="{DCECCB84-F9BA-43D5-87BE-67443E8EF086}">
      <p15:sldGuideLst xmlns:p15="http://schemas.microsoft.com/office/powerpoint/2012/main" xmlns="">
        <p15:guide id="1" orient="horz" pos="2160">
          <p15:clr>
            <a:srgbClr val="FBAE40"/>
          </p15:clr>
        </p15:guide>
        <p15:guide id="2" pos="3840">
          <p15:clr>
            <a:srgbClr val="FBAE4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19_Images &amp; Contents Layout">
    <p:spTree>
      <p:nvGrpSpPr>
        <p:cNvPr id="1" name=""/>
        <p:cNvGrpSpPr/>
        <p:nvPr/>
      </p:nvGrpSpPr>
      <p:grpSpPr>
        <a:xfrm>
          <a:off x="0" y="0"/>
          <a:ext cx="0" cy="0"/>
          <a:chOff x="0" y="0"/>
          <a:chExt cx="0" cy="0"/>
        </a:xfrm>
      </p:grpSpPr>
      <p:sp>
        <p:nvSpPr>
          <p:cNvPr id="3" name="Picture Placeholder 2"/>
          <p:cNvSpPr>
            <a:spLocks noGrp="1"/>
          </p:cNvSpPr>
          <p:nvPr>
            <p:ph type="pic" idx="1" hasCustomPrompt="1"/>
          </p:nvPr>
        </p:nvSpPr>
        <p:spPr>
          <a:xfrm>
            <a:off x="5807968" y="0"/>
            <a:ext cx="6384032" cy="6858000"/>
          </a:xfrm>
          <a:prstGeom prst="rect">
            <a:avLst/>
          </a:prstGeom>
          <a:solidFill>
            <a:schemeClr val="bg1">
              <a:lumMod val="95000"/>
            </a:schemeClr>
          </a:solidFill>
        </p:spPr>
        <p:txBody>
          <a:bodyPr lIns="91438" tIns="45719" rIns="91438" bIns="45719" anchor="ctr"/>
          <a:lstStyle>
            <a:lvl1pPr marL="0" indent="0" algn="ctr">
              <a:buNone/>
              <a:defRPr sz="1200">
                <a:latin typeface="+mn-lt"/>
                <a:cs typeface="Arial" pitchFamily="34"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altLang="ko-KR" dirty="0"/>
              <a:t>Your Picture Here </a:t>
            </a:r>
            <a:endParaRPr lang="ko-KR" altLang="en-US" dirty="0"/>
          </a:p>
        </p:txBody>
      </p:sp>
    </p:spTree>
    <p:extLst>
      <p:ext uri="{BB962C8B-B14F-4D97-AF65-F5344CB8AC3E}">
        <p14:creationId xmlns:p14="http://schemas.microsoft.com/office/powerpoint/2010/main" xmlns="" val="1027442125"/>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userDrawn="1">
  <p:cSld name="Picture with Caption">
    <p:spTree>
      <p:nvGrpSpPr>
        <p:cNvPr id="1" name=""/>
        <p:cNvGrpSpPr/>
        <p:nvPr/>
      </p:nvGrpSpPr>
      <p:grpSpPr>
        <a:xfrm>
          <a:off x="0" y="0"/>
          <a:ext cx="0" cy="0"/>
          <a:chOff x="0" y="0"/>
          <a:chExt cx="0" cy="0"/>
        </a:xfrm>
      </p:grpSpPr>
      <p:sp>
        <p:nvSpPr>
          <p:cNvPr id="11" name="Picture Placeholder 2"/>
          <p:cNvSpPr>
            <a:spLocks noGrp="1"/>
          </p:cNvSpPr>
          <p:nvPr>
            <p:ph type="pic" idx="12" hasCustomPrompt="1"/>
          </p:nvPr>
        </p:nvSpPr>
        <p:spPr>
          <a:xfrm>
            <a:off x="4630867" y="-8358"/>
            <a:ext cx="3840000" cy="6866359"/>
          </a:xfrm>
          <a:prstGeom prst="rect">
            <a:avLst/>
          </a:prstGeom>
          <a:solidFill>
            <a:schemeClr val="bg1">
              <a:lumMod val="95000"/>
            </a:schemeClr>
          </a:solidFill>
        </p:spPr>
        <p:txBody>
          <a:bodyPr lIns="91438" tIns="45719" rIns="91438" bIns="45719" anchor="ctr"/>
          <a:lstStyle>
            <a:lvl1pPr marL="0" indent="0" algn="ctr">
              <a:buNone/>
              <a:defRPr sz="1200">
                <a:latin typeface="+mn-lt"/>
                <a:cs typeface="Arial" pitchFamily="34"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altLang="ko-KR" dirty="0"/>
              <a:t>Your Picture Here</a:t>
            </a:r>
            <a:endParaRPr lang="ko-KR" altLang="en-US" dirty="0"/>
          </a:p>
        </p:txBody>
      </p:sp>
      <p:sp>
        <p:nvSpPr>
          <p:cNvPr id="8" name="Right Triangle 7"/>
          <p:cNvSpPr/>
          <p:nvPr userDrawn="1"/>
        </p:nvSpPr>
        <p:spPr>
          <a:xfrm rot="5400000">
            <a:off x="0" y="0"/>
            <a:ext cx="1097280" cy="109728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ko-KR" altLang="en-US" sz="1900" dirty="0"/>
          </a:p>
        </p:txBody>
      </p:sp>
      <p:sp>
        <p:nvSpPr>
          <p:cNvPr id="4" name="Rectangle 3"/>
          <p:cNvSpPr/>
          <p:nvPr userDrawn="1"/>
        </p:nvSpPr>
        <p:spPr>
          <a:xfrm>
            <a:off x="8445502" y="0"/>
            <a:ext cx="37465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ko-KR" altLang="en-US" sz="1900" dirty="0"/>
          </a:p>
        </p:txBody>
      </p:sp>
    </p:spTree>
    <p:extLst>
      <p:ext uri="{BB962C8B-B14F-4D97-AF65-F5344CB8AC3E}">
        <p14:creationId xmlns:p14="http://schemas.microsoft.com/office/powerpoint/2010/main" xmlns="" val="1282454732"/>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userDrawn="1">
  <p:cSld name="8_Images &amp; Conten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9" name="Rectangle 18"/>
          <p:cNvSpPr/>
          <p:nvPr userDrawn="1"/>
        </p:nvSpPr>
        <p:spPr>
          <a:xfrm>
            <a:off x="0" y="3265715"/>
            <a:ext cx="12192000" cy="35922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ko-KR" altLang="en-US" sz="1900" dirty="0"/>
          </a:p>
        </p:txBody>
      </p:sp>
      <p:sp>
        <p:nvSpPr>
          <p:cNvPr id="18" name="그림 개체 틀 2"/>
          <p:cNvSpPr>
            <a:spLocks noGrp="1"/>
          </p:cNvSpPr>
          <p:nvPr>
            <p:ph type="pic" sz="quarter" idx="10" hasCustomPrompt="1"/>
          </p:nvPr>
        </p:nvSpPr>
        <p:spPr>
          <a:xfrm>
            <a:off x="0" y="0"/>
            <a:ext cx="12192000" cy="3265715"/>
          </a:xfrm>
          <a:prstGeom prst="rect">
            <a:avLst/>
          </a:prstGeom>
          <a:solidFill>
            <a:schemeClr val="bg1">
              <a:lumMod val="95000"/>
            </a:schemeClr>
          </a:solidFill>
          <a:ln w="25400">
            <a:noFill/>
          </a:ln>
          <a:effectLst/>
        </p:spPr>
        <p:txBody>
          <a:bodyPr lIns="91438" tIns="45719" rIns="91438" bIns="45719" anchor="ctr"/>
          <a:lstStyle>
            <a:lvl1pPr marL="0" indent="0" algn="ctr">
              <a:buFontTx/>
              <a:buNone/>
              <a:defRPr sz="1200">
                <a:solidFill>
                  <a:schemeClr val="tx1">
                    <a:lumMod val="85000"/>
                    <a:lumOff val="15000"/>
                  </a:schemeClr>
                </a:solidFill>
                <a:latin typeface="+mn-lt"/>
                <a:cs typeface="Arial" pitchFamily="34" charset="0"/>
              </a:defRPr>
            </a:lvl1pPr>
          </a:lstStyle>
          <a:p>
            <a:r>
              <a:rPr lang="en-US" altLang="ko-KR" dirty="0"/>
              <a:t>Place Your Picture Here</a:t>
            </a:r>
            <a:endParaRPr lang="ko-KR" altLang="en-US" dirty="0"/>
          </a:p>
        </p:txBody>
      </p:sp>
      <p:sp>
        <p:nvSpPr>
          <p:cNvPr id="20" name="Rectangle 19"/>
          <p:cNvSpPr/>
          <p:nvPr userDrawn="1"/>
        </p:nvSpPr>
        <p:spPr>
          <a:xfrm>
            <a:off x="0" y="3265714"/>
            <a:ext cx="12192000" cy="912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ko-KR" altLang="en-US" sz="1900" dirty="0"/>
          </a:p>
        </p:txBody>
      </p:sp>
    </p:spTree>
    <p:extLst>
      <p:ext uri="{BB962C8B-B14F-4D97-AF65-F5344CB8AC3E}">
        <p14:creationId xmlns:p14="http://schemas.microsoft.com/office/powerpoint/2010/main" xmlns="" val="2743590731"/>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userDrawn="1">
  <p:cSld name="PNG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30" y="332483"/>
            <a:ext cx="11573197" cy="724247"/>
          </a:xfrm>
          <a:prstGeom prst="rect">
            <a:avLst/>
          </a:prstGeom>
        </p:spPr>
        <p:txBody>
          <a:bodyPr lIns="91438" tIns="45719" rIns="91438" bIns="45719" anchor="ctr"/>
          <a:lstStyle>
            <a:lvl1pPr marL="0" indent="0" algn="ctr">
              <a:buNone/>
              <a:defRPr sz="5500" b="0" baseline="0">
                <a:solidFill>
                  <a:schemeClr val="tx1">
                    <a:lumMod val="85000"/>
                    <a:lumOff val="15000"/>
                  </a:schemeClr>
                </a:solidFill>
                <a:latin typeface="+mj-lt"/>
                <a:cs typeface="Arial" pitchFamily="34" charset="0"/>
              </a:defRPr>
            </a:lvl1pPr>
          </a:lstStyle>
          <a:p>
            <a:pPr lvl="0"/>
            <a:r>
              <a:rPr lang="en-US" altLang="ko-KR" dirty="0"/>
              <a:t>PNG &amp; Shapes Layout</a:t>
            </a:r>
          </a:p>
        </p:txBody>
      </p:sp>
    </p:spTree>
    <p:extLst>
      <p:ext uri="{BB962C8B-B14F-4D97-AF65-F5344CB8AC3E}">
        <p14:creationId xmlns:p14="http://schemas.microsoft.com/office/powerpoint/2010/main" xmlns="" val="132242875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1_Icon sets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30" y="123479"/>
            <a:ext cx="11573197" cy="724247"/>
          </a:xfrm>
          <a:prstGeom prst="rect">
            <a:avLst/>
          </a:prstGeom>
        </p:spPr>
        <p:txBody>
          <a:bodyPr lIns="91438" tIns="45719" rIns="91438" bIns="45719" anchor="ctr"/>
          <a:lstStyle>
            <a:lvl1pPr marL="0" indent="0" algn="ctr">
              <a:buNone/>
              <a:defRPr sz="5500" b="0" baseline="0">
                <a:solidFill>
                  <a:schemeClr val="tx1">
                    <a:lumMod val="85000"/>
                    <a:lumOff val="15000"/>
                  </a:schemeClr>
                </a:solidFill>
                <a:latin typeface="+mj-lt"/>
                <a:cs typeface="Arial" pitchFamily="34" charset="0"/>
              </a:defRPr>
            </a:lvl1pPr>
          </a:lstStyle>
          <a:p>
            <a:pPr lvl="0"/>
            <a:r>
              <a:rPr lang="en-US" altLang="ko-KR" dirty="0"/>
              <a:t>Icon Sets Layout</a:t>
            </a:r>
          </a:p>
        </p:txBody>
      </p:sp>
      <p:sp>
        <p:nvSpPr>
          <p:cNvPr id="3" name="Rounded Rectangle 2"/>
          <p:cNvSpPr/>
          <p:nvPr userDrawn="1"/>
        </p:nvSpPr>
        <p:spPr>
          <a:xfrm>
            <a:off x="354011" y="1131591"/>
            <a:ext cx="3560767" cy="540256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ko-KR" altLang="en-US" sz="1300" dirty="0"/>
          </a:p>
        </p:txBody>
      </p:sp>
      <p:sp>
        <p:nvSpPr>
          <p:cNvPr id="4" name="Rounded Rectangle 3"/>
          <p:cNvSpPr/>
          <p:nvPr userDrawn="1"/>
        </p:nvSpPr>
        <p:spPr>
          <a:xfrm>
            <a:off x="531934" y="1347500"/>
            <a:ext cx="153868" cy="5015200"/>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ko-KR" altLang="en-US" sz="1300" dirty="0">
              <a:solidFill>
                <a:schemeClr val="bg1"/>
              </a:solidFill>
            </a:endParaRPr>
          </a:p>
        </p:txBody>
      </p:sp>
      <p:sp>
        <p:nvSpPr>
          <p:cNvPr id="5" name="Half Frame 4"/>
          <p:cNvSpPr/>
          <p:nvPr userDrawn="1"/>
        </p:nvSpPr>
        <p:spPr>
          <a:xfrm rot="5400000">
            <a:off x="3057178" y="1276654"/>
            <a:ext cx="685849" cy="685148"/>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ko-KR" altLang="en-US" sz="1300" dirty="0">
              <a:solidFill>
                <a:schemeClr val="tx1">
                  <a:lumMod val="85000"/>
                  <a:lumOff val="15000"/>
                </a:schemeClr>
              </a:solidFill>
            </a:endParaRPr>
          </a:p>
        </p:txBody>
      </p:sp>
      <p:sp>
        <p:nvSpPr>
          <p:cNvPr id="58" name="TextBox 57">
            <a:extLst>
              <a:ext uri="{FF2B5EF4-FFF2-40B4-BE49-F238E27FC236}">
                <a16:creationId xmlns:a16="http://schemas.microsoft.com/office/drawing/2014/main" xmlns="" id="{5644E8BB-F13A-4AE0-889E-633DE4143787}"/>
              </a:ext>
            </a:extLst>
          </p:cNvPr>
          <p:cNvSpPr txBox="1"/>
          <p:nvPr userDrawn="1"/>
        </p:nvSpPr>
        <p:spPr>
          <a:xfrm>
            <a:off x="711704" y="1637213"/>
            <a:ext cx="2232248" cy="553996"/>
          </a:xfrm>
          <a:prstGeom prst="rect">
            <a:avLst/>
          </a:prstGeom>
          <a:noFill/>
        </p:spPr>
        <p:txBody>
          <a:bodyPr wrap="square" lIns="91438" tIns="45719" rIns="91438" bIns="45719" rtlCol="0" anchor="ctr">
            <a:spAutoFit/>
          </a:bodyPr>
          <a:lstStyle/>
          <a:p>
            <a:r>
              <a:rPr lang="en-US" altLang="ko-KR" sz="1500" b="1" dirty="0">
                <a:solidFill>
                  <a:schemeClr val="bg1"/>
                </a:solidFill>
                <a:latin typeface="Arial" pitchFamily="34" charset="0"/>
                <a:cs typeface="Arial" pitchFamily="34" charset="0"/>
              </a:rPr>
              <a:t>You can Resize without losing quality</a:t>
            </a:r>
            <a:endParaRPr lang="ko-KR" altLang="en-US" sz="1500" b="1" dirty="0">
              <a:solidFill>
                <a:schemeClr val="bg1"/>
              </a:solidFill>
              <a:latin typeface="Arial" pitchFamily="34" charset="0"/>
              <a:cs typeface="Arial" pitchFamily="34" charset="0"/>
            </a:endParaRPr>
          </a:p>
        </p:txBody>
      </p:sp>
      <p:sp>
        <p:nvSpPr>
          <p:cNvPr id="59" name="TextBox 58">
            <a:extLst>
              <a:ext uri="{FF2B5EF4-FFF2-40B4-BE49-F238E27FC236}">
                <a16:creationId xmlns:a16="http://schemas.microsoft.com/office/drawing/2014/main" xmlns="" id="{F2CE2B8B-ED32-491A-95B2-D28904BC432C}"/>
              </a:ext>
            </a:extLst>
          </p:cNvPr>
          <p:cNvSpPr txBox="1"/>
          <p:nvPr userDrawn="1"/>
        </p:nvSpPr>
        <p:spPr>
          <a:xfrm>
            <a:off x="711704" y="2127464"/>
            <a:ext cx="2232248" cy="784828"/>
          </a:xfrm>
          <a:prstGeom prst="rect">
            <a:avLst/>
          </a:prstGeom>
          <a:noFill/>
        </p:spPr>
        <p:txBody>
          <a:bodyPr wrap="square" lIns="91438" tIns="45719" rIns="91438" bIns="45719" rtlCol="0" anchor="ctr">
            <a:spAutoFit/>
          </a:bodyPr>
          <a:lstStyle/>
          <a:p>
            <a:r>
              <a:rPr lang="en-US" altLang="ko-KR" sz="1500" b="1" dirty="0">
                <a:solidFill>
                  <a:schemeClr val="bg1"/>
                </a:solidFill>
                <a:latin typeface="Arial" pitchFamily="34" charset="0"/>
                <a:cs typeface="Arial" pitchFamily="34" charset="0"/>
              </a:rPr>
              <a:t>You can Change Fill Color &amp;</a:t>
            </a:r>
          </a:p>
          <a:p>
            <a:r>
              <a:rPr lang="en-US" altLang="ko-KR" sz="1500" b="1" dirty="0">
                <a:solidFill>
                  <a:schemeClr val="bg1"/>
                </a:solidFill>
                <a:latin typeface="Arial" pitchFamily="34" charset="0"/>
                <a:cs typeface="Arial" pitchFamily="34" charset="0"/>
              </a:rPr>
              <a:t>Line Color</a:t>
            </a:r>
            <a:endParaRPr lang="ko-KR" altLang="en-US" sz="1500" b="1" dirty="0">
              <a:solidFill>
                <a:schemeClr val="bg1"/>
              </a:solidFill>
              <a:latin typeface="Arial" pitchFamily="34" charset="0"/>
              <a:cs typeface="Arial" pitchFamily="34" charset="0"/>
            </a:endParaRPr>
          </a:p>
        </p:txBody>
      </p:sp>
      <p:sp>
        <p:nvSpPr>
          <p:cNvPr id="60" name="TextBox 59">
            <a:extLst>
              <a:ext uri="{FF2B5EF4-FFF2-40B4-BE49-F238E27FC236}">
                <a16:creationId xmlns:a16="http://schemas.microsoft.com/office/drawing/2014/main" xmlns="" id="{962A52DF-2523-4479-BFA3-B5ACE9887E1C}"/>
              </a:ext>
            </a:extLst>
          </p:cNvPr>
          <p:cNvSpPr txBox="1"/>
          <p:nvPr userDrawn="1"/>
        </p:nvSpPr>
        <p:spPr>
          <a:xfrm>
            <a:off x="721229" y="5808439"/>
            <a:ext cx="2232000" cy="323163"/>
          </a:xfrm>
          <a:prstGeom prst="rect">
            <a:avLst/>
          </a:prstGeom>
          <a:noFill/>
        </p:spPr>
        <p:txBody>
          <a:bodyPr wrap="square" lIns="91438" tIns="45719" rIns="91438" bIns="45719" rtlCol="0" anchor="ctr">
            <a:spAutoFit/>
          </a:bodyPr>
          <a:lstStyle/>
          <a:p>
            <a:r>
              <a:rPr lang="en-US" altLang="ko-KR" sz="1500" dirty="0">
                <a:solidFill>
                  <a:schemeClr val="bg1"/>
                </a:solidFill>
                <a:latin typeface="Arial" pitchFamily="34" charset="0"/>
                <a:cs typeface="Arial" pitchFamily="34" charset="0"/>
              </a:rPr>
              <a:t>www.allppt.com</a:t>
            </a:r>
            <a:endParaRPr lang="ko-KR" altLang="en-US" sz="1500" dirty="0">
              <a:solidFill>
                <a:schemeClr val="bg1"/>
              </a:solidFill>
              <a:latin typeface="Arial" pitchFamily="34" charset="0"/>
              <a:cs typeface="Arial" pitchFamily="34" charset="0"/>
            </a:endParaRPr>
          </a:p>
        </p:txBody>
      </p:sp>
      <p:sp>
        <p:nvSpPr>
          <p:cNvPr id="61" name="TextBox 60">
            <a:extLst>
              <a:ext uri="{FF2B5EF4-FFF2-40B4-BE49-F238E27FC236}">
                <a16:creationId xmlns:a16="http://schemas.microsoft.com/office/drawing/2014/main" xmlns="" id="{BAAC314F-E96A-4408-95DE-A70E9ED054AF}"/>
              </a:ext>
            </a:extLst>
          </p:cNvPr>
          <p:cNvSpPr txBox="1"/>
          <p:nvPr userDrawn="1"/>
        </p:nvSpPr>
        <p:spPr>
          <a:xfrm>
            <a:off x="721229" y="4450325"/>
            <a:ext cx="2717296" cy="1384993"/>
          </a:xfrm>
          <a:prstGeom prst="rect">
            <a:avLst/>
          </a:prstGeom>
          <a:noFill/>
        </p:spPr>
        <p:txBody>
          <a:bodyPr wrap="square" lIns="91438" tIns="45719" rIns="91438" bIns="45719" rtlCol="0" anchor="ctr">
            <a:spAutoFit/>
          </a:bodyPr>
          <a:lstStyle/>
          <a:p>
            <a:r>
              <a:rPr lang="en-US" altLang="ko-KR" sz="2800" b="1" dirty="0">
                <a:solidFill>
                  <a:schemeClr val="bg1"/>
                </a:solidFill>
                <a:latin typeface="+mn-lt"/>
                <a:ea typeface="+mn-ea"/>
                <a:cs typeface="Arial" pitchFamily="34" charset="0"/>
              </a:rPr>
              <a:t>FREE </a:t>
            </a:r>
          </a:p>
          <a:p>
            <a:r>
              <a:rPr lang="en-US" altLang="ko-KR" sz="2800" b="1" dirty="0">
                <a:solidFill>
                  <a:schemeClr val="bg1"/>
                </a:solidFill>
                <a:latin typeface="+mn-lt"/>
                <a:ea typeface="+mn-ea"/>
                <a:cs typeface="Arial" pitchFamily="34" charset="0"/>
              </a:rPr>
              <a:t>PPT TEMPLATES</a:t>
            </a:r>
          </a:p>
        </p:txBody>
      </p:sp>
    </p:spTree>
    <p:extLst>
      <p:ext uri="{BB962C8B-B14F-4D97-AF65-F5344CB8AC3E}">
        <p14:creationId xmlns:p14="http://schemas.microsoft.com/office/powerpoint/2010/main" xmlns="" val="2017392106"/>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userDrawn="1">
  <p:cSld name="Contents slide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
        <p:nvSpPr>
          <p:cNvPr id="5" name="Freeform: Shape 4">
            <a:extLst>
              <a:ext uri="{FF2B5EF4-FFF2-40B4-BE49-F238E27FC236}">
                <a16:creationId xmlns:a16="http://schemas.microsoft.com/office/drawing/2014/main" xmlns="" id="{468F6418-2F54-45D4-A57F-70F7C2212E90}"/>
              </a:ext>
            </a:extLst>
          </p:cNvPr>
          <p:cNvSpPr/>
          <p:nvPr userDrawn="1"/>
        </p:nvSpPr>
        <p:spPr>
          <a:xfrm>
            <a:off x="-20054" y="5839006"/>
            <a:ext cx="12212054" cy="794973"/>
          </a:xfrm>
          <a:custGeom>
            <a:avLst/>
            <a:gdLst>
              <a:gd name="connsiteX0" fmla="*/ 5579269 w 5600700"/>
              <a:gd name="connsiteY0" fmla="*/ 285274 h 409575"/>
              <a:gd name="connsiteX1" fmla="*/ 5285899 w 5600700"/>
              <a:gd name="connsiteY1" fmla="*/ 285274 h 409575"/>
              <a:gd name="connsiteX2" fmla="*/ 5258277 w 5600700"/>
              <a:gd name="connsiteY2" fmla="*/ 323374 h 409575"/>
              <a:gd name="connsiteX3" fmla="*/ 5218271 w 5600700"/>
              <a:gd name="connsiteY3" fmla="*/ 153829 h 409575"/>
              <a:gd name="connsiteX4" fmla="*/ 5182077 w 5600700"/>
              <a:gd name="connsiteY4" fmla="*/ 285274 h 409575"/>
              <a:gd name="connsiteX5" fmla="*/ 5094446 w 5600700"/>
              <a:gd name="connsiteY5" fmla="*/ 285274 h 409575"/>
              <a:gd name="connsiteX6" fmla="*/ 5081111 w 5600700"/>
              <a:gd name="connsiteY6" fmla="*/ 335756 h 409575"/>
              <a:gd name="connsiteX7" fmla="*/ 5057299 w 5600700"/>
              <a:gd name="connsiteY7" fmla="*/ 277654 h 409575"/>
              <a:gd name="connsiteX8" fmla="*/ 5033486 w 5600700"/>
              <a:gd name="connsiteY8" fmla="*/ 322421 h 409575"/>
              <a:gd name="connsiteX9" fmla="*/ 4988719 w 5600700"/>
              <a:gd name="connsiteY9" fmla="*/ 21431 h 409575"/>
              <a:gd name="connsiteX10" fmla="*/ 4933474 w 5600700"/>
              <a:gd name="connsiteY10" fmla="*/ 393859 h 409575"/>
              <a:gd name="connsiteX11" fmla="*/ 4912519 w 5600700"/>
              <a:gd name="connsiteY11" fmla="*/ 285274 h 409575"/>
              <a:gd name="connsiteX12" fmla="*/ 4686777 w 5600700"/>
              <a:gd name="connsiteY12" fmla="*/ 285274 h 409575"/>
              <a:gd name="connsiteX13" fmla="*/ 4657249 w 5600700"/>
              <a:gd name="connsiteY13" fmla="*/ 344329 h 409575"/>
              <a:gd name="connsiteX14" fmla="*/ 4622006 w 5600700"/>
              <a:gd name="connsiteY14" fmla="*/ 150971 h 409575"/>
              <a:gd name="connsiteX15" fmla="*/ 4579144 w 5600700"/>
              <a:gd name="connsiteY15" fmla="*/ 285274 h 409575"/>
              <a:gd name="connsiteX16" fmla="*/ 4492466 w 5600700"/>
              <a:gd name="connsiteY16" fmla="*/ 285274 h 409575"/>
              <a:gd name="connsiteX17" fmla="*/ 4467702 w 5600700"/>
              <a:gd name="connsiteY17" fmla="*/ 322421 h 409575"/>
              <a:gd name="connsiteX18" fmla="*/ 4441984 w 5600700"/>
              <a:gd name="connsiteY18" fmla="*/ 275749 h 409575"/>
              <a:gd name="connsiteX19" fmla="*/ 4408646 w 5600700"/>
              <a:gd name="connsiteY19" fmla="*/ 336709 h 409575"/>
              <a:gd name="connsiteX20" fmla="*/ 4377214 w 5600700"/>
              <a:gd name="connsiteY20" fmla="*/ 72866 h 409575"/>
              <a:gd name="connsiteX21" fmla="*/ 4336256 w 5600700"/>
              <a:gd name="connsiteY21" fmla="*/ 377666 h 409575"/>
              <a:gd name="connsiteX22" fmla="*/ 4308634 w 5600700"/>
              <a:gd name="connsiteY22" fmla="*/ 285274 h 409575"/>
              <a:gd name="connsiteX23" fmla="*/ 4239102 w 5600700"/>
              <a:gd name="connsiteY23" fmla="*/ 285274 h 409575"/>
              <a:gd name="connsiteX24" fmla="*/ 4210527 w 5600700"/>
              <a:gd name="connsiteY24" fmla="*/ 237649 h 409575"/>
              <a:gd name="connsiteX25" fmla="*/ 4178141 w 5600700"/>
              <a:gd name="connsiteY25" fmla="*/ 285274 h 409575"/>
              <a:gd name="connsiteX26" fmla="*/ 21431 w 5600700"/>
              <a:gd name="connsiteY26" fmla="*/ 285274 h 409575"/>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75874 h 372428"/>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63842 h 372428"/>
              <a:gd name="connsiteX0" fmla="*/ 5698543 w 5698543"/>
              <a:gd name="connsiteY0" fmla="*/ 252570 h 372428"/>
              <a:gd name="connsiteX1" fmla="*/ 4903521 w 5698543"/>
              <a:gd name="connsiteY1" fmla="*/ 263843 h 372428"/>
              <a:gd name="connsiteX2" fmla="*/ 4875899 w 5698543"/>
              <a:gd name="connsiteY2" fmla="*/ 301943 h 372428"/>
              <a:gd name="connsiteX3" fmla="*/ 4835893 w 5698543"/>
              <a:gd name="connsiteY3" fmla="*/ 132398 h 372428"/>
              <a:gd name="connsiteX4" fmla="*/ 4799699 w 5698543"/>
              <a:gd name="connsiteY4" fmla="*/ 263843 h 372428"/>
              <a:gd name="connsiteX5" fmla="*/ 4712068 w 5698543"/>
              <a:gd name="connsiteY5" fmla="*/ 263843 h 372428"/>
              <a:gd name="connsiteX6" fmla="*/ 4698733 w 5698543"/>
              <a:gd name="connsiteY6" fmla="*/ 314325 h 372428"/>
              <a:gd name="connsiteX7" fmla="*/ 4674921 w 5698543"/>
              <a:gd name="connsiteY7" fmla="*/ 256223 h 372428"/>
              <a:gd name="connsiteX8" fmla="*/ 4651108 w 5698543"/>
              <a:gd name="connsiteY8" fmla="*/ 300990 h 372428"/>
              <a:gd name="connsiteX9" fmla="*/ 4606341 w 5698543"/>
              <a:gd name="connsiteY9" fmla="*/ 0 h 372428"/>
              <a:gd name="connsiteX10" fmla="*/ 4551096 w 5698543"/>
              <a:gd name="connsiteY10" fmla="*/ 372428 h 372428"/>
              <a:gd name="connsiteX11" fmla="*/ 4530141 w 5698543"/>
              <a:gd name="connsiteY11" fmla="*/ 263843 h 372428"/>
              <a:gd name="connsiteX12" fmla="*/ 4304399 w 5698543"/>
              <a:gd name="connsiteY12" fmla="*/ 263843 h 372428"/>
              <a:gd name="connsiteX13" fmla="*/ 4274871 w 5698543"/>
              <a:gd name="connsiteY13" fmla="*/ 322898 h 372428"/>
              <a:gd name="connsiteX14" fmla="*/ 4239628 w 5698543"/>
              <a:gd name="connsiteY14" fmla="*/ 129540 h 372428"/>
              <a:gd name="connsiteX15" fmla="*/ 4196766 w 5698543"/>
              <a:gd name="connsiteY15" fmla="*/ 263843 h 372428"/>
              <a:gd name="connsiteX16" fmla="*/ 4110088 w 5698543"/>
              <a:gd name="connsiteY16" fmla="*/ 263843 h 372428"/>
              <a:gd name="connsiteX17" fmla="*/ 4085324 w 5698543"/>
              <a:gd name="connsiteY17" fmla="*/ 300990 h 372428"/>
              <a:gd name="connsiteX18" fmla="*/ 4059606 w 5698543"/>
              <a:gd name="connsiteY18" fmla="*/ 254318 h 372428"/>
              <a:gd name="connsiteX19" fmla="*/ 4026268 w 5698543"/>
              <a:gd name="connsiteY19" fmla="*/ 315278 h 372428"/>
              <a:gd name="connsiteX20" fmla="*/ 3994836 w 5698543"/>
              <a:gd name="connsiteY20" fmla="*/ 51435 h 372428"/>
              <a:gd name="connsiteX21" fmla="*/ 3953878 w 5698543"/>
              <a:gd name="connsiteY21" fmla="*/ 356235 h 372428"/>
              <a:gd name="connsiteX22" fmla="*/ 3926256 w 5698543"/>
              <a:gd name="connsiteY22" fmla="*/ 263843 h 372428"/>
              <a:gd name="connsiteX23" fmla="*/ 3856724 w 5698543"/>
              <a:gd name="connsiteY23" fmla="*/ 263843 h 372428"/>
              <a:gd name="connsiteX24" fmla="*/ 3828149 w 5698543"/>
              <a:gd name="connsiteY24" fmla="*/ 216218 h 372428"/>
              <a:gd name="connsiteX25" fmla="*/ 3795763 w 5698543"/>
              <a:gd name="connsiteY25" fmla="*/ 263843 h 372428"/>
              <a:gd name="connsiteX26" fmla="*/ 0 w 5698543"/>
              <a:gd name="connsiteY26" fmla="*/ 263842 h 372428"/>
              <a:gd name="connsiteX0" fmla="*/ 5506901 w 5506901"/>
              <a:gd name="connsiteY0" fmla="*/ 252570 h 372428"/>
              <a:gd name="connsiteX1" fmla="*/ 4903521 w 5506901"/>
              <a:gd name="connsiteY1" fmla="*/ 263843 h 372428"/>
              <a:gd name="connsiteX2" fmla="*/ 4875899 w 5506901"/>
              <a:gd name="connsiteY2" fmla="*/ 301943 h 372428"/>
              <a:gd name="connsiteX3" fmla="*/ 4835893 w 5506901"/>
              <a:gd name="connsiteY3" fmla="*/ 132398 h 372428"/>
              <a:gd name="connsiteX4" fmla="*/ 4799699 w 5506901"/>
              <a:gd name="connsiteY4" fmla="*/ 263843 h 372428"/>
              <a:gd name="connsiteX5" fmla="*/ 4712068 w 5506901"/>
              <a:gd name="connsiteY5" fmla="*/ 263843 h 372428"/>
              <a:gd name="connsiteX6" fmla="*/ 4698733 w 5506901"/>
              <a:gd name="connsiteY6" fmla="*/ 314325 h 372428"/>
              <a:gd name="connsiteX7" fmla="*/ 4674921 w 5506901"/>
              <a:gd name="connsiteY7" fmla="*/ 256223 h 372428"/>
              <a:gd name="connsiteX8" fmla="*/ 4651108 w 5506901"/>
              <a:gd name="connsiteY8" fmla="*/ 300990 h 372428"/>
              <a:gd name="connsiteX9" fmla="*/ 4606341 w 5506901"/>
              <a:gd name="connsiteY9" fmla="*/ 0 h 372428"/>
              <a:gd name="connsiteX10" fmla="*/ 4551096 w 5506901"/>
              <a:gd name="connsiteY10" fmla="*/ 372428 h 372428"/>
              <a:gd name="connsiteX11" fmla="*/ 4530141 w 5506901"/>
              <a:gd name="connsiteY11" fmla="*/ 263843 h 372428"/>
              <a:gd name="connsiteX12" fmla="*/ 4304399 w 5506901"/>
              <a:gd name="connsiteY12" fmla="*/ 263843 h 372428"/>
              <a:gd name="connsiteX13" fmla="*/ 4274871 w 5506901"/>
              <a:gd name="connsiteY13" fmla="*/ 322898 h 372428"/>
              <a:gd name="connsiteX14" fmla="*/ 4239628 w 5506901"/>
              <a:gd name="connsiteY14" fmla="*/ 129540 h 372428"/>
              <a:gd name="connsiteX15" fmla="*/ 4196766 w 5506901"/>
              <a:gd name="connsiteY15" fmla="*/ 263843 h 372428"/>
              <a:gd name="connsiteX16" fmla="*/ 4110088 w 5506901"/>
              <a:gd name="connsiteY16" fmla="*/ 263843 h 372428"/>
              <a:gd name="connsiteX17" fmla="*/ 4085324 w 5506901"/>
              <a:gd name="connsiteY17" fmla="*/ 300990 h 372428"/>
              <a:gd name="connsiteX18" fmla="*/ 4059606 w 5506901"/>
              <a:gd name="connsiteY18" fmla="*/ 254318 h 372428"/>
              <a:gd name="connsiteX19" fmla="*/ 4026268 w 5506901"/>
              <a:gd name="connsiteY19" fmla="*/ 315278 h 372428"/>
              <a:gd name="connsiteX20" fmla="*/ 3994836 w 5506901"/>
              <a:gd name="connsiteY20" fmla="*/ 51435 h 372428"/>
              <a:gd name="connsiteX21" fmla="*/ 3953878 w 5506901"/>
              <a:gd name="connsiteY21" fmla="*/ 356235 h 372428"/>
              <a:gd name="connsiteX22" fmla="*/ 3926256 w 5506901"/>
              <a:gd name="connsiteY22" fmla="*/ 263843 h 372428"/>
              <a:gd name="connsiteX23" fmla="*/ 3856724 w 5506901"/>
              <a:gd name="connsiteY23" fmla="*/ 263843 h 372428"/>
              <a:gd name="connsiteX24" fmla="*/ 3828149 w 5506901"/>
              <a:gd name="connsiteY24" fmla="*/ 216218 h 372428"/>
              <a:gd name="connsiteX25" fmla="*/ 3795763 w 5506901"/>
              <a:gd name="connsiteY25" fmla="*/ 263843 h 372428"/>
              <a:gd name="connsiteX26" fmla="*/ 0 w 5506901"/>
              <a:gd name="connsiteY26" fmla="*/ 263842 h 372428"/>
              <a:gd name="connsiteX0" fmla="*/ 5721090 w 5721090"/>
              <a:gd name="connsiteY0" fmla="*/ 252570 h 372428"/>
              <a:gd name="connsiteX1" fmla="*/ 5117710 w 5721090"/>
              <a:gd name="connsiteY1" fmla="*/ 263843 h 372428"/>
              <a:gd name="connsiteX2" fmla="*/ 5090088 w 5721090"/>
              <a:gd name="connsiteY2" fmla="*/ 301943 h 372428"/>
              <a:gd name="connsiteX3" fmla="*/ 5050082 w 5721090"/>
              <a:gd name="connsiteY3" fmla="*/ 132398 h 372428"/>
              <a:gd name="connsiteX4" fmla="*/ 5013888 w 5721090"/>
              <a:gd name="connsiteY4" fmla="*/ 263843 h 372428"/>
              <a:gd name="connsiteX5" fmla="*/ 4926257 w 5721090"/>
              <a:gd name="connsiteY5" fmla="*/ 263843 h 372428"/>
              <a:gd name="connsiteX6" fmla="*/ 4912922 w 5721090"/>
              <a:gd name="connsiteY6" fmla="*/ 314325 h 372428"/>
              <a:gd name="connsiteX7" fmla="*/ 4889110 w 5721090"/>
              <a:gd name="connsiteY7" fmla="*/ 256223 h 372428"/>
              <a:gd name="connsiteX8" fmla="*/ 4865297 w 5721090"/>
              <a:gd name="connsiteY8" fmla="*/ 300990 h 372428"/>
              <a:gd name="connsiteX9" fmla="*/ 4820530 w 5721090"/>
              <a:gd name="connsiteY9" fmla="*/ 0 h 372428"/>
              <a:gd name="connsiteX10" fmla="*/ 4765285 w 5721090"/>
              <a:gd name="connsiteY10" fmla="*/ 372428 h 372428"/>
              <a:gd name="connsiteX11" fmla="*/ 4744330 w 5721090"/>
              <a:gd name="connsiteY11" fmla="*/ 263843 h 372428"/>
              <a:gd name="connsiteX12" fmla="*/ 4518588 w 5721090"/>
              <a:gd name="connsiteY12" fmla="*/ 263843 h 372428"/>
              <a:gd name="connsiteX13" fmla="*/ 4489060 w 5721090"/>
              <a:gd name="connsiteY13" fmla="*/ 322898 h 372428"/>
              <a:gd name="connsiteX14" fmla="*/ 4453817 w 5721090"/>
              <a:gd name="connsiteY14" fmla="*/ 129540 h 372428"/>
              <a:gd name="connsiteX15" fmla="*/ 4410955 w 5721090"/>
              <a:gd name="connsiteY15" fmla="*/ 263843 h 372428"/>
              <a:gd name="connsiteX16" fmla="*/ 4324277 w 5721090"/>
              <a:gd name="connsiteY16" fmla="*/ 263843 h 372428"/>
              <a:gd name="connsiteX17" fmla="*/ 4299513 w 5721090"/>
              <a:gd name="connsiteY17" fmla="*/ 300990 h 372428"/>
              <a:gd name="connsiteX18" fmla="*/ 4273795 w 5721090"/>
              <a:gd name="connsiteY18" fmla="*/ 254318 h 372428"/>
              <a:gd name="connsiteX19" fmla="*/ 4240457 w 5721090"/>
              <a:gd name="connsiteY19" fmla="*/ 315278 h 372428"/>
              <a:gd name="connsiteX20" fmla="*/ 4209025 w 5721090"/>
              <a:gd name="connsiteY20" fmla="*/ 51435 h 372428"/>
              <a:gd name="connsiteX21" fmla="*/ 4168067 w 5721090"/>
              <a:gd name="connsiteY21" fmla="*/ 356235 h 372428"/>
              <a:gd name="connsiteX22" fmla="*/ 4140445 w 5721090"/>
              <a:gd name="connsiteY22" fmla="*/ 263843 h 372428"/>
              <a:gd name="connsiteX23" fmla="*/ 4070913 w 5721090"/>
              <a:gd name="connsiteY23" fmla="*/ 263843 h 372428"/>
              <a:gd name="connsiteX24" fmla="*/ 4042338 w 5721090"/>
              <a:gd name="connsiteY24" fmla="*/ 216218 h 372428"/>
              <a:gd name="connsiteX25" fmla="*/ 4009952 w 5721090"/>
              <a:gd name="connsiteY25" fmla="*/ 263843 h 372428"/>
              <a:gd name="connsiteX26" fmla="*/ 0 w 5721090"/>
              <a:gd name="connsiteY26" fmla="*/ 258205 h 372428"/>
              <a:gd name="connsiteX0" fmla="*/ 5721090 w 5721090"/>
              <a:gd name="connsiteY0" fmla="*/ 258207 h 372428"/>
              <a:gd name="connsiteX1" fmla="*/ 5117710 w 5721090"/>
              <a:gd name="connsiteY1" fmla="*/ 263843 h 372428"/>
              <a:gd name="connsiteX2" fmla="*/ 5090088 w 5721090"/>
              <a:gd name="connsiteY2" fmla="*/ 301943 h 372428"/>
              <a:gd name="connsiteX3" fmla="*/ 5050082 w 5721090"/>
              <a:gd name="connsiteY3" fmla="*/ 132398 h 372428"/>
              <a:gd name="connsiteX4" fmla="*/ 5013888 w 5721090"/>
              <a:gd name="connsiteY4" fmla="*/ 263843 h 372428"/>
              <a:gd name="connsiteX5" fmla="*/ 4926257 w 5721090"/>
              <a:gd name="connsiteY5" fmla="*/ 263843 h 372428"/>
              <a:gd name="connsiteX6" fmla="*/ 4912922 w 5721090"/>
              <a:gd name="connsiteY6" fmla="*/ 314325 h 372428"/>
              <a:gd name="connsiteX7" fmla="*/ 4889110 w 5721090"/>
              <a:gd name="connsiteY7" fmla="*/ 256223 h 372428"/>
              <a:gd name="connsiteX8" fmla="*/ 4865297 w 5721090"/>
              <a:gd name="connsiteY8" fmla="*/ 300990 h 372428"/>
              <a:gd name="connsiteX9" fmla="*/ 4820530 w 5721090"/>
              <a:gd name="connsiteY9" fmla="*/ 0 h 372428"/>
              <a:gd name="connsiteX10" fmla="*/ 4765285 w 5721090"/>
              <a:gd name="connsiteY10" fmla="*/ 372428 h 372428"/>
              <a:gd name="connsiteX11" fmla="*/ 4744330 w 5721090"/>
              <a:gd name="connsiteY11" fmla="*/ 263843 h 372428"/>
              <a:gd name="connsiteX12" fmla="*/ 4518588 w 5721090"/>
              <a:gd name="connsiteY12" fmla="*/ 263843 h 372428"/>
              <a:gd name="connsiteX13" fmla="*/ 4489060 w 5721090"/>
              <a:gd name="connsiteY13" fmla="*/ 322898 h 372428"/>
              <a:gd name="connsiteX14" fmla="*/ 4453817 w 5721090"/>
              <a:gd name="connsiteY14" fmla="*/ 129540 h 372428"/>
              <a:gd name="connsiteX15" fmla="*/ 4410955 w 5721090"/>
              <a:gd name="connsiteY15" fmla="*/ 263843 h 372428"/>
              <a:gd name="connsiteX16" fmla="*/ 4324277 w 5721090"/>
              <a:gd name="connsiteY16" fmla="*/ 263843 h 372428"/>
              <a:gd name="connsiteX17" fmla="*/ 4299513 w 5721090"/>
              <a:gd name="connsiteY17" fmla="*/ 300990 h 372428"/>
              <a:gd name="connsiteX18" fmla="*/ 4273795 w 5721090"/>
              <a:gd name="connsiteY18" fmla="*/ 254318 h 372428"/>
              <a:gd name="connsiteX19" fmla="*/ 4240457 w 5721090"/>
              <a:gd name="connsiteY19" fmla="*/ 315278 h 372428"/>
              <a:gd name="connsiteX20" fmla="*/ 4209025 w 5721090"/>
              <a:gd name="connsiteY20" fmla="*/ 51435 h 372428"/>
              <a:gd name="connsiteX21" fmla="*/ 4168067 w 5721090"/>
              <a:gd name="connsiteY21" fmla="*/ 356235 h 372428"/>
              <a:gd name="connsiteX22" fmla="*/ 4140445 w 5721090"/>
              <a:gd name="connsiteY22" fmla="*/ 263843 h 372428"/>
              <a:gd name="connsiteX23" fmla="*/ 4070913 w 5721090"/>
              <a:gd name="connsiteY23" fmla="*/ 263843 h 372428"/>
              <a:gd name="connsiteX24" fmla="*/ 4042338 w 5721090"/>
              <a:gd name="connsiteY24" fmla="*/ 216218 h 372428"/>
              <a:gd name="connsiteX25" fmla="*/ 4009952 w 5721090"/>
              <a:gd name="connsiteY25" fmla="*/ 263843 h 372428"/>
              <a:gd name="connsiteX26" fmla="*/ 0 w 5721090"/>
              <a:gd name="connsiteY26" fmla="*/ 258205 h 372428"/>
              <a:gd name="connsiteX0" fmla="*/ 5721090 w 5721090"/>
              <a:gd name="connsiteY0" fmla="*/ 258207 h 372428"/>
              <a:gd name="connsiteX1" fmla="*/ 5117710 w 5721090"/>
              <a:gd name="connsiteY1" fmla="*/ 263843 h 372428"/>
              <a:gd name="connsiteX2" fmla="*/ 5090088 w 5721090"/>
              <a:gd name="connsiteY2" fmla="*/ 301943 h 372428"/>
              <a:gd name="connsiteX3" fmla="*/ 5050082 w 5721090"/>
              <a:gd name="connsiteY3" fmla="*/ 132398 h 372428"/>
              <a:gd name="connsiteX4" fmla="*/ 5013888 w 5721090"/>
              <a:gd name="connsiteY4" fmla="*/ 263843 h 372428"/>
              <a:gd name="connsiteX5" fmla="*/ 4926257 w 5721090"/>
              <a:gd name="connsiteY5" fmla="*/ 263843 h 372428"/>
              <a:gd name="connsiteX6" fmla="*/ 4912922 w 5721090"/>
              <a:gd name="connsiteY6" fmla="*/ 314325 h 372428"/>
              <a:gd name="connsiteX7" fmla="*/ 4889110 w 5721090"/>
              <a:gd name="connsiteY7" fmla="*/ 256223 h 372428"/>
              <a:gd name="connsiteX8" fmla="*/ 4865297 w 5721090"/>
              <a:gd name="connsiteY8" fmla="*/ 300990 h 372428"/>
              <a:gd name="connsiteX9" fmla="*/ 4820530 w 5721090"/>
              <a:gd name="connsiteY9" fmla="*/ 0 h 372428"/>
              <a:gd name="connsiteX10" fmla="*/ 4765285 w 5721090"/>
              <a:gd name="connsiteY10" fmla="*/ 372428 h 372428"/>
              <a:gd name="connsiteX11" fmla="*/ 4744330 w 5721090"/>
              <a:gd name="connsiteY11" fmla="*/ 263843 h 372428"/>
              <a:gd name="connsiteX12" fmla="*/ 4518588 w 5721090"/>
              <a:gd name="connsiteY12" fmla="*/ 263843 h 372428"/>
              <a:gd name="connsiteX13" fmla="*/ 4489060 w 5721090"/>
              <a:gd name="connsiteY13" fmla="*/ 322898 h 372428"/>
              <a:gd name="connsiteX14" fmla="*/ 4453817 w 5721090"/>
              <a:gd name="connsiteY14" fmla="*/ 129540 h 372428"/>
              <a:gd name="connsiteX15" fmla="*/ 4410955 w 5721090"/>
              <a:gd name="connsiteY15" fmla="*/ 263843 h 372428"/>
              <a:gd name="connsiteX16" fmla="*/ 4324277 w 5721090"/>
              <a:gd name="connsiteY16" fmla="*/ 263843 h 372428"/>
              <a:gd name="connsiteX17" fmla="*/ 4299513 w 5721090"/>
              <a:gd name="connsiteY17" fmla="*/ 300990 h 372428"/>
              <a:gd name="connsiteX18" fmla="*/ 4273795 w 5721090"/>
              <a:gd name="connsiteY18" fmla="*/ 254318 h 372428"/>
              <a:gd name="connsiteX19" fmla="*/ 4240457 w 5721090"/>
              <a:gd name="connsiteY19" fmla="*/ 315278 h 372428"/>
              <a:gd name="connsiteX20" fmla="*/ 4209025 w 5721090"/>
              <a:gd name="connsiteY20" fmla="*/ 51435 h 372428"/>
              <a:gd name="connsiteX21" fmla="*/ 4168067 w 5721090"/>
              <a:gd name="connsiteY21" fmla="*/ 356235 h 372428"/>
              <a:gd name="connsiteX22" fmla="*/ 4140445 w 5721090"/>
              <a:gd name="connsiteY22" fmla="*/ 263843 h 372428"/>
              <a:gd name="connsiteX23" fmla="*/ 4070913 w 5721090"/>
              <a:gd name="connsiteY23" fmla="*/ 263843 h 372428"/>
              <a:gd name="connsiteX24" fmla="*/ 4042338 w 5721090"/>
              <a:gd name="connsiteY24" fmla="*/ 216218 h 372428"/>
              <a:gd name="connsiteX25" fmla="*/ 4009952 w 5721090"/>
              <a:gd name="connsiteY25" fmla="*/ 263843 h 372428"/>
              <a:gd name="connsiteX26" fmla="*/ 0 w 5721090"/>
              <a:gd name="connsiteY26" fmla="*/ 269478 h 372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721090" h="372428">
                <a:moveTo>
                  <a:pt x="5721090" y="258207"/>
                </a:moveTo>
                <a:lnTo>
                  <a:pt x="5117710" y="263843"/>
                </a:lnTo>
                <a:lnTo>
                  <a:pt x="5090088" y="301943"/>
                </a:lnTo>
                <a:lnTo>
                  <a:pt x="5050082" y="132398"/>
                </a:lnTo>
                <a:lnTo>
                  <a:pt x="5013888" y="263843"/>
                </a:lnTo>
                <a:lnTo>
                  <a:pt x="4926257" y="263843"/>
                </a:lnTo>
                <a:lnTo>
                  <a:pt x="4912922" y="314325"/>
                </a:lnTo>
                <a:lnTo>
                  <a:pt x="4889110" y="256223"/>
                </a:lnTo>
                <a:lnTo>
                  <a:pt x="4865297" y="300990"/>
                </a:lnTo>
                <a:lnTo>
                  <a:pt x="4820530" y="0"/>
                </a:lnTo>
                <a:lnTo>
                  <a:pt x="4765285" y="372428"/>
                </a:lnTo>
                <a:lnTo>
                  <a:pt x="4744330" y="263843"/>
                </a:lnTo>
                <a:lnTo>
                  <a:pt x="4518588" y="263843"/>
                </a:lnTo>
                <a:lnTo>
                  <a:pt x="4489060" y="322898"/>
                </a:lnTo>
                <a:lnTo>
                  <a:pt x="4453817" y="129540"/>
                </a:lnTo>
                <a:lnTo>
                  <a:pt x="4410955" y="263843"/>
                </a:lnTo>
                <a:lnTo>
                  <a:pt x="4324277" y="263843"/>
                </a:lnTo>
                <a:lnTo>
                  <a:pt x="4299513" y="300990"/>
                </a:lnTo>
                <a:lnTo>
                  <a:pt x="4273795" y="254318"/>
                </a:lnTo>
                <a:lnTo>
                  <a:pt x="4240457" y="315278"/>
                </a:lnTo>
                <a:lnTo>
                  <a:pt x="4209025" y="51435"/>
                </a:lnTo>
                <a:lnTo>
                  <a:pt x="4168067" y="356235"/>
                </a:lnTo>
                <a:lnTo>
                  <a:pt x="4140445" y="263843"/>
                </a:lnTo>
                <a:lnTo>
                  <a:pt x="4070913" y="263843"/>
                </a:lnTo>
                <a:lnTo>
                  <a:pt x="4042338" y="216218"/>
                </a:lnTo>
                <a:lnTo>
                  <a:pt x="4009952" y="263843"/>
                </a:lnTo>
                <a:lnTo>
                  <a:pt x="0" y="269478"/>
                </a:lnTo>
              </a:path>
            </a:pathLst>
          </a:custGeom>
          <a:noFill/>
          <a:ln w="28575" cap="rnd">
            <a:solidFill>
              <a:schemeClr val="accent1"/>
            </a:solidFill>
            <a:prstDash val="solid"/>
            <a:round/>
          </a:ln>
        </p:spPr>
        <p:txBody>
          <a:bodyPr rtlCol="0" anchor="ctr"/>
          <a:lstStyle/>
          <a:p>
            <a:endParaRPr lang="en-US"/>
          </a:p>
        </p:txBody>
      </p:sp>
    </p:spTree>
    <p:extLst>
      <p:ext uri="{BB962C8B-B14F-4D97-AF65-F5344CB8AC3E}">
        <p14:creationId xmlns:p14="http://schemas.microsoft.com/office/powerpoint/2010/main" xmlns="" val="2132057755"/>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1_Contents slide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grpSp>
        <p:nvGrpSpPr>
          <p:cNvPr id="3" name="Group 3">
            <a:extLst>
              <a:ext uri="{FF2B5EF4-FFF2-40B4-BE49-F238E27FC236}">
                <a16:creationId xmlns:a16="http://schemas.microsoft.com/office/drawing/2014/main" xmlns="" id="{6BA95570-ABCA-4EAA-A150-DE9A778788FF}"/>
              </a:ext>
            </a:extLst>
          </p:cNvPr>
          <p:cNvGrpSpPr/>
          <p:nvPr userDrawn="1"/>
        </p:nvGrpSpPr>
        <p:grpSpPr>
          <a:xfrm rot="10800000" flipH="1" flipV="1">
            <a:off x="6286500" y="5899288"/>
            <a:ext cx="5572126" cy="862288"/>
            <a:chOff x="477110" y="4905446"/>
            <a:chExt cx="11078677" cy="1714429"/>
          </a:xfrm>
        </p:grpSpPr>
        <p:sp>
          <p:nvSpPr>
            <p:cNvPr id="6" name="Freeform: Shape 5">
              <a:extLst>
                <a:ext uri="{FF2B5EF4-FFF2-40B4-BE49-F238E27FC236}">
                  <a16:creationId xmlns:a16="http://schemas.microsoft.com/office/drawing/2014/main" xmlns="" id="{46A78A61-879F-457D-9A77-D666DFE521FF}"/>
                </a:ext>
              </a:extLst>
            </p:cNvPr>
            <p:cNvSpPr/>
            <p:nvPr/>
          </p:nvSpPr>
          <p:spPr>
            <a:xfrm>
              <a:off x="6913640" y="4905446"/>
              <a:ext cx="4642147" cy="1714429"/>
            </a:xfrm>
            <a:custGeom>
              <a:avLst/>
              <a:gdLst>
                <a:gd name="connsiteX0" fmla="*/ 4794342 w 4797505"/>
                <a:gd name="connsiteY0" fmla="*/ 184721 h 1771805"/>
                <a:gd name="connsiteX1" fmla="*/ 4759588 w 4797505"/>
                <a:gd name="connsiteY1" fmla="*/ 70236 h 1771805"/>
                <a:gd name="connsiteX2" fmla="*/ 4668953 w 4797505"/>
                <a:gd name="connsiteY2" fmla="*/ 27303 h 1771805"/>
                <a:gd name="connsiteX3" fmla="*/ 4624657 w 4797505"/>
                <a:gd name="connsiteY3" fmla="*/ 6178 h 1771805"/>
                <a:gd name="connsiteX4" fmla="*/ 4564007 w 4797505"/>
                <a:gd name="connsiteY4" fmla="*/ 39570 h 1771805"/>
                <a:gd name="connsiteX5" fmla="*/ 4616480 w 4797505"/>
                <a:gd name="connsiteY5" fmla="*/ 84546 h 1771805"/>
                <a:gd name="connsiteX6" fmla="*/ 4665545 w 4797505"/>
                <a:gd name="connsiteY6" fmla="*/ 71598 h 1771805"/>
                <a:gd name="connsiteX7" fmla="*/ 4727559 w 4797505"/>
                <a:gd name="connsiteY7" fmla="*/ 101583 h 1771805"/>
                <a:gd name="connsiteX8" fmla="*/ 4750047 w 4797505"/>
                <a:gd name="connsiteY8" fmla="*/ 180633 h 1771805"/>
                <a:gd name="connsiteX9" fmla="*/ 4663501 w 4797505"/>
                <a:gd name="connsiteY9" fmla="*/ 456625 h 1771805"/>
                <a:gd name="connsiteX10" fmla="*/ 4638968 w 4797505"/>
                <a:gd name="connsiteY10" fmla="*/ 494787 h 1771805"/>
                <a:gd name="connsiteX11" fmla="*/ 4613073 w 4797505"/>
                <a:gd name="connsiteY11" fmla="*/ 507054 h 1771805"/>
                <a:gd name="connsiteX12" fmla="*/ 4430440 w 4797505"/>
                <a:gd name="connsiteY12" fmla="*/ 593600 h 1771805"/>
                <a:gd name="connsiteX13" fmla="*/ 4257349 w 4797505"/>
                <a:gd name="connsiteY13" fmla="*/ 504328 h 1771805"/>
                <a:gd name="connsiteX14" fmla="*/ 4231453 w 4797505"/>
                <a:gd name="connsiteY14" fmla="*/ 492062 h 1771805"/>
                <a:gd name="connsiteX15" fmla="*/ 4206920 w 4797505"/>
                <a:gd name="connsiteY15" fmla="*/ 453900 h 1771805"/>
                <a:gd name="connsiteX16" fmla="*/ 4119011 w 4797505"/>
                <a:gd name="connsiteY16" fmla="*/ 178588 h 1771805"/>
                <a:gd name="connsiteX17" fmla="*/ 4140818 w 4797505"/>
                <a:gd name="connsiteY17" fmla="*/ 99538 h 1771805"/>
                <a:gd name="connsiteX18" fmla="*/ 4203513 w 4797505"/>
                <a:gd name="connsiteY18" fmla="*/ 69554 h 1771805"/>
                <a:gd name="connsiteX19" fmla="*/ 4252578 w 4797505"/>
                <a:gd name="connsiteY19" fmla="*/ 82502 h 1771805"/>
                <a:gd name="connsiteX20" fmla="*/ 4305051 w 4797505"/>
                <a:gd name="connsiteY20" fmla="*/ 37525 h 1771805"/>
                <a:gd name="connsiteX21" fmla="*/ 4244401 w 4797505"/>
                <a:gd name="connsiteY21" fmla="*/ 4134 h 1771805"/>
                <a:gd name="connsiteX22" fmla="*/ 4199424 w 4797505"/>
                <a:gd name="connsiteY22" fmla="*/ 25259 h 1771805"/>
                <a:gd name="connsiteX23" fmla="*/ 4109471 w 4797505"/>
                <a:gd name="connsiteY23" fmla="*/ 68191 h 1771805"/>
                <a:gd name="connsiteX24" fmla="*/ 4075398 w 4797505"/>
                <a:gd name="connsiteY24" fmla="*/ 183359 h 1771805"/>
                <a:gd name="connsiteX25" fmla="*/ 4196698 w 4797505"/>
                <a:gd name="connsiteY25" fmla="*/ 520002 h 1771805"/>
                <a:gd name="connsiteX26" fmla="*/ 4204195 w 4797505"/>
                <a:gd name="connsiteY26" fmla="*/ 549986 h 1771805"/>
                <a:gd name="connsiteX27" fmla="*/ 4391597 w 4797505"/>
                <a:gd name="connsiteY27" fmla="*/ 660383 h 1771805"/>
                <a:gd name="connsiteX28" fmla="*/ 4391597 w 4797505"/>
                <a:gd name="connsiteY28" fmla="*/ 928880 h 1771805"/>
                <a:gd name="connsiteX29" fmla="*/ 4318680 w 4797505"/>
                <a:gd name="connsiteY29" fmla="*/ 1031099 h 1771805"/>
                <a:gd name="connsiteX30" fmla="*/ 3718992 w 4797505"/>
                <a:gd name="connsiteY30" fmla="*/ 1031099 h 1771805"/>
                <a:gd name="connsiteX31" fmla="*/ 3638579 w 4797505"/>
                <a:gd name="connsiteY31" fmla="*/ 673331 h 1771805"/>
                <a:gd name="connsiteX32" fmla="*/ 3626313 w 4797505"/>
                <a:gd name="connsiteY32" fmla="*/ 654250 h 1771805"/>
                <a:gd name="connsiteX33" fmla="*/ 3604506 w 4797505"/>
                <a:gd name="connsiteY33" fmla="*/ 646754 h 1771805"/>
                <a:gd name="connsiteX34" fmla="*/ 3603825 w 4797505"/>
                <a:gd name="connsiteY34" fmla="*/ 646754 h 1771805"/>
                <a:gd name="connsiteX35" fmla="*/ 3582018 w 4797505"/>
                <a:gd name="connsiteY35" fmla="*/ 654931 h 1771805"/>
                <a:gd name="connsiteX36" fmla="*/ 3570433 w 4797505"/>
                <a:gd name="connsiteY36" fmla="*/ 674694 h 1771805"/>
                <a:gd name="connsiteX37" fmla="*/ 3504331 w 4797505"/>
                <a:gd name="connsiteY37" fmla="*/ 1030418 h 1771805"/>
                <a:gd name="connsiteX38" fmla="*/ 3404837 w 4797505"/>
                <a:gd name="connsiteY38" fmla="*/ 1030418 h 1771805"/>
                <a:gd name="connsiteX39" fmla="*/ 3272633 w 4797505"/>
                <a:gd name="connsiteY39" fmla="*/ 319651 h 1771805"/>
                <a:gd name="connsiteX40" fmla="*/ 3261048 w 4797505"/>
                <a:gd name="connsiteY40" fmla="*/ 298526 h 1771805"/>
                <a:gd name="connsiteX41" fmla="*/ 3238560 w 4797505"/>
                <a:gd name="connsiteY41" fmla="*/ 290348 h 1771805"/>
                <a:gd name="connsiteX42" fmla="*/ 3216072 w 4797505"/>
                <a:gd name="connsiteY42" fmla="*/ 298526 h 1771805"/>
                <a:gd name="connsiteX43" fmla="*/ 3204487 w 4797505"/>
                <a:gd name="connsiteY43" fmla="*/ 319651 h 1771805"/>
                <a:gd name="connsiteX44" fmla="*/ 3060016 w 4797505"/>
                <a:gd name="connsiteY44" fmla="*/ 1199421 h 1771805"/>
                <a:gd name="connsiteX45" fmla="*/ 3046387 w 4797505"/>
                <a:gd name="connsiteY45" fmla="*/ 1041321 h 1771805"/>
                <a:gd name="connsiteX46" fmla="*/ 3035484 w 4797505"/>
                <a:gd name="connsiteY46" fmla="*/ 1018833 h 1771805"/>
                <a:gd name="connsiteX47" fmla="*/ 3012314 w 4797505"/>
                <a:gd name="connsiteY47" fmla="*/ 1009293 h 1771805"/>
                <a:gd name="connsiteX48" fmla="*/ 2970745 w 4797505"/>
                <a:gd name="connsiteY48" fmla="*/ 1009293 h 1771805"/>
                <a:gd name="connsiteX49" fmla="*/ 2970745 w 4797505"/>
                <a:gd name="connsiteY49" fmla="*/ 1008611 h 1771805"/>
                <a:gd name="connsiteX50" fmla="*/ 2938716 w 4797505"/>
                <a:gd name="connsiteY50" fmla="*/ 1008611 h 1771805"/>
                <a:gd name="connsiteX51" fmla="*/ 2909413 w 4797505"/>
                <a:gd name="connsiteY51" fmla="*/ 1008611 h 1771805"/>
                <a:gd name="connsiteX52" fmla="*/ 1420414 w 4797505"/>
                <a:gd name="connsiteY52" fmla="*/ 1008611 h 1771805"/>
                <a:gd name="connsiteX53" fmla="*/ 1399289 w 4797505"/>
                <a:gd name="connsiteY53" fmla="*/ 1008611 h 1771805"/>
                <a:gd name="connsiteX54" fmla="*/ 1380889 w 4797505"/>
                <a:gd name="connsiteY54" fmla="*/ 1008611 h 1771805"/>
                <a:gd name="connsiteX55" fmla="*/ 1358401 w 4797505"/>
                <a:gd name="connsiteY55" fmla="*/ 1016789 h 1771805"/>
                <a:gd name="connsiteX56" fmla="*/ 1346816 w 4797505"/>
                <a:gd name="connsiteY56" fmla="*/ 1037914 h 1771805"/>
                <a:gd name="connsiteX57" fmla="*/ 1250048 w 4797505"/>
                <a:gd name="connsiteY57" fmla="*/ 1495176 h 1771805"/>
                <a:gd name="connsiteX58" fmla="*/ 1083771 w 4797505"/>
                <a:gd name="connsiteY58" fmla="*/ 567023 h 1771805"/>
                <a:gd name="connsiteX59" fmla="*/ 1072186 w 4797505"/>
                <a:gd name="connsiteY59" fmla="*/ 545897 h 1771805"/>
                <a:gd name="connsiteX60" fmla="*/ 1049698 w 4797505"/>
                <a:gd name="connsiteY60" fmla="*/ 537720 h 1771805"/>
                <a:gd name="connsiteX61" fmla="*/ 1049016 w 4797505"/>
                <a:gd name="connsiteY61" fmla="*/ 537720 h 1771805"/>
                <a:gd name="connsiteX62" fmla="*/ 1048335 w 4797505"/>
                <a:gd name="connsiteY62" fmla="*/ 537720 h 1771805"/>
                <a:gd name="connsiteX63" fmla="*/ 1025847 w 4797505"/>
                <a:gd name="connsiteY63" fmla="*/ 547260 h 1771805"/>
                <a:gd name="connsiteX64" fmla="*/ 1014943 w 4797505"/>
                <a:gd name="connsiteY64" fmla="*/ 569748 h 1771805"/>
                <a:gd name="connsiteX65" fmla="*/ 978144 w 4797505"/>
                <a:gd name="connsiteY65" fmla="*/ 1009293 h 1771805"/>
                <a:gd name="connsiteX66" fmla="*/ 899094 w 4797505"/>
                <a:gd name="connsiteY66" fmla="*/ 1009293 h 1771805"/>
                <a:gd name="connsiteX67" fmla="*/ 876606 w 4797505"/>
                <a:gd name="connsiteY67" fmla="*/ 1017470 h 1771805"/>
                <a:gd name="connsiteX68" fmla="*/ 865021 w 4797505"/>
                <a:gd name="connsiteY68" fmla="*/ 1038595 h 1771805"/>
                <a:gd name="connsiteX69" fmla="*/ 805052 w 4797505"/>
                <a:gd name="connsiteY69" fmla="*/ 1289374 h 1771805"/>
                <a:gd name="connsiteX70" fmla="*/ 775068 w 4797505"/>
                <a:gd name="connsiteY70" fmla="*/ 1052906 h 1771805"/>
                <a:gd name="connsiteX71" fmla="*/ 762801 w 4797505"/>
                <a:gd name="connsiteY71" fmla="*/ 1033144 h 1771805"/>
                <a:gd name="connsiteX72" fmla="*/ 740995 w 4797505"/>
                <a:gd name="connsiteY72" fmla="*/ 1025648 h 1771805"/>
                <a:gd name="connsiteX73" fmla="*/ 3651 w 4797505"/>
                <a:gd name="connsiteY73" fmla="*/ 1025648 h 1771805"/>
                <a:gd name="connsiteX74" fmla="*/ 3651 w 4797505"/>
                <a:gd name="connsiteY74" fmla="*/ 1095157 h 1771805"/>
                <a:gd name="connsiteX75" fmla="*/ 713055 w 4797505"/>
                <a:gd name="connsiteY75" fmla="*/ 1095157 h 1771805"/>
                <a:gd name="connsiteX76" fmla="*/ 775749 w 4797505"/>
                <a:gd name="connsiteY76" fmla="*/ 1486999 h 1771805"/>
                <a:gd name="connsiteX77" fmla="*/ 788016 w 4797505"/>
                <a:gd name="connsiteY77" fmla="*/ 1506761 h 1771805"/>
                <a:gd name="connsiteX78" fmla="*/ 810504 w 4797505"/>
                <a:gd name="connsiteY78" fmla="*/ 1514257 h 1771805"/>
                <a:gd name="connsiteX79" fmla="*/ 810504 w 4797505"/>
                <a:gd name="connsiteY79" fmla="*/ 1514257 h 1771805"/>
                <a:gd name="connsiteX80" fmla="*/ 832311 w 4797505"/>
                <a:gd name="connsiteY80" fmla="*/ 1506080 h 1771805"/>
                <a:gd name="connsiteX81" fmla="*/ 843896 w 4797505"/>
                <a:gd name="connsiteY81" fmla="*/ 1485636 h 1771805"/>
                <a:gd name="connsiteX82" fmla="*/ 929079 w 4797505"/>
                <a:gd name="connsiteY82" fmla="*/ 1080165 h 1771805"/>
                <a:gd name="connsiteX83" fmla="*/ 1010173 w 4797505"/>
                <a:gd name="connsiteY83" fmla="*/ 1080165 h 1771805"/>
                <a:gd name="connsiteX84" fmla="*/ 1033343 w 4797505"/>
                <a:gd name="connsiteY84" fmla="*/ 1071306 h 1771805"/>
                <a:gd name="connsiteX85" fmla="*/ 1044246 w 4797505"/>
                <a:gd name="connsiteY85" fmla="*/ 1048817 h 1771805"/>
                <a:gd name="connsiteX86" fmla="*/ 1057875 w 4797505"/>
                <a:gd name="connsiteY86" fmla="*/ 890036 h 1771805"/>
                <a:gd name="connsiteX87" fmla="*/ 1216656 w 4797505"/>
                <a:gd name="connsiteY87" fmla="*/ 1740503 h 1771805"/>
                <a:gd name="connsiteX88" fmla="*/ 1228241 w 4797505"/>
                <a:gd name="connsiteY88" fmla="*/ 1761629 h 1771805"/>
                <a:gd name="connsiteX89" fmla="*/ 1250730 w 4797505"/>
                <a:gd name="connsiteY89" fmla="*/ 1769806 h 1771805"/>
                <a:gd name="connsiteX90" fmla="*/ 1273218 w 4797505"/>
                <a:gd name="connsiteY90" fmla="*/ 1760947 h 1771805"/>
                <a:gd name="connsiteX91" fmla="*/ 1284803 w 4797505"/>
                <a:gd name="connsiteY91" fmla="*/ 1739822 h 1771805"/>
                <a:gd name="connsiteX92" fmla="*/ 1410192 w 4797505"/>
                <a:gd name="connsiteY92" fmla="*/ 1078802 h 1771805"/>
                <a:gd name="connsiteX93" fmla="*/ 2907369 w 4797505"/>
                <a:gd name="connsiteY93" fmla="*/ 1078802 h 1771805"/>
                <a:gd name="connsiteX94" fmla="*/ 2936671 w 4797505"/>
                <a:gd name="connsiteY94" fmla="*/ 1078802 h 1771805"/>
                <a:gd name="connsiteX95" fmla="*/ 2968700 w 4797505"/>
                <a:gd name="connsiteY95" fmla="*/ 1078802 h 1771805"/>
                <a:gd name="connsiteX96" fmla="*/ 2968700 w 4797505"/>
                <a:gd name="connsiteY96" fmla="*/ 1078120 h 1771805"/>
                <a:gd name="connsiteX97" fmla="*/ 2978922 w 4797505"/>
                <a:gd name="connsiteY97" fmla="*/ 1078120 h 1771805"/>
                <a:gd name="connsiteX98" fmla="*/ 3015721 w 4797505"/>
                <a:gd name="connsiteY98" fmla="*/ 1497221 h 1771805"/>
                <a:gd name="connsiteX99" fmla="*/ 3026625 w 4797505"/>
                <a:gd name="connsiteY99" fmla="*/ 1519027 h 1771805"/>
                <a:gd name="connsiteX100" fmla="*/ 3049113 w 4797505"/>
                <a:gd name="connsiteY100" fmla="*/ 1528568 h 1771805"/>
                <a:gd name="connsiteX101" fmla="*/ 3049794 w 4797505"/>
                <a:gd name="connsiteY101" fmla="*/ 1528568 h 1771805"/>
                <a:gd name="connsiteX102" fmla="*/ 3050476 w 4797505"/>
                <a:gd name="connsiteY102" fmla="*/ 1528568 h 1771805"/>
                <a:gd name="connsiteX103" fmla="*/ 3072964 w 4797505"/>
                <a:gd name="connsiteY103" fmla="*/ 1520390 h 1771805"/>
                <a:gd name="connsiteX104" fmla="*/ 3084549 w 4797505"/>
                <a:gd name="connsiteY104" fmla="*/ 1499265 h 1771805"/>
                <a:gd name="connsiteX105" fmla="*/ 3237197 w 4797505"/>
                <a:gd name="connsiteY105" fmla="*/ 563615 h 1771805"/>
                <a:gd name="connsiteX106" fmla="*/ 3340098 w 4797505"/>
                <a:gd name="connsiteY106" fmla="*/ 1068580 h 1771805"/>
                <a:gd name="connsiteX107" fmla="*/ 3340098 w 4797505"/>
                <a:gd name="connsiteY107" fmla="*/ 1068580 h 1771805"/>
                <a:gd name="connsiteX108" fmla="*/ 3351683 w 4797505"/>
                <a:gd name="connsiteY108" fmla="*/ 1089705 h 1771805"/>
                <a:gd name="connsiteX109" fmla="*/ 3374171 w 4797505"/>
                <a:gd name="connsiteY109" fmla="*/ 1098564 h 1771805"/>
                <a:gd name="connsiteX110" fmla="*/ 3533634 w 4797505"/>
                <a:gd name="connsiteY110" fmla="*/ 1098564 h 1771805"/>
                <a:gd name="connsiteX111" fmla="*/ 3555441 w 4797505"/>
                <a:gd name="connsiteY111" fmla="*/ 1090387 h 1771805"/>
                <a:gd name="connsiteX112" fmla="*/ 3567026 w 4797505"/>
                <a:gd name="connsiteY112" fmla="*/ 1069943 h 1771805"/>
                <a:gd name="connsiteX113" fmla="*/ 3607232 w 4797505"/>
                <a:gd name="connsiteY113" fmla="*/ 842334 h 1771805"/>
                <a:gd name="connsiteX114" fmla="*/ 3656979 w 4797505"/>
                <a:gd name="connsiteY114" fmla="*/ 1071987 h 1771805"/>
                <a:gd name="connsiteX115" fmla="*/ 3669245 w 4797505"/>
                <a:gd name="connsiteY115" fmla="*/ 1091068 h 1771805"/>
                <a:gd name="connsiteX116" fmla="*/ 3690371 w 4797505"/>
                <a:gd name="connsiteY116" fmla="*/ 1098564 h 1771805"/>
                <a:gd name="connsiteX117" fmla="*/ 4326858 w 4797505"/>
                <a:gd name="connsiteY117" fmla="*/ 1098564 h 1771805"/>
                <a:gd name="connsiteX118" fmla="*/ 4368427 w 4797505"/>
                <a:gd name="connsiteY118" fmla="*/ 1098564 h 1771805"/>
                <a:gd name="connsiteX119" fmla="*/ 4459744 w 4797505"/>
                <a:gd name="connsiteY119" fmla="*/ 1015426 h 1771805"/>
                <a:gd name="connsiteX120" fmla="*/ 4459744 w 4797505"/>
                <a:gd name="connsiteY120" fmla="*/ 659020 h 1771805"/>
                <a:gd name="connsiteX121" fmla="*/ 4665545 w 4797505"/>
                <a:gd name="connsiteY121" fmla="*/ 552030 h 1771805"/>
                <a:gd name="connsiteX122" fmla="*/ 4673042 w 4797505"/>
                <a:gd name="connsiteY122" fmla="*/ 522046 h 1771805"/>
                <a:gd name="connsiteX123" fmla="*/ 4794342 w 4797505"/>
                <a:gd name="connsiteY123" fmla="*/ 184721 h 1771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Lst>
              <a:rect l="l" t="t" r="r" b="b"/>
              <a:pathLst>
                <a:path w="4797505" h="1771805">
                  <a:moveTo>
                    <a:pt x="4794342" y="184721"/>
                  </a:moveTo>
                  <a:cubicBezTo>
                    <a:pt x="4799112" y="137019"/>
                    <a:pt x="4787527" y="98176"/>
                    <a:pt x="4759588" y="70236"/>
                  </a:cubicBezTo>
                  <a:cubicBezTo>
                    <a:pt x="4733692" y="43658"/>
                    <a:pt x="4698256" y="32074"/>
                    <a:pt x="4668953" y="27303"/>
                  </a:cubicBezTo>
                  <a:cubicBezTo>
                    <a:pt x="4659412" y="16400"/>
                    <a:pt x="4643739" y="8222"/>
                    <a:pt x="4624657" y="6178"/>
                  </a:cubicBezTo>
                  <a:cubicBezTo>
                    <a:pt x="4593310" y="2771"/>
                    <a:pt x="4566052" y="18444"/>
                    <a:pt x="4564007" y="39570"/>
                  </a:cubicBezTo>
                  <a:cubicBezTo>
                    <a:pt x="4561963" y="61377"/>
                    <a:pt x="4585814" y="81820"/>
                    <a:pt x="4616480" y="84546"/>
                  </a:cubicBezTo>
                  <a:cubicBezTo>
                    <a:pt x="4636242" y="86591"/>
                    <a:pt x="4653961" y="81139"/>
                    <a:pt x="4665545" y="71598"/>
                  </a:cubicBezTo>
                  <a:cubicBezTo>
                    <a:pt x="4686671" y="75687"/>
                    <a:pt x="4711203" y="83865"/>
                    <a:pt x="4727559" y="101583"/>
                  </a:cubicBezTo>
                  <a:cubicBezTo>
                    <a:pt x="4745958" y="119982"/>
                    <a:pt x="4753454" y="145878"/>
                    <a:pt x="4750047" y="180633"/>
                  </a:cubicBezTo>
                  <a:cubicBezTo>
                    <a:pt x="4742551" y="254912"/>
                    <a:pt x="4715974" y="366672"/>
                    <a:pt x="4663501" y="456625"/>
                  </a:cubicBezTo>
                  <a:cubicBezTo>
                    <a:pt x="4655323" y="470255"/>
                    <a:pt x="4647146" y="483203"/>
                    <a:pt x="4638968" y="494787"/>
                  </a:cubicBezTo>
                  <a:cubicBezTo>
                    <a:pt x="4629428" y="494787"/>
                    <a:pt x="4619888" y="499558"/>
                    <a:pt x="4613073" y="507054"/>
                  </a:cubicBezTo>
                  <a:cubicBezTo>
                    <a:pt x="4561963" y="567023"/>
                    <a:pt x="4499268" y="593600"/>
                    <a:pt x="4430440" y="593600"/>
                  </a:cubicBezTo>
                  <a:cubicBezTo>
                    <a:pt x="4365020" y="591555"/>
                    <a:pt x="4306414" y="562252"/>
                    <a:pt x="4257349" y="504328"/>
                  </a:cubicBezTo>
                  <a:cubicBezTo>
                    <a:pt x="4250534" y="496150"/>
                    <a:pt x="4240993" y="492062"/>
                    <a:pt x="4231453" y="492062"/>
                  </a:cubicBezTo>
                  <a:cubicBezTo>
                    <a:pt x="4223275" y="480477"/>
                    <a:pt x="4214417" y="467529"/>
                    <a:pt x="4206920" y="453900"/>
                  </a:cubicBezTo>
                  <a:cubicBezTo>
                    <a:pt x="4153766" y="363946"/>
                    <a:pt x="4126507" y="252186"/>
                    <a:pt x="4119011" y="178588"/>
                  </a:cubicBezTo>
                  <a:cubicBezTo>
                    <a:pt x="4115604" y="143834"/>
                    <a:pt x="4122419" y="117938"/>
                    <a:pt x="4140818" y="99538"/>
                  </a:cubicBezTo>
                  <a:cubicBezTo>
                    <a:pt x="4157855" y="81820"/>
                    <a:pt x="4181706" y="73643"/>
                    <a:pt x="4203513" y="69554"/>
                  </a:cubicBezTo>
                  <a:cubicBezTo>
                    <a:pt x="4214417" y="79095"/>
                    <a:pt x="4232816" y="84546"/>
                    <a:pt x="4252578" y="82502"/>
                  </a:cubicBezTo>
                  <a:cubicBezTo>
                    <a:pt x="4283926" y="79095"/>
                    <a:pt x="4307777" y="59332"/>
                    <a:pt x="4305051" y="37525"/>
                  </a:cubicBezTo>
                  <a:cubicBezTo>
                    <a:pt x="4303007" y="15718"/>
                    <a:pt x="4275748" y="726"/>
                    <a:pt x="4244401" y="4134"/>
                  </a:cubicBezTo>
                  <a:cubicBezTo>
                    <a:pt x="4225320" y="6178"/>
                    <a:pt x="4208964" y="14356"/>
                    <a:pt x="4199424" y="25259"/>
                  </a:cubicBezTo>
                  <a:cubicBezTo>
                    <a:pt x="4170121" y="30029"/>
                    <a:pt x="4135366" y="42296"/>
                    <a:pt x="4109471" y="68191"/>
                  </a:cubicBezTo>
                  <a:cubicBezTo>
                    <a:pt x="4081531" y="96131"/>
                    <a:pt x="4069946" y="134975"/>
                    <a:pt x="4075398" y="183359"/>
                  </a:cubicBezTo>
                  <a:cubicBezTo>
                    <a:pt x="4083575" y="262408"/>
                    <a:pt x="4118330" y="413012"/>
                    <a:pt x="4196698" y="520002"/>
                  </a:cubicBezTo>
                  <a:cubicBezTo>
                    <a:pt x="4194654" y="530224"/>
                    <a:pt x="4197380" y="541127"/>
                    <a:pt x="4204195" y="549986"/>
                  </a:cubicBezTo>
                  <a:cubicBezTo>
                    <a:pt x="4258712" y="614044"/>
                    <a:pt x="4319362" y="647435"/>
                    <a:pt x="4391597" y="660383"/>
                  </a:cubicBezTo>
                  <a:lnTo>
                    <a:pt x="4391597" y="928880"/>
                  </a:lnTo>
                  <a:cubicBezTo>
                    <a:pt x="4392960" y="972494"/>
                    <a:pt x="4385464" y="1027011"/>
                    <a:pt x="4318680" y="1031099"/>
                  </a:cubicBezTo>
                  <a:lnTo>
                    <a:pt x="3718992" y="1031099"/>
                  </a:lnTo>
                  <a:lnTo>
                    <a:pt x="3638579" y="673331"/>
                  </a:lnTo>
                  <a:cubicBezTo>
                    <a:pt x="3636535" y="665153"/>
                    <a:pt x="3632446" y="659020"/>
                    <a:pt x="3626313" y="654250"/>
                  </a:cubicBezTo>
                  <a:cubicBezTo>
                    <a:pt x="3620861" y="649480"/>
                    <a:pt x="3613365" y="647435"/>
                    <a:pt x="3604506" y="646754"/>
                  </a:cubicBezTo>
                  <a:lnTo>
                    <a:pt x="3603825" y="646754"/>
                  </a:lnTo>
                  <a:cubicBezTo>
                    <a:pt x="3595647" y="646754"/>
                    <a:pt x="3588151" y="649480"/>
                    <a:pt x="3582018" y="654931"/>
                  </a:cubicBezTo>
                  <a:cubicBezTo>
                    <a:pt x="3576566" y="659702"/>
                    <a:pt x="3571796" y="666516"/>
                    <a:pt x="3570433" y="674694"/>
                  </a:cubicBezTo>
                  <a:lnTo>
                    <a:pt x="3504331" y="1030418"/>
                  </a:lnTo>
                  <a:lnTo>
                    <a:pt x="3404837" y="1030418"/>
                  </a:lnTo>
                  <a:lnTo>
                    <a:pt x="3272633" y="319651"/>
                  </a:lnTo>
                  <a:cubicBezTo>
                    <a:pt x="3271270" y="311474"/>
                    <a:pt x="3267182" y="303978"/>
                    <a:pt x="3261048" y="298526"/>
                  </a:cubicBezTo>
                  <a:cubicBezTo>
                    <a:pt x="3254915" y="293074"/>
                    <a:pt x="3246738" y="290348"/>
                    <a:pt x="3238560" y="290348"/>
                  </a:cubicBezTo>
                  <a:cubicBezTo>
                    <a:pt x="3230382" y="290348"/>
                    <a:pt x="3222205" y="293756"/>
                    <a:pt x="3216072" y="298526"/>
                  </a:cubicBezTo>
                  <a:cubicBezTo>
                    <a:pt x="3209938" y="303978"/>
                    <a:pt x="3205850" y="311474"/>
                    <a:pt x="3204487" y="319651"/>
                  </a:cubicBezTo>
                  <a:lnTo>
                    <a:pt x="3060016" y="1199421"/>
                  </a:lnTo>
                  <a:lnTo>
                    <a:pt x="3046387" y="1041321"/>
                  </a:lnTo>
                  <a:cubicBezTo>
                    <a:pt x="3045706" y="1032462"/>
                    <a:pt x="3041617" y="1024285"/>
                    <a:pt x="3035484" y="1018833"/>
                  </a:cubicBezTo>
                  <a:cubicBezTo>
                    <a:pt x="3029351" y="1013381"/>
                    <a:pt x="3021173" y="1009293"/>
                    <a:pt x="3012314" y="1009293"/>
                  </a:cubicBezTo>
                  <a:lnTo>
                    <a:pt x="2970745" y="1009293"/>
                  </a:lnTo>
                  <a:lnTo>
                    <a:pt x="2970745" y="1008611"/>
                  </a:lnTo>
                  <a:lnTo>
                    <a:pt x="2938716" y="1008611"/>
                  </a:lnTo>
                  <a:lnTo>
                    <a:pt x="2909413" y="1008611"/>
                  </a:lnTo>
                  <a:lnTo>
                    <a:pt x="1420414" y="1008611"/>
                  </a:lnTo>
                  <a:lnTo>
                    <a:pt x="1399289" y="1008611"/>
                  </a:lnTo>
                  <a:lnTo>
                    <a:pt x="1380889" y="1008611"/>
                  </a:lnTo>
                  <a:cubicBezTo>
                    <a:pt x="1372030" y="1008611"/>
                    <a:pt x="1363853" y="1012018"/>
                    <a:pt x="1358401" y="1016789"/>
                  </a:cubicBezTo>
                  <a:cubicBezTo>
                    <a:pt x="1352268" y="1022240"/>
                    <a:pt x="1347498" y="1029736"/>
                    <a:pt x="1346816" y="1037914"/>
                  </a:cubicBezTo>
                  <a:lnTo>
                    <a:pt x="1250048" y="1495176"/>
                  </a:lnTo>
                  <a:lnTo>
                    <a:pt x="1083771" y="567023"/>
                  </a:lnTo>
                  <a:cubicBezTo>
                    <a:pt x="1082408" y="558845"/>
                    <a:pt x="1078319" y="551349"/>
                    <a:pt x="1072186" y="545897"/>
                  </a:cubicBezTo>
                  <a:cubicBezTo>
                    <a:pt x="1066053" y="540446"/>
                    <a:pt x="1058557" y="537720"/>
                    <a:pt x="1049698" y="537720"/>
                  </a:cubicBezTo>
                  <a:lnTo>
                    <a:pt x="1049016" y="537720"/>
                  </a:lnTo>
                  <a:lnTo>
                    <a:pt x="1048335" y="537720"/>
                  </a:lnTo>
                  <a:cubicBezTo>
                    <a:pt x="1040157" y="537720"/>
                    <a:pt x="1031980" y="541808"/>
                    <a:pt x="1025847" y="547260"/>
                  </a:cubicBezTo>
                  <a:cubicBezTo>
                    <a:pt x="1019713" y="552712"/>
                    <a:pt x="1015625" y="560889"/>
                    <a:pt x="1014943" y="569748"/>
                  </a:cubicBezTo>
                  <a:lnTo>
                    <a:pt x="978144" y="1009293"/>
                  </a:lnTo>
                  <a:lnTo>
                    <a:pt x="899094" y="1009293"/>
                  </a:lnTo>
                  <a:cubicBezTo>
                    <a:pt x="890235" y="1009293"/>
                    <a:pt x="882739" y="1012700"/>
                    <a:pt x="876606" y="1017470"/>
                  </a:cubicBezTo>
                  <a:cubicBezTo>
                    <a:pt x="870473" y="1022922"/>
                    <a:pt x="866384" y="1029736"/>
                    <a:pt x="865021" y="1038595"/>
                  </a:cubicBezTo>
                  <a:lnTo>
                    <a:pt x="805052" y="1289374"/>
                  </a:lnTo>
                  <a:lnTo>
                    <a:pt x="775068" y="1052906"/>
                  </a:lnTo>
                  <a:cubicBezTo>
                    <a:pt x="773705" y="1044729"/>
                    <a:pt x="768935" y="1037914"/>
                    <a:pt x="762801" y="1033144"/>
                  </a:cubicBezTo>
                  <a:cubicBezTo>
                    <a:pt x="756668" y="1028374"/>
                    <a:pt x="749172" y="1025648"/>
                    <a:pt x="740995" y="1025648"/>
                  </a:cubicBezTo>
                  <a:lnTo>
                    <a:pt x="3651" y="1025648"/>
                  </a:lnTo>
                  <a:lnTo>
                    <a:pt x="3651" y="1095157"/>
                  </a:lnTo>
                  <a:lnTo>
                    <a:pt x="713055" y="1095157"/>
                  </a:lnTo>
                  <a:lnTo>
                    <a:pt x="775749" y="1486999"/>
                  </a:lnTo>
                  <a:cubicBezTo>
                    <a:pt x="777794" y="1495176"/>
                    <a:pt x="781882" y="1501991"/>
                    <a:pt x="788016" y="1506761"/>
                  </a:cubicBezTo>
                  <a:cubicBezTo>
                    <a:pt x="794149" y="1511531"/>
                    <a:pt x="802326" y="1514257"/>
                    <a:pt x="810504" y="1514257"/>
                  </a:cubicBezTo>
                  <a:lnTo>
                    <a:pt x="810504" y="1514257"/>
                  </a:lnTo>
                  <a:cubicBezTo>
                    <a:pt x="818682" y="1514257"/>
                    <a:pt x="826178" y="1510850"/>
                    <a:pt x="832311" y="1506080"/>
                  </a:cubicBezTo>
                  <a:cubicBezTo>
                    <a:pt x="838444" y="1500628"/>
                    <a:pt x="842533" y="1493813"/>
                    <a:pt x="843896" y="1485636"/>
                  </a:cubicBezTo>
                  <a:lnTo>
                    <a:pt x="929079" y="1080165"/>
                  </a:lnTo>
                  <a:lnTo>
                    <a:pt x="1010173" y="1080165"/>
                  </a:lnTo>
                  <a:cubicBezTo>
                    <a:pt x="1019032" y="1080165"/>
                    <a:pt x="1027209" y="1076758"/>
                    <a:pt x="1033343" y="1071306"/>
                  </a:cubicBezTo>
                  <a:cubicBezTo>
                    <a:pt x="1039476" y="1065854"/>
                    <a:pt x="1043565" y="1057677"/>
                    <a:pt x="1044246" y="1048817"/>
                  </a:cubicBezTo>
                  <a:lnTo>
                    <a:pt x="1057875" y="890036"/>
                  </a:lnTo>
                  <a:lnTo>
                    <a:pt x="1216656" y="1740503"/>
                  </a:lnTo>
                  <a:cubicBezTo>
                    <a:pt x="1218019" y="1748681"/>
                    <a:pt x="1222108" y="1756177"/>
                    <a:pt x="1228241" y="1761629"/>
                  </a:cubicBezTo>
                  <a:cubicBezTo>
                    <a:pt x="1234375" y="1767080"/>
                    <a:pt x="1241871" y="1769806"/>
                    <a:pt x="1250730" y="1769806"/>
                  </a:cubicBezTo>
                  <a:cubicBezTo>
                    <a:pt x="1259589" y="1769806"/>
                    <a:pt x="1267085" y="1766399"/>
                    <a:pt x="1273218" y="1760947"/>
                  </a:cubicBezTo>
                  <a:cubicBezTo>
                    <a:pt x="1279351" y="1755495"/>
                    <a:pt x="1283440" y="1747999"/>
                    <a:pt x="1284803" y="1739822"/>
                  </a:cubicBezTo>
                  <a:lnTo>
                    <a:pt x="1410192" y="1078802"/>
                  </a:lnTo>
                  <a:lnTo>
                    <a:pt x="2907369" y="1078802"/>
                  </a:lnTo>
                  <a:lnTo>
                    <a:pt x="2936671" y="1078802"/>
                  </a:lnTo>
                  <a:lnTo>
                    <a:pt x="2968700" y="1078802"/>
                  </a:lnTo>
                  <a:lnTo>
                    <a:pt x="2968700" y="1078120"/>
                  </a:lnTo>
                  <a:lnTo>
                    <a:pt x="2978922" y="1078120"/>
                  </a:lnTo>
                  <a:lnTo>
                    <a:pt x="3015721" y="1497221"/>
                  </a:lnTo>
                  <a:cubicBezTo>
                    <a:pt x="3016403" y="1505398"/>
                    <a:pt x="3020492" y="1513576"/>
                    <a:pt x="3026625" y="1519027"/>
                  </a:cubicBezTo>
                  <a:cubicBezTo>
                    <a:pt x="3032758" y="1524479"/>
                    <a:pt x="3040254" y="1528568"/>
                    <a:pt x="3049113" y="1528568"/>
                  </a:cubicBezTo>
                  <a:lnTo>
                    <a:pt x="3049794" y="1528568"/>
                  </a:lnTo>
                  <a:lnTo>
                    <a:pt x="3050476" y="1528568"/>
                  </a:lnTo>
                  <a:cubicBezTo>
                    <a:pt x="3059335" y="1528568"/>
                    <a:pt x="3066831" y="1525161"/>
                    <a:pt x="3072964" y="1520390"/>
                  </a:cubicBezTo>
                  <a:cubicBezTo>
                    <a:pt x="3079097" y="1514939"/>
                    <a:pt x="3083186" y="1507443"/>
                    <a:pt x="3084549" y="1499265"/>
                  </a:cubicBezTo>
                  <a:lnTo>
                    <a:pt x="3237197" y="563615"/>
                  </a:lnTo>
                  <a:lnTo>
                    <a:pt x="3340098" y="1068580"/>
                  </a:lnTo>
                  <a:lnTo>
                    <a:pt x="3340098" y="1068580"/>
                  </a:lnTo>
                  <a:cubicBezTo>
                    <a:pt x="3341461" y="1076758"/>
                    <a:pt x="3345550" y="1084254"/>
                    <a:pt x="3351683" y="1089705"/>
                  </a:cubicBezTo>
                  <a:cubicBezTo>
                    <a:pt x="3357816" y="1095157"/>
                    <a:pt x="3365994" y="1098564"/>
                    <a:pt x="3374171" y="1098564"/>
                  </a:cubicBezTo>
                  <a:lnTo>
                    <a:pt x="3533634" y="1098564"/>
                  </a:lnTo>
                  <a:cubicBezTo>
                    <a:pt x="3541811" y="1098564"/>
                    <a:pt x="3549307" y="1095157"/>
                    <a:pt x="3555441" y="1090387"/>
                  </a:cubicBezTo>
                  <a:cubicBezTo>
                    <a:pt x="3561574" y="1085616"/>
                    <a:pt x="3565663" y="1078802"/>
                    <a:pt x="3567026" y="1069943"/>
                  </a:cubicBezTo>
                  <a:lnTo>
                    <a:pt x="3607232" y="842334"/>
                  </a:lnTo>
                  <a:lnTo>
                    <a:pt x="3656979" y="1071987"/>
                  </a:lnTo>
                  <a:cubicBezTo>
                    <a:pt x="3659023" y="1079483"/>
                    <a:pt x="3663112" y="1086298"/>
                    <a:pt x="3669245" y="1091068"/>
                  </a:cubicBezTo>
                  <a:cubicBezTo>
                    <a:pt x="3675378" y="1095838"/>
                    <a:pt x="3682875" y="1098564"/>
                    <a:pt x="3690371" y="1098564"/>
                  </a:cubicBezTo>
                  <a:cubicBezTo>
                    <a:pt x="3854603" y="1098564"/>
                    <a:pt x="4162625" y="1098564"/>
                    <a:pt x="4326858" y="1098564"/>
                  </a:cubicBezTo>
                  <a:cubicBezTo>
                    <a:pt x="4340487" y="1098564"/>
                    <a:pt x="4354798" y="1098564"/>
                    <a:pt x="4368427" y="1098564"/>
                  </a:cubicBezTo>
                  <a:cubicBezTo>
                    <a:pt x="4405226" y="1098564"/>
                    <a:pt x="4459744" y="1066536"/>
                    <a:pt x="4459744" y="1015426"/>
                  </a:cubicBezTo>
                  <a:lnTo>
                    <a:pt x="4459744" y="659020"/>
                  </a:lnTo>
                  <a:cubicBezTo>
                    <a:pt x="4532660" y="646072"/>
                    <a:pt x="4611710" y="615407"/>
                    <a:pt x="4665545" y="552030"/>
                  </a:cubicBezTo>
                  <a:cubicBezTo>
                    <a:pt x="4672360" y="543171"/>
                    <a:pt x="4675086" y="532268"/>
                    <a:pt x="4673042" y="522046"/>
                  </a:cubicBezTo>
                  <a:cubicBezTo>
                    <a:pt x="4752091" y="414375"/>
                    <a:pt x="4786846" y="264453"/>
                    <a:pt x="4794342" y="184721"/>
                  </a:cubicBezTo>
                  <a:close/>
                </a:path>
              </a:pathLst>
            </a:custGeom>
            <a:solidFill>
              <a:schemeClr val="accent1"/>
            </a:solidFill>
            <a:ln w="6804" cap="flat">
              <a:noFill/>
              <a:prstDash val="solid"/>
              <a:miter/>
            </a:ln>
          </p:spPr>
          <p:txBody>
            <a:bodyPr rtlCol="0" anchor="ctr"/>
            <a:lstStyle/>
            <a:p>
              <a:endParaRPr lang="en-US"/>
            </a:p>
          </p:txBody>
        </p:sp>
        <p:grpSp>
          <p:nvGrpSpPr>
            <p:cNvPr id="4" name="Group 6">
              <a:extLst>
                <a:ext uri="{FF2B5EF4-FFF2-40B4-BE49-F238E27FC236}">
                  <a16:creationId xmlns:a16="http://schemas.microsoft.com/office/drawing/2014/main" xmlns="" id="{C36593EB-5869-4A8C-80A1-C05AA0B24BF0}"/>
                </a:ext>
              </a:extLst>
            </p:cNvPr>
            <p:cNvGrpSpPr/>
            <p:nvPr/>
          </p:nvGrpSpPr>
          <p:grpSpPr>
            <a:xfrm>
              <a:off x="477110" y="5658084"/>
              <a:ext cx="655351" cy="517912"/>
              <a:chOff x="6456816" y="5667609"/>
              <a:chExt cx="655351" cy="517912"/>
            </a:xfrm>
          </p:grpSpPr>
          <p:sp>
            <p:nvSpPr>
              <p:cNvPr id="9" name="Freeform: Shape 8">
                <a:extLst>
                  <a:ext uri="{FF2B5EF4-FFF2-40B4-BE49-F238E27FC236}">
                    <a16:creationId xmlns:a16="http://schemas.microsoft.com/office/drawing/2014/main" xmlns="" id="{063A0A4C-2BF4-47D2-AFFF-A22E96B3C12D}"/>
                  </a:ext>
                </a:extLst>
              </p:cNvPr>
              <p:cNvSpPr/>
              <p:nvPr/>
            </p:nvSpPr>
            <p:spPr>
              <a:xfrm>
                <a:off x="6456816" y="5667609"/>
                <a:ext cx="517913" cy="517912"/>
              </a:xfrm>
              <a:custGeom>
                <a:avLst/>
                <a:gdLst>
                  <a:gd name="connsiteX0" fmla="*/ 460475 w 517912"/>
                  <a:gd name="connsiteY0" fmla="*/ 259443 h 517912"/>
                  <a:gd name="connsiteX1" fmla="*/ 259443 w 517912"/>
                  <a:gd name="connsiteY1" fmla="*/ 460475 h 517912"/>
                  <a:gd name="connsiteX2" fmla="*/ 58411 w 517912"/>
                  <a:gd name="connsiteY2" fmla="*/ 259443 h 517912"/>
                  <a:gd name="connsiteX3" fmla="*/ 259443 w 517912"/>
                  <a:gd name="connsiteY3" fmla="*/ 58411 h 517912"/>
                  <a:gd name="connsiteX4" fmla="*/ 460475 w 517912"/>
                  <a:gd name="connsiteY4" fmla="*/ 259443 h 5179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912" h="517912">
                    <a:moveTo>
                      <a:pt x="460475" y="259443"/>
                    </a:moveTo>
                    <a:cubicBezTo>
                      <a:pt x="460475" y="370470"/>
                      <a:pt x="370470" y="460475"/>
                      <a:pt x="259443" y="460475"/>
                    </a:cubicBezTo>
                    <a:cubicBezTo>
                      <a:pt x="148416" y="460475"/>
                      <a:pt x="58411" y="370470"/>
                      <a:pt x="58411" y="259443"/>
                    </a:cubicBezTo>
                    <a:cubicBezTo>
                      <a:pt x="58411" y="148416"/>
                      <a:pt x="148416" y="58411"/>
                      <a:pt x="259443" y="58411"/>
                    </a:cubicBezTo>
                    <a:cubicBezTo>
                      <a:pt x="370470" y="58411"/>
                      <a:pt x="460475" y="148416"/>
                      <a:pt x="460475" y="259443"/>
                    </a:cubicBezTo>
                    <a:close/>
                  </a:path>
                </a:pathLst>
              </a:custGeom>
              <a:noFill/>
              <a:ln w="108857" cap="flat">
                <a:solidFill>
                  <a:schemeClr val="accent1"/>
                </a:solidFill>
                <a:prstDash val="solid"/>
                <a:miter/>
              </a:ln>
            </p:spPr>
            <p:txBody>
              <a:bodyPr rtlCol="0" anchor="ctr"/>
              <a:lstStyle/>
              <a:p>
                <a:endParaRPr lang="en-US"/>
              </a:p>
            </p:txBody>
          </p:sp>
          <p:sp>
            <p:nvSpPr>
              <p:cNvPr id="10" name="Rectangle: Rounded Corners 9">
                <a:extLst>
                  <a:ext uri="{FF2B5EF4-FFF2-40B4-BE49-F238E27FC236}">
                    <a16:creationId xmlns:a16="http://schemas.microsoft.com/office/drawing/2014/main" xmlns="" id="{C3DAC375-EEBC-4131-8F69-CD653EE61E82}"/>
                  </a:ext>
                </a:extLst>
              </p:cNvPr>
              <p:cNvSpPr/>
              <p:nvPr/>
            </p:nvSpPr>
            <p:spPr>
              <a:xfrm>
                <a:off x="6913640" y="5874290"/>
                <a:ext cx="198527" cy="129467"/>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Rectangle 7">
              <a:extLst>
                <a:ext uri="{FF2B5EF4-FFF2-40B4-BE49-F238E27FC236}">
                  <a16:creationId xmlns:a16="http://schemas.microsoft.com/office/drawing/2014/main" xmlns="" id="{C9A4658B-18D9-47F9-8999-4B217D15FD5B}"/>
                </a:ext>
              </a:extLst>
            </p:cNvPr>
            <p:cNvSpPr/>
            <p:nvPr/>
          </p:nvSpPr>
          <p:spPr>
            <a:xfrm>
              <a:off x="995023" y="5898145"/>
              <a:ext cx="6479203" cy="6533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 name="Group 10">
            <a:extLst>
              <a:ext uri="{FF2B5EF4-FFF2-40B4-BE49-F238E27FC236}">
                <a16:creationId xmlns:a16="http://schemas.microsoft.com/office/drawing/2014/main" xmlns="" id="{0959607F-C050-4355-908E-D24DD45D9D08}"/>
              </a:ext>
            </a:extLst>
          </p:cNvPr>
          <p:cNvGrpSpPr/>
          <p:nvPr userDrawn="1"/>
        </p:nvGrpSpPr>
        <p:grpSpPr>
          <a:xfrm rot="10800000" flipV="1">
            <a:off x="347501" y="5899288"/>
            <a:ext cx="5572126" cy="862288"/>
            <a:chOff x="477110" y="4905446"/>
            <a:chExt cx="11078677" cy="1714429"/>
          </a:xfrm>
        </p:grpSpPr>
        <p:sp>
          <p:nvSpPr>
            <p:cNvPr id="12" name="Freeform: Shape 11">
              <a:extLst>
                <a:ext uri="{FF2B5EF4-FFF2-40B4-BE49-F238E27FC236}">
                  <a16:creationId xmlns:a16="http://schemas.microsoft.com/office/drawing/2014/main" xmlns="" id="{0EA74116-9898-4A6A-84F3-F61BBB7993C6}"/>
                </a:ext>
              </a:extLst>
            </p:cNvPr>
            <p:cNvSpPr/>
            <p:nvPr/>
          </p:nvSpPr>
          <p:spPr>
            <a:xfrm>
              <a:off x="6913640" y="4905446"/>
              <a:ext cx="4642147" cy="1714429"/>
            </a:xfrm>
            <a:custGeom>
              <a:avLst/>
              <a:gdLst>
                <a:gd name="connsiteX0" fmla="*/ 4794342 w 4797505"/>
                <a:gd name="connsiteY0" fmla="*/ 184721 h 1771805"/>
                <a:gd name="connsiteX1" fmla="*/ 4759588 w 4797505"/>
                <a:gd name="connsiteY1" fmla="*/ 70236 h 1771805"/>
                <a:gd name="connsiteX2" fmla="*/ 4668953 w 4797505"/>
                <a:gd name="connsiteY2" fmla="*/ 27303 h 1771805"/>
                <a:gd name="connsiteX3" fmla="*/ 4624657 w 4797505"/>
                <a:gd name="connsiteY3" fmla="*/ 6178 h 1771805"/>
                <a:gd name="connsiteX4" fmla="*/ 4564007 w 4797505"/>
                <a:gd name="connsiteY4" fmla="*/ 39570 h 1771805"/>
                <a:gd name="connsiteX5" fmla="*/ 4616480 w 4797505"/>
                <a:gd name="connsiteY5" fmla="*/ 84546 h 1771805"/>
                <a:gd name="connsiteX6" fmla="*/ 4665545 w 4797505"/>
                <a:gd name="connsiteY6" fmla="*/ 71598 h 1771805"/>
                <a:gd name="connsiteX7" fmla="*/ 4727559 w 4797505"/>
                <a:gd name="connsiteY7" fmla="*/ 101583 h 1771805"/>
                <a:gd name="connsiteX8" fmla="*/ 4750047 w 4797505"/>
                <a:gd name="connsiteY8" fmla="*/ 180633 h 1771805"/>
                <a:gd name="connsiteX9" fmla="*/ 4663501 w 4797505"/>
                <a:gd name="connsiteY9" fmla="*/ 456625 h 1771805"/>
                <a:gd name="connsiteX10" fmla="*/ 4638968 w 4797505"/>
                <a:gd name="connsiteY10" fmla="*/ 494787 h 1771805"/>
                <a:gd name="connsiteX11" fmla="*/ 4613073 w 4797505"/>
                <a:gd name="connsiteY11" fmla="*/ 507054 h 1771805"/>
                <a:gd name="connsiteX12" fmla="*/ 4430440 w 4797505"/>
                <a:gd name="connsiteY12" fmla="*/ 593600 h 1771805"/>
                <a:gd name="connsiteX13" fmla="*/ 4257349 w 4797505"/>
                <a:gd name="connsiteY13" fmla="*/ 504328 h 1771805"/>
                <a:gd name="connsiteX14" fmla="*/ 4231453 w 4797505"/>
                <a:gd name="connsiteY14" fmla="*/ 492062 h 1771805"/>
                <a:gd name="connsiteX15" fmla="*/ 4206920 w 4797505"/>
                <a:gd name="connsiteY15" fmla="*/ 453900 h 1771805"/>
                <a:gd name="connsiteX16" fmla="*/ 4119011 w 4797505"/>
                <a:gd name="connsiteY16" fmla="*/ 178588 h 1771805"/>
                <a:gd name="connsiteX17" fmla="*/ 4140818 w 4797505"/>
                <a:gd name="connsiteY17" fmla="*/ 99538 h 1771805"/>
                <a:gd name="connsiteX18" fmla="*/ 4203513 w 4797505"/>
                <a:gd name="connsiteY18" fmla="*/ 69554 h 1771805"/>
                <a:gd name="connsiteX19" fmla="*/ 4252578 w 4797505"/>
                <a:gd name="connsiteY19" fmla="*/ 82502 h 1771805"/>
                <a:gd name="connsiteX20" fmla="*/ 4305051 w 4797505"/>
                <a:gd name="connsiteY20" fmla="*/ 37525 h 1771805"/>
                <a:gd name="connsiteX21" fmla="*/ 4244401 w 4797505"/>
                <a:gd name="connsiteY21" fmla="*/ 4134 h 1771805"/>
                <a:gd name="connsiteX22" fmla="*/ 4199424 w 4797505"/>
                <a:gd name="connsiteY22" fmla="*/ 25259 h 1771805"/>
                <a:gd name="connsiteX23" fmla="*/ 4109471 w 4797505"/>
                <a:gd name="connsiteY23" fmla="*/ 68191 h 1771805"/>
                <a:gd name="connsiteX24" fmla="*/ 4075398 w 4797505"/>
                <a:gd name="connsiteY24" fmla="*/ 183359 h 1771805"/>
                <a:gd name="connsiteX25" fmla="*/ 4196698 w 4797505"/>
                <a:gd name="connsiteY25" fmla="*/ 520002 h 1771805"/>
                <a:gd name="connsiteX26" fmla="*/ 4204195 w 4797505"/>
                <a:gd name="connsiteY26" fmla="*/ 549986 h 1771805"/>
                <a:gd name="connsiteX27" fmla="*/ 4391597 w 4797505"/>
                <a:gd name="connsiteY27" fmla="*/ 660383 h 1771805"/>
                <a:gd name="connsiteX28" fmla="*/ 4391597 w 4797505"/>
                <a:gd name="connsiteY28" fmla="*/ 928880 h 1771805"/>
                <a:gd name="connsiteX29" fmla="*/ 4318680 w 4797505"/>
                <a:gd name="connsiteY29" fmla="*/ 1031099 h 1771805"/>
                <a:gd name="connsiteX30" fmla="*/ 3718992 w 4797505"/>
                <a:gd name="connsiteY30" fmla="*/ 1031099 h 1771805"/>
                <a:gd name="connsiteX31" fmla="*/ 3638579 w 4797505"/>
                <a:gd name="connsiteY31" fmla="*/ 673331 h 1771805"/>
                <a:gd name="connsiteX32" fmla="*/ 3626313 w 4797505"/>
                <a:gd name="connsiteY32" fmla="*/ 654250 h 1771805"/>
                <a:gd name="connsiteX33" fmla="*/ 3604506 w 4797505"/>
                <a:gd name="connsiteY33" fmla="*/ 646754 h 1771805"/>
                <a:gd name="connsiteX34" fmla="*/ 3603825 w 4797505"/>
                <a:gd name="connsiteY34" fmla="*/ 646754 h 1771805"/>
                <a:gd name="connsiteX35" fmla="*/ 3582018 w 4797505"/>
                <a:gd name="connsiteY35" fmla="*/ 654931 h 1771805"/>
                <a:gd name="connsiteX36" fmla="*/ 3570433 w 4797505"/>
                <a:gd name="connsiteY36" fmla="*/ 674694 h 1771805"/>
                <a:gd name="connsiteX37" fmla="*/ 3504331 w 4797505"/>
                <a:gd name="connsiteY37" fmla="*/ 1030418 h 1771805"/>
                <a:gd name="connsiteX38" fmla="*/ 3404837 w 4797505"/>
                <a:gd name="connsiteY38" fmla="*/ 1030418 h 1771805"/>
                <a:gd name="connsiteX39" fmla="*/ 3272633 w 4797505"/>
                <a:gd name="connsiteY39" fmla="*/ 319651 h 1771805"/>
                <a:gd name="connsiteX40" fmla="*/ 3261048 w 4797505"/>
                <a:gd name="connsiteY40" fmla="*/ 298526 h 1771805"/>
                <a:gd name="connsiteX41" fmla="*/ 3238560 w 4797505"/>
                <a:gd name="connsiteY41" fmla="*/ 290348 h 1771805"/>
                <a:gd name="connsiteX42" fmla="*/ 3216072 w 4797505"/>
                <a:gd name="connsiteY42" fmla="*/ 298526 h 1771805"/>
                <a:gd name="connsiteX43" fmla="*/ 3204487 w 4797505"/>
                <a:gd name="connsiteY43" fmla="*/ 319651 h 1771805"/>
                <a:gd name="connsiteX44" fmla="*/ 3060016 w 4797505"/>
                <a:gd name="connsiteY44" fmla="*/ 1199421 h 1771805"/>
                <a:gd name="connsiteX45" fmla="*/ 3046387 w 4797505"/>
                <a:gd name="connsiteY45" fmla="*/ 1041321 h 1771805"/>
                <a:gd name="connsiteX46" fmla="*/ 3035484 w 4797505"/>
                <a:gd name="connsiteY46" fmla="*/ 1018833 h 1771805"/>
                <a:gd name="connsiteX47" fmla="*/ 3012314 w 4797505"/>
                <a:gd name="connsiteY47" fmla="*/ 1009293 h 1771805"/>
                <a:gd name="connsiteX48" fmla="*/ 2970745 w 4797505"/>
                <a:gd name="connsiteY48" fmla="*/ 1009293 h 1771805"/>
                <a:gd name="connsiteX49" fmla="*/ 2970745 w 4797505"/>
                <a:gd name="connsiteY49" fmla="*/ 1008611 h 1771805"/>
                <a:gd name="connsiteX50" fmla="*/ 2938716 w 4797505"/>
                <a:gd name="connsiteY50" fmla="*/ 1008611 h 1771805"/>
                <a:gd name="connsiteX51" fmla="*/ 2909413 w 4797505"/>
                <a:gd name="connsiteY51" fmla="*/ 1008611 h 1771805"/>
                <a:gd name="connsiteX52" fmla="*/ 1420414 w 4797505"/>
                <a:gd name="connsiteY52" fmla="*/ 1008611 h 1771805"/>
                <a:gd name="connsiteX53" fmla="*/ 1399289 w 4797505"/>
                <a:gd name="connsiteY53" fmla="*/ 1008611 h 1771805"/>
                <a:gd name="connsiteX54" fmla="*/ 1380889 w 4797505"/>
                <a:gd name="connsiteY54" fmla="*/ 1008611 h 1771805"/>
                <a:gd name="connsiteX55" fmla="*/ 1358401 w 4797505"/>
                <a:gd name="connsiteY55" fmla="*/ 1016789 h 1771805"/>
                <a:gd name="connsiteX56" fmla="*/ 1346816 w 4797505"/>
                <a:gd name="connsiteY56" fmla="*/ 1037914 h 1771805"/>
                <a:gd name="connsiteX57" fmla="*/ 1250048 w 4797505"/>
                <a:gd name="connsiteY57" fmla="*/ 1495176 h 1771805"/>
                <a:gd name="connsiteX58" fmla="*/ 1083771 w 4797505"/>
                <a:gd name="connsiteY58" fmla="*/ 567023 h 1771805"/>
                <a:gd name="connsiteX59" fmla="*/ 1072186 w 4797505"/>
                <a:gd name="connsiteY59" fmla="*/ 545897 h 1771805"/>
                <a:gd name="connsiteX60" fmla="*/ 1049698 w 4797505"/>
                <a:gd name="connsiteY60" fmla="*/ 537720 h 1771805"/>
                <a:gd name="connsiteX61" fmla="*/ 1049016 w 4797505"/>
                <a:gd name="connsiteY61" fmla="*/ 537720 h 1771805"/>
                <a:gd name="connsiteX62" fmla="*/ 1048335 w 4797505"/>
                <a:gd name="connsiteY62" fmla="*/ 537720 h 1771805"/>
                <a:gd name="connsiteX63" fmla="*/ 1025847 w 4797505"/>
                <a:gd name="connsiteY63" fmla="*/ 547260 h 1771805"/>
                <a:gd name="connsiteX64" fmla="*/ 1014943 w 4797505"/>
                <a:gd name="connsiteY64" fmla="*/ 569748 h 1771805"/>
                <a:gd name="connsiteX65" fmla="*/ 978144 w 4797505"/>
                <a:gd name="connsiteY65" fmla="*/ 1009293 h 1771805"/>
                <a:gd name="connsiteX66" fmla="*/ 899094 w 4797505"/>
                <a:gd name="connsiteY66" fmla="*/ 1009293 h 1771805"/>
                <a:gd name="connsiteX67" fmla="*/ 876606 w 4797505"/>
                <a:gd name="connsiteY67" fmla="*/ 1017470 h 1771805"/>
                <a:gd name="connsiteX68" fmla="*/ 865021 w 4797505"/>
                <a:gd name="connsiteY68" fmla="*/ 1038595 h 1771805"/>
                <a:gd name="connsiteX69" fmla="*/ 805052 w 4797505"/>
                <a:gd name="connsiteY69" fmla="*/ 1289374 h 1771805"/>
                <a:gd name="connsiteX70" fmla="*/ 775068 w 4797505"/>
                <a:gd name="connsiteY70" fmla="*/ 1052906 h 1771805"/>
                <a:gd name="connsiteX71" fmla="*/ 762801 w 4797505"/>
                <a:gd name="connsiteY71" fmla="*/ 1033144 h 1771805"/>
                <a:gd name="connsiteX72" fmla="*/ 740995 w 4797505"/>
                <a:gd name="connsiteY72" fmla="*/ 1025648 h 1771805"/>
                <a:gd name="connsiteX73" fmla="*/ 3651 w 4797505"/>
                <a:gd name="connsiteY73" fmla="*/ 1025648 h 1771805"/>
                <a:gd name="connsiteX74" fmla="*/ 3651 w 4797505"/>
                <a:gd name="connsiteY74" fmla="*/ 1095157 h 1771805"/>
                <a:gd name="connsiteX75" fmla="*/ 713055 w 4797505"/>
                <a:gd name="connsiteY75" fmla="*/ 1095157 h 1771805"/>
                <a:gd name="connsiteX76" fmla="*/ 775749 w 4797505"/>
                <a:gd name="connsiteY76" fmla="*/ 1486999 h 1771805"/>
                <a:gd name="connsiteX77" fmla="*/ 788016 w 4797505"/>
                <a:gd name="connsiteY77" fmla="*/ 1506761 h 1771805"/>
                <a:gd name="connsiteX78" fmla="*/ 810504 w 4797505"/>
                <a:gd name="connsiteY78" fmla="*/ 1514257 h 1771805"/>
                <a:gd name="connsiteX79" fmla="*/ 810504 w 4797505"/>
                <a:gd name="connsiteY79" fmla="*/ 1514257 h 1771805"/>
                <a:gd name="connsiteX80" fmla="*/ 832311 w 4797505"/>
                <a:gd name="connsiteY80" fmla="*/ 1506080 h 1771805"/>
                <a:gd name="connsiteX81" fmla="*/ 843896 w 4797505"/>
                <a:gd name="connsiteY81" fmla="*/ 1485636 h 1771805"/>
                <a:gd name="connsiteX82" fmla="*/ 929079 w 4797505"/>
                <a:gd name="connsiteY82" fmla="*/ 1080165 h 1771805"/>
                <a:gd name="connsiteX83" fmla="*/ 1010173 w 4797505"/>
                <a:gd name="connsiteY83" fmla="*/ 1080165 h 1771805"/>
                <a:gd name="connsiteX84" fmla="*/ 1033343 w 4797505"/>
                <a:gd name="connsiteY84" fmla="*/ 1071306 h 1771805"/>
                <a:gd name="connsiteX85" fmla="*/ 1044246 w 4797505"/>
                <a:gd name="connsiteY85" fmla="*/ 1048817 h 1771805"/>
                <a:gd name="connsiteX86" fmla="*/ 1057875 w 4797505"/>
                <a:gd name="connsiteY86" fmla="*/ 890036 h 1771805"/>
                <a:gd name="connsiteX87" fmla="*/ 1216656 w 4797505"/>
                <a:gd name="connsiteY87" fmla="*/ 1740503 h 1771805"/>
                <a:gd name="connsiteX88" fmla="*/ 1228241 w 4797505"/>
                <a:gd name="connsiteY88" fmla="*/ 1761629 h 1771805"/>
                <a:gd name="connsiteX89" fmla="*/ 1250730 w 4797505"/>
                <a:gd name="connsiteY89" fmla="*/ 1769806 h 1771805"/>
                <a:gd name="connsiteX90" fmla="*/ 1273218 w 4797505"/>
                <a:gd name="connsiteY90" fmla="*/ 1760947 h 1771805"/>
                <a:gd name="connsiteX91" fmla="*/ 1284803 w 4797505"/>
                <a:gd name="connsiteY91" fmla="*/ 1739822 h 1771805"/>
                <a:gd name="connsiteX92" fmla="*/ 1410192 w 4797505"/>
                <a:gd name="connsiteY92" fmla="*/ 1078802 h 1771805"/>
                <a:gd name="connsiteX93" fmla="*/ 2907369 w 4797505"/>
                <a:gd name="connsiteY93" fmla="*/ 1078802 h 1771805"/>
                <a:gd name="connsiteX94" fmla="*/ 2936671 w 4797505"/>
                <a:gd name="connsiteY94" fmla="*/ 1078802 h 1771805"/>
                <a:gd name="connsiteX95" fmla="*/ 2968700 w 4797505"/>
                <a:gd name="connsiteY95" fmla="*/ 1078802 h 1771805"/>
                <a:gd name="connsiteX96" fmla="*/ 2968700 w 4797505"/>
                <a:gd name="connsiteY96" fmla="*/ 1078120 h 1771805"/>
                <a:gd name="connsiteX97" fmla="*/ 2978922 w 4797505"/>
                <a:gd name="connsiteY97" fmla="*/ 1078120 h 1771805"/>
                <a:gd name="connsiteX98" fmla="*/ 3015721 w 4797505"/>
                <a:gd name="connsiteY98" fmla="*/ 1497221 h 1771805"/>
                <a:gd name="connsiteX99" fmla="*/ 3026625 w 4797505"/>
                <a:gd name="connsiteY99" fmla="*/ 1519027 h 1771805"/>
                <a:gd name="connsiteX100" fmla="*/ 3049113 w 4797505"/>
                <a:gd name="connsiteY100" fmla="*/ 1528568 h 1771805"/>
                <a:gd name="connsiteX101" fmla="*/ 3049794 w 4797505"/>
                <a:gd name="connsiteY101" fmla="*/ 1528568 h 1771805"/>
                <a:gd name="connsiteX102" fmla="*/ 3050476 w 4797505"/>
                <a:gd name="connsiteY102" fmla="*/ 1528568 h 1771805"/>
                <a:gd name="connsiteX103" fmla="*/ 3072964 w 4797505"/>
                <a:gd name="connsiteY103" fmla="*/ 1520390 h 1771805"/>
                <a:gd name="connsiteX104" fmla="*/ 3084549 w 4797505"/>
                <a:gd name="connsiteY104" fmla="*/ 1499265 h 1771805"/>
                <a:gd name="connsiteX105" fmla="*/ 3237197 w 4797505"/>
                <a:gd name="connsiteY105" fmla="*/ 563615 h 1771805"/>
                <a:gd name="connsiteX106" fmla="*/ 3340098 w 4797505"/>
                <a:gd name="connsiteY106" fmla="*/ 1068580 h 1771805"/>
                <a:gd name="connsiteX107" fmla="*/ 3340098 w 4797505"/>
                <a:gd name="connsiteY107" fmla="*/ 1068580 h 1771805"/>
                <a:gd name="connsiteX108" fmla="*/ 3351683 w 4797505"/>
                <a:gd name="connsiteY108" fmla="*/ 1089705 h 1771805"/>
                <a:gd name="connsiteX109" fmla="*/ 3374171 w 4797505"/>
                <a:gd name="connsiteY109" fmla="*/ 1098564 h 1771805"/>
                <a:gd name="connsiteX110" fmla="*/ 3533634 w 4797505"/>
                <a:gd name="connsiteY110" fmla="*/ 1098564 h 1771805"/>
                <a:gd name="connsiteX111" fmla="*/ 3555441 w 4797505"/>
                <a:gd name="connsiteY111" fmla="*/ 1090387 h 1771805"/>
                <a:gd name="connsiteX112" fmla="*/ 3567026 w 4797505"/>
                <a:gd name="connsiteY112" fmla="*/ 1069943 h 1771805"/>
                <a:gd name="connsiteX113" fmla="*/ 3607232 w 4797505"/>
                <a:gd name="connsiteY113" fmla="*/ 842334 h 1771805"/>
                <a:gd name="connsiteX114" fmla="*/ 3656979 w 4797505"/>
                <a:gd name="connsiteY114" fmla="*/ 1071987 h 1771805"/>
                <a:gd name="connsiteX115" fmla="*/ 3669245 w 4797505"/>
                <a:gd name="connsiteY115" fmla="*/ 1091068 h 1771805"/>
                <a:gd name="connsiteX116" fmla="*/ 3690371 w 4797505"/>
                <a:gd name="connsiteY116" fmla="*/ 1098564 h 1771805"/>
                <a:gd name="connsiteX117" fmla="*/ 4326858 w 4797505"/>
                <a:gd name="connsiteY117" fmla="*/ 1098564 h 1771805"/>
                <a:gd name="connsiteX118" fmla="*/ 4368427 w 4797505"/>
                <a:gd name="connsiteY118" fmla="*/ 1098564 h 1771805"/>
                <a:gd name="connsiteX119" fmla="*/ 4459744 w 4797505"/>
                <a:gd name="connsiteY119" fmla="*/ 1015426 h 1771805"/>
                <a:gd name="connsiteX120" fmla="*/ 4459744 w 4797505"/>
                <a:gd name="connsiteY120" fmla="*/ 659020 h 1771805"/>
                <a:gd name="connsiteX121" fmla="*/ 4665545 w 4797505"/>
                <a:gd name="connsiteY121" fmla="*/ 552030 h 1771805"/>
                <a:gd name="connsiteX122" fmla="*/ 4673042 w 4797505"/>
                <a:gd name="connsiteY122" fmla="*/ 522046 h 1771805"/>
                <a:gd name="connsiteX123" fmla="*/ 4794342 w 4797505"/>
                <a:gd name="connsiteY123" fmla="*/ 184721 h 1771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Lst>
              <a:rect l="l" t="t" r="r" b="b"/>
              <a:pathLst>
                <a:path w="4797505" h="1771805">
                  <a:moveTo>
                    <a:pt x="4794342" y="184721"/>
                  </a:moveTo>
                  <a:cubicBezTo>
                    <a:pt x="4799112" y="137019"/>
                    <a:pt x="4787527" y="98176"/>
                    <a:pt x="4759588" y="70236"/>
                  </a:cubicBezTo>
                  <a:cubicBezTo>
                    <a:pt x="4733692" y="43658"/>
                    <a:pt x="4698256" y="32074"/>
                    <a:pt x="4668953" y="27303"/>
                  </a:cubicBezTo>
                  <a:cubicBezTo>
                    <a:pt x="4659412" y="16400"/>
                    <a:pt x="4643739" y="8222"/>
                    <a:pt x="4624657" y="6178"/>
                  </a:cubicBezTo>
                  <a:cubicBezTo>
                    <a:pt x="4593310" y="2771"/>
                    <a:pt x="4566052" y="18444"/>
                    <a:pt x="4564007" y="39570"/>
                  </a:cubicBezTo>
                  <a:cubicBezTo>
                    <a:pt x="4561963" y="61377"/>
                    <a:pt x="4585814" y="81820"/>
                    <a:pt x="4616480" y="84546"/>
                  </a:cubicBezTo>
                  <a:cubicBezTo>
                    <a:pt x="4636242" y="86591"/>
                    <a:pt x="4653961" y="81139"/>
                    <a:pt x="4665545" y="71598"/>
                  </a:cubicBezTo>
                  <a:cubicBezTo>
                    <a:pt x="4686671" y="75687"/>
                    <a:pt x="4711203" y="83865"/>
                    <a:pt x="4727559" y="101583"/>
                  </a:cubicBezTo>
                  <a:cubicBezTo>
                    <a:pt x="4745958" y="119982"/>
                    <a:pt x="4753454" y="145878"/>
                    <a:pt x="4750047" y="180633"/>
                  </a:cubicBezTo>
                  <a:cubicBezTo>
                    <a:pt x="4742551" y="254912"/>
                    <a:pt x="4715974" y="366672"/>
                    <a:pt x="4663501" y="456625"/>
                  </a:cubicBezTo>
                  <a:cubicBezTo>
                    <a:pt x="4655323" y="470255"/>
                    <a:pt x="4647146" y="483203"/>
                    <a:pt x="4638968" y="494787"/>
                  </a:cubicBezTo>
                  <a:cubicBezTo>
                    <a:pt x="4629428" y="494787"/>
                    <a:pt x="4619888" y="499558"/>
                    <a:pt x="4613073" y="507054"/>
                  </a:cubicBezTo>
                  <a:cubicBezTo>
                    <a:pt x="4561963" y="567023"/>
                    <a:pt x="4499268" y="593600"/>
                    <a:pt x="4430440" y="593600"/>
                  </a:cubicBezTo>
                  <a:cubicBezTo>
                    <a:pt x="4365020" y="591555"/>
                    <a:pt x="4306414" y="562252"/>
                    <a:pt x="4257349" y="504328"/>
                  </a:cubicBezTo>
                  <a:cubicBezTo>
                    <a:pt x="4250534" y="496150"/>
                    <a:pt x="4240993" y="492062"/>
                    <a:pt x="4231453" y="492062"/>
                  </a:cubicBezTo>
                  <a:cubicBezTo>
                    <a:pt x="4223275" y="480477"/>
                    <a:pt x="4214417" y="467529"/>
                    <a:pt x="4206920" y="453900"/>
                  </a:cubicBezTo>
                  <a:cubicBezTo>
                    <a:pt x="4153766" y="363946"/>
                    <a:pt x="4126507" y="252186"/>
                    <a:pt x="4119011" y="178588"/>
                  </a:cubicBezTo>
                  <a:cubicBezTo>
                    <a:pt x="4115604" y="143834"/>
                    <a:pt x="4122419" y="117938"/>
                    <a:pt x="4140818" y="99538"/>
                  </a:cubicBezTo>
                  <a:cubicBezTo>
                    <a:pt x="4157855" y="81820"/>
                    <a:pt x="4181706" y="73643"/>
                    <a:pt x="4203513" y="69554"/>
                  </a:cubicBezTo>
                  <a:cubicBezTo>
                    <a:pt x="4214417" y="79095"/>
                    <a:pt x="4232816" y="84546"/>
                    <a:pt x="4252578" y="82502"/>
                  </a:cubicBezTo>
                  <a:cubicBezTo>
                    <a:pt x="4283926" y="79095"/>
                    <a:pt x="4307777" y="59332"/>
                    <a:pt x="4305051" y="37525"/>
                  </a:cubicBezTo>
                  <a:cubicBezTo>
                    <a:pt x="4303007" y="15718"/>
                    <a:pt x="4275748" y="726"/>
                    <a:pt x="4244401" y="4134"/>
                  </a:cubicBezTo>
                  <a:cubicBezTo>
                    <a:pt x="4225320" y="6178"/>
                    <a:pt x="4208964" y="14356"/>
                    <a:pt x="4199424" y="25259"/>
                  </a:cubicBezTo>
                  <a:cubicBezTo>
                    <a:pt x="4170121" y="30029"/>
                    <a:pt x="4135366" y="42296"/>
                    <a:pt x="4109471" y="68191"/>
                  </a:cubicBezTo>
                  <a:cubicBezTo>
                    <a:pt x="4081531" y="96131"/>
                    <a:pt x="4069946" y="134975"/>
                    <a:pt x="4075398" y="183359"/>
                  </a:cubicBezTo>
                  <a:cubicBezTo>
                    <a:pt x="4083575" y="262408"/>
                    <a:pt x="4118330" y="413012"/>
                    <a:pt x="4196698" y="520002"/>
                  </a:cubicBezTo>
                  <a:cubicBezTo>
                    <a:pt x="4194654" y="530224"/>
                    <a:pt x="4197380" y="541127"/>
                    <a:pt x="4204195" y="549986"/>
                  </a:cubicBezTo>
                  <a:cubicBezTo>
                    <a:pt x="4258712" y="614044"/>
                    <a:pt x="4319362" y="647435"/>
                    <a:pt x="4391597" y="660383"/>
                  </a:cubicBezTo>
                  <a:lnTo>
                    <a:pt x="4391597" y="928880"/>
                  </a:lnTo>
                  <a:cubicBezTo>
                    <a:pt x="4392960" y="972494"/>
                    <a:pt x="4385464" y="1027011"/>
                    <a:pt x="4318680" y="1031099"/>
                  </a:cubicBezTo>
                  <a:lnTo>
                    <a:pt x="3718992" y="1031099"/>
                  </a:lnTo>
                  <a:lnTo>
                    <a:pt x="3638579" y="673331"/>
                  </a:lnTo>
                  <a:cubicBezTo>
                    <a:pt x="3636535" y="665153"/>
                    <a:pt x="3632446" y="659020"/>
                    <a:pt x="3626313" y="654250"/>
                  </a:cubicBezTo>
                  <a:cubicBezTo>
                    <a:pt x="3620861" y="649480"/>
                    <a:pt x="3613365" y="647435"/>
                    <a:pt x="3604506" y="646754"/>
                  </a:cubicBezTo>
                  <a:lnTo>
                    <a:pt x="3603825" y="646754"/>
                  </a:lnTo>
                  <a:cubicBezTo>
                    <a:pt x="3595647" y="646754"/>
                    <a:pt x="3588151" y="649480"/>
                    <a:pt x="3582018" y="654931"/>
                  </a:cubicBezTo>
                  <a:cubicBezTo>
                    <a:pt x="3576566" y="659702"/>
                    <a:pt x="3571796" y="666516"/>
                    <a:pt x="3570433" y="674694"/>
                  </a:cubicBezTo>
                  <a:lnTo>
                    <a:pt x="3504331" y="1030418"/>
                  </a:lnTo>
                  <a:lnTo>
                    <a:pt x="3404837" y="1030418"/>
                  </a:lnTo>
                  <a:lnTo>
                    <a:pt x="3272633" y="319651"/>
                  </a:lnTo>
                  <a:cubicBezTo>
                    <a:pt x="3271270" y="311474"/>
                    <a:pt x="3267182" y="303978"/>
                    <a:pt x="3261048" y="298526"/>
                  </a:cubicBezTo>
                  <a:cubicBezTo>
                    <a:pt x="3254915" y="293074"/>
                    <a:pt x="3246738" y="290348"/>
                    <a:pt x="3238560" y="290348"/>
                  </a:cubicBezTo>
                  <a:cubicBezTo>
                    <a:pt x="3230382" y="290348"/>
                    <a:pt x="3222205" y="293756"/>
                    <a:pt x="3216072" y="298526"/>
                  </a:cubicBezTo>
                  <a:cubicBezTo>
                    <a:pt x="3209938" y="303978"/>
                    <a:pt x="3205850" y="311474"/>
                    <a:pt x="3204487" y="319651"/>
                  </a:cubicBezTo>
                  <a:lnTo>
                    <a:pt x="3060016" y="1199421"/>
                  </a:lnTo>
                  <a:lnTo>
                    <a:pt x="3046387" y="1041321"/>
                  </a:lnTo>
                  <a:cubicBezTo>
                    <a:pt x="3045706" y="1032462"/>
                    <a:pt x="3041617" y="1024285"/>
                    <a:pt x="3035484" y="1018833"/>
                  </a:cubicBezTo>
                  <a:cubicBezTo>
                    <a:pt x="3029351" y="1013381"/>
                    <a:pt x="3021173" y="1009293"/>
                    <a:pt x="3012314" y="1009293"/>
                  </a:cubicBezTo>
                  <a:lnTo>
                    <a:pt x="2970745" y="1009293"/>
                  </a:lnTo>
                  <a:lnTo>
                    <a:pt x="2970745" y="1008611"/>
                  </a:lnTo>
                  <a:lnTo>
                    <a:pt x="2938716" y="1008611"/>
                  </a:lnTo>
                  <a:lnTo>
                    <a:pt x="2909413" y="1008611"/>
                  </a:lnTo>
                  <a:lnTo>
                    <a:pt x="1420414" y="1008611"/>
                  </a:lnTo>
                  <a:lnTo>
                    <a:pt x="1399289" y="1008611"/>
                  </a:lnTo>
                  <a:lnTo>
                    <a:pt x="1380889" y="1008611"/>
                  </a:lnTo>
                  <a:cubicBezTo>
                    <a:pt x="1372030" y="1008611"/>
                    <a:pt x="1363853" y="1012018"/>
                    <a:pt x="1358401" y="1016789"/>
                  </a:cubicBezTo>
                  <a:cubicBezTo>
                    <a:pt x="1352268" y="1022240"/>
                    <a:pt x="1347498" y="1029736"/>
                    <a:pt x="1346816" y="1037914"/>
                  </a:cubicBezTo>
                  <a:lnTo>
                    <a:pt x="1250048" y="1495176"/>
                  </a:lnTo>
                  <a:lnTo>
                    <a:pt x="1083771" y="567023"/>
                  </a:lnTo>
                  <a:cubicBezTo>
                    <a:pt x="1082408" y="558845"/>
                    <a:pt x="1078319" y="551349"/>
                    <a:pt x="1072186" y="545897"/>
                  </a:cubicBezTo>
                  <a:cubicBezTo>
                    <a:pt x="1066053" y="540446"/>
                    <a:pt x="1058557" y="537720"/>
                    <a:pt x="1049698" y="537720"/>
                  </a:cubicBezTo>
                  <a:lnTo>
                    <a:pt x="1049016" y="537720"/>
                  </a:lnTo>
                  <a:lnTo>
                    <a:pt x="1048335" y="537720"/>
                  </a:lnTo>
                  <a:cubicBezTo>
                    <a:pt x="1040157" y="537720"/>
                    <a:pt x="1031980" y="541808"/>
                    <a:pt x="1025847" y="547260"/>
                  </a:cubicBezTo>
                  <a:cubicBezTo>
                    <a:pt x="1019713" y="552712"/>
                    <a:pt x="1015625" y="560889"/>
                    <a:pt x="1014943" y="569748"/>
                  </a:cubicBezTo>
                  <a:lnTo>
                    <a:pt x="978144" y="1009293"/>
                  </a:lnTo>
                  <a:lnTo>
                    <a:pt x="899094" y="1009293"/>
                  </a:lnTo>
                  <a:cubicBezTo>
                    <a:pt x="890235" y="1009293"/>
                    <a:pt x="882739" y="1012700"/>
                    <a:pt x="876606" y="1017470"/>
                  </a:cubicBezTo>
                  <a:cubicBezTo>
                    <a:pt x="870473" y="1022922"/>
                    <a:pt x="866384" y="1029736"/>
                    <a:pt x="865021" y="1038595"/>
                  </a:cubicBezTo>
                  <a:lnTo>
                    <a:pt x="805052" y="1289374"/>
                  </a:lnTo>
                  <a:lnTo>
                    <a:pt x="775068" y="1052906"/>
                  </a:lnTo>
                  <a:cubicBezTo>
                    <a:pt x="773705" y="1044729"/>
                    <a:pt x="768935" y="1037914"/>
                    <a:pt x="762801" y="1033144"/>
                  </a:cubicBezTo>
                  <a:cubicBezTo>
                    <a:pt x="756668" y="1028374"/>
                    <a:pt x="749172" y="1025648"/>
                    <a:pt x="740995" y="1025648"/>
                  </a:cubicBezTo>
                  <a:lnTo>
                    <a:pt x="3651" y="1025648"/>
                  </a:lnTo>
                  <a:lnTo>
                    <a:pt x="3651" y="1095157"/>
                  </a:lnTo>
                  <a:lnTo>
                    <a:pt x="713055" y="1095157"/>
                  </a:lnTo>
                  <a:lnTo>
                    <a:pt x="775749" y="1486999"/>
                  </a:lnTo>
                  <a:cubicBezTo>
                    <a:pt x="777794" y="1495176"/>
                    <a:pt x="781882" y="1501991"/>
                    <a:pt x="788016" y="1506761"/>
                  </a:cubicBezTo>
                  <a:cubicBezTo>
                    <a:pt x="794149" y="1511531"/>
                    <a:pt x="802326" y="1514257"/>
                    <a:pt x="810504" y="1514257"/>
                  </a:cubicBezTo>
                  <a:lnTo>
                    <a:pt x="810504" y="1514257"/>
                  </a:lnTo>
                  <a:cubicBezTo>
                    <a:pt x="818682" y="1514257"/>
                    <a:pt x="826178" y="1510850"/>
                    <a:pt x="832311" y="1506080"/>
                  </a:cubicBezTo>
                  <a:cubicBezTo>
                    <a:pt x="838444" y="1500628"/>
                    <a:pt x="842533" y="1493813"/>
                    <a:pt x="843896" y="1485636"/>
                  </a:cubicBezTo>
                  <a:lnTo>
                    <a:pt x="929079" y="1080165"/>
                  </a:lnTo>
                  <a:lnTo>
                    <a:pt x="1010173" y="1080165"/>
                  </a:lnTo>
                  <a:cubicBezTo>
                    <a:pt x="1019032" y="1080165"/>
                    <a:pt x="1027209" y="1076758"/>
                    <a:pt x="1033343" y="1071306"/>
                  </a:cubicBezTo>
                  <a:cubicBezTo>
                    <a:pt x="1039476" y="1065854"/>
                    <a:pt x="1043565" y="1057677"/>
                    <a:pt x="1044246" y="1048817"/>
                  </a:cubicBezTo>
                  <a:lnTo>
                    <a:pt x="1057875" y="890036"/>
                  </a:lnTo>
                  <a:lnTo>
                    <a:pt x="1216656" y="1740503"/>
                  </a:lnTo>
                  <a:cubicBezTo>
                    <a:pt x="1218019" y="1748681"/>
                    <a:pt x="1222108" y="1756177"/>
                    <a:pt x="1228241" y="1761629"/>
                  </a:cubicBezTo>
                  <a:cubicBezTo>
                    <a:pt x="1234375" y="1767080"/>
                    <a:pt x="1241871" y="1769806"/>
                    <a:pt x="1250730" y="1769806"/>
                  </a:cubicBezTo>
                  <a:cubicBezTo>
                    <a:pt x="1259589" y="1769806"/>
                    <a:pt x="1267085" y="1766399"/>
                    <a:pt x="1273218" y="1760947"/>
                  </a:cubicBezTo>
                  <a:cubicBezTo>
                    <a:pt x="1279351" y="1755495"/>
                    <a:pt x="1283440" y="1747999"/>
                    <a:pt x="1284803" y="1739822"/>
                  </a:cubicBezTo>
                  <a:lnTo>
                    <a:pt x="1410192" y="1078802"/>
                  </a:lnTo>
                  <a:lnTo>
                    <a:pt x="2907369" y="1078802"/>
                  </a:lnTo>
                  <a:lnTo>
                    <a:pt x="2936671" y="1078802"/>
                  </a:lnTo>
                  <a:lnTo>
                    <a:pt x="2968700" y="1078802"/>
                  </a:lnTo>
                  <a:lnTo>
                    <a:pt x="2968700" y="1078120"/>
                  </a:lnTo>
                  <a:lnTo>
                    <a:pt x="2978922" y="1078120"/>
                  </a:lnTo>
                  <a:lnTo>
                    <a:pt x="3015721" y="1497221"/>
                  </a:lnTo>
                  <a:cubicBezTo>
                    <a:pt x="3016403" y="1505398"/>
                    <a:pt x="3020492" y="1513576"/>
                    <a:pt x="3026625" y="1519027"/>
                  </a:cubicBezTo>
                  <a:cubicBezTo>
                    <a:pt x="3032758" y="1524479"/>
                    <a:pt x="3040254" y="1528568"/>
                    <a:pt x="3049113" y="1528568"/>
                  </a:cubicBezTo>
                  <a:lnTo>
                    <a:pt x="3049794" y="1528568"/>
                  </a:lnTo>
                  <a:lnTo>
                    <a:pt x="3050476" y="1528568"/>
                  </a:lnTo>
                  <a:cubicBezTo>
                    <a:pt x="3059335" y="1528568"/>
                    <a:pt x="3066831" y="1525161"/>
                    <a:pt x="3072964" y="1520390"/>
                  </a:cubicBezTo>
                  <a:cubicBezTo>
                    <a:pt x="3079097" y="1514939"/>
                    <a:pt x="3083186" y="1507443"/>
                    <a:pt x="3084549" y="1499265"/>
                  </a:cubicBezTo>
                  <a:lnTo>
                    <a:pt x="3237197" y="563615"/>
                  </a:lnTo>
                  <a:lnTo>
                    <a:pt x="3340098" y="1068580"/>
                  </a:lnTo>
                  <a:lnTo>
                    <a:pt x="3340098" y="1068580"/>
                  </a:lnTo>
                  <a:cubicBezTo>
                    <a:pt x="3341461" y="1076758"/>
                    <a:pt x="3345550" y="1084254"/>
                    <a:pt x="3351683" y="1089705"/>
                  </a:cubicBezTo>
                  <a:cubicBezTo>
                    <a:pt x="3357816" y="1095157"/>
                    <a:pt x="3365994" y="1098564"/>
                    <a:pt x="3374171" y="1098564"/>
                  </a:cubicBezTo>
                  <a:lnTo>
                    <a:pt x="3533634" y="1098564"/>
                  </a:lnTo>
                  <a:cubicBezTo>
                    <a:pt x="3541811" y="1098564"/>
                    <a:pt x="3549307" y="1095157"/>
                    <a:pt x="3555441" y="1090387"/>
                  </a:cubicBezTo>
                  <a:cubicBezTo>
                    <a:pt x="3561574" y="1085616"/>
                    <a:pt x="3565663" y="1078802"/>
                    <a:pt x="3567026" y="1069943"/>
                  </a:cubicBezTo>
                  <a:lnTo>
                    <a:pt x="3607232" y="842334"/>
                  </a:lnTo>
                  <a:lnTo>
                    <a:pt x="3656979" y="1071987"/>
                  </a:lnTo>
                  <a:cubicBezTo>
                    <a:pt x="3659023" y="1079483"/>
                    <a:pt x="3663112" y="1086298"/>
                    <a:pt x="3669245" y="1091068"/>
                  </a:cubicBezTo>
                  <a:cubicBezTo>
                    <a:pt x="3675378" y="1095838"/>
                    <a:pt x="3682875" y="1098564"/>
                    <a:pt x="3690371" y="1098564"/>
                  </a:cubicBezTo>
                  <a:cubicBezTo>
                    <a:pt x="3854603" y="1098564"/>
                    <a:pt x="4162625" y="1098564"/>
                    <a:pt x="4326858" y="1098564"/>
                  </a:cubicBezTo>
                  <a:cubicBezTo>
                    <a:pt x="4340487" y="1098564"/>
                    <a:pt x="4354798" y="1098564"/>
                    <a:pt x="4368427" y="1098564"/>
                  </a:cubicBezTo>
                  <a:cubicBezTo>
                    <a:pt x="4405226" y="1098564"/>
                    <a:pt x="4459744" y="1066536"/>
                    <a:pt x="4459744" y="1015426"/>
                  </a:cubicBezTo>
                  <a:lnTo>
                    <a:pt x="4459744" y="659020"/>
                  </a:lnTo>
                  <a:cubicBezTo>
                    <a:pt x="4532660" y="646072"/>
                    <a:pt x="4611710" y="615407"/>
                    <a:pt x="4665545" y="552030"/>
                  </a:cubicBezTo>
                  <a:cubicBezTo>
                    <a:pt x="4672360" y="543171"/>
                    <a:pt x="4675086" y="532268"/>
                    <a:pt x="4673042" y="522046"/>
                  </a:cubicBezTo>
                  <a:cubicBezTo>
                    <a:pt x="4752091" y="414375"/>
                    <a:pt x="4786846" y="264453"/>
                    <a:pt x="4794342" y="184721"/>
                  </a:cubicBezTo>
                  <a:close/>
                </a:path>
              </a:pathLst>
            </a:custGeom>
            <a:solidFill>
              <a:schemeClr val="accent1"/>
            </a:solidFill>
            <a:ln w="6804" cap="flat">
              <a:noFill/>
              <a:prstDash val="solid"/>
              <a:miter/>
            </a:ln>
          </p:spPr>
          <p:txBody>
            <a:bodyPr rtlCol="0" anchor="ctr"/>
            <a:lstStyle/>
            <a:p>
              <a:endParaRPr lang="en-US"/>
            </a:p>
          </p:txBody>
        </p:sp>
        <p:grpSp>
          <p:nvGrpSpPr>
            <p:cNvPr id="7" name="Group 12">
              <a:extLst>
                <a:ext uri="{FF2B5EF4-FFF2-40B4-BE49-F238E27FC236}">
                  <a16:creationId xmlns:a16="http://schemas.microsoft.com/office/drawing/2014/main" xmlns="" id="{954DC28B-DA5D-40A5-BF5E-A8C07B13D6FD}"/>
                </a:ext>
              </a:extLst>
            </p:cNvPr>
            <p:cNvGrpSpPr/>
            <p:nvPr/>
          </p:nvGrpSpPr>
          <p:grpSpPr>
            <a:xfrm>
              <a:off x="477110" y="5658084"/>
              <a:ext cx="655351" cy="517912"/>
              <a:chOff x="6456816" y="5667609"/>
              <a:chExt cx="655351" cy="517912"/>
            </a:xfrm>
          </p:grpSpPr>
          <p:sp>
            <p:nvSpPr>
              <p:cNvPr id="15" name="Freeform: Shape 14">
                <a:extLst>
                  <a:ext uri="{FF2B5EF4-FFF2-40B4-BE49-F238E27FC236}">
                    <a16:creationId xmlns:a16="http://schemas.microsoft.com/office/drawing/2014/main" xmlns="" id="{EC1A92E0-BAD3-4804-8CFB-2F36973DF453}"/>
                  </a:ext>
                </a:extLst>
              </p:cNvPr>
              <p:cNvSpPr/>
              <p:nvPr/>
            </p:nvSpPr>
            <p:spPr>
              <a:xfrm>
                <a:off x="6456816" y="5667609"/>
                <a:ext cx="517913" cy="517912"/>
              </a:xfrm>
              <a:custGeom>
                <a:avLst/>
                <a:gdLst>
                  <a:gd name="connsiteX0" fmla="*/ 460475 w 517912"/>
                  <a:gd name="connsiteY0" fmla="*/ 259443 h 517912"/>
                  <a:gd name="connsiteX1" fmla="*/ 259443 w 517912"/>
                  <a:gd name="connsiteY1" fmla="*/ 460475 h 517912"/>
                  <a:gd name="connsiteX2" fmla="*/ 58411 w 517912"/>
                  <a:gd name="connsiteY2" fmla="*/ 259443 h 517912"/>
                  <a:gd name="connsiteX3" fmla="*/ 259443 w 517912"/>
                  <a:gd name="connsiteY3" fmla="*/ 58411 h 517912"/>
                  <a:gd name="connsiteX4" fmla="*/ 460475 w 517912"/>
                  <a:gd name="connsiteY4" fmla="*/ 259443 h 5179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912" h="517912">
                    <a:moveTo>
                      <a:pt x="460475" y="259443"/>
                    </a:moveTo>
                    <a:cubicBezTo>
                      <a:pt x="460475" y="370470"/>
                      <a:pt x="370470" y="460475"/>
                      <a:pt x="259443" y="460475"/>
                    </a:cubicBezTo>
                    <a:cubicBezTo>
                      <a:pt x="148416" y="460475"/>
                      <a:pt x="58411" y="370470"/>
                      <a:pt x="58411" y="259443"/>
                    </a:cubicBezTo>
                    <a:cubicBezTo>
                      <a:pt x="58411" y="148416"/>
                      <a:pt x="148416" y="58411"/>
                      <a:pt x="259443" y="58411"/>
                    </a:cubicBezTo>
                    <a:cubicBezTo>
                      <a:pt x="370470" y="58411"/>
                      <a:pt x="460475" y="148416"/>
                      <a:pt x="460475" y="259443"/>
                    </a:cubicBezTo>
                    <a:close/>
                  </a:path>
                </a:pathLst>
              </a:custGeom>
              <a:noFill/>
              <a:ln w="108857" cap="flat">
                <a:solidFill>
                  <a:schemeClr val="accent1"/>
                </a:solidFill>
                <a:prstDash val="solid"/>
                <a:miter/>
              </a:ln>
            </p:spPr>
            <p:txBody>
              <a:bodyPr rtlCol="0" anchor="ctr"/>
              <a:lstStyle/>
              <a:p>
                <a:endParaRPr lang="en-US"/>
              </a:p>
            </p:txBody>
          </p:sp>
          <p:sp>
            <p:nvSpPr>
              <p:cNvPr id="16" name="Rectangle: Rounded Corners 15">
                <a:extLst>
                  <a:ext uri="{FF2B5EF4-FFF2-40B4-BE49-F238E27FC236}">
                    <a16:creationId xmlns:a16="http://schemas.microsoft.com/office/drawing/2014/main" xmlns="" id="{4F7FFD43-6FA1-417C-AF01-3A54B1EB3288}"/>
                  </a:ext>
                </a:extLst>
              </p:cNvPr>
              <p:cNvSpPr/>
              <p:nvPr/>
            </p:nvSpPr>
            <p:spPr>
              <a:xfrm>
                <a:off x="6913640" y="5874290"/>
                <a:ext cx="198527" cy="129467"/>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xmlns="" id="{96DB8CE4-378A-4F7B-8401-E84CD0360554}"/>
                </a:ext>
              </a:extLst>
            </p:cNvPr>
            <p:cNvSpPr/>
            <p:nvPr/>
          </p:nvSpPr>
          <p:spPr>
            <a:xfrm>
              <a:off x="995023" y="5898145"/>
              <a:ext cx="6479203" cy="6533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xmlns="" val="1310287618"/>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1790092108"/>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6_Style slide layout">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378231052"/>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userDrawn="1">
  <p:cSld name="Agenda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8521460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18" Type="http://schemas.openxmlformats.org/officeDocument/2006/relationships/slideLayout" Target="../slideLayouts/slideLayout20.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slideLayout" Target="../slideLayouts/slideLayout14.xml"/><Relationship Id="rId17" Type="http://schemas.openxmlformats.org/officeDocument/2006/relationships/slideLayout" Target="../slideLayouts/slideLayout19.xml"/><Relationship Id="rId2" Type="http://schemas.openxmlformats.org/officeDocument/2006/relationships/slideLayout" Target="../slideLayouts/slideLayout4.xml"/><Relationship Id="rId16" Type="http://schemas.openxmlformats.org/officeDocument/2006/relationships/slideLayout" Target="../slideLayouts/slideLayout18.xml"/><Relationship Id="rId20" Type="http://schemas.openxmlformats.org/officeDocument/2006/relationships/theme" Target="../theme/theme2.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5" Type="http://schemas.openxmlformats.org/officeDocument/2006/relationships/slideLayout" Target="../slideLayouts/slideLayout17.xml"/><Relationship Id="rId10" Type="http://schemas.openxmlformats.org/officeDocument/2006/relationships/slideLayout" Target="../slideLayouts/slideLayout12.xml"/><Relationship Id="rId19" Type="http://schemas.openxmlformats.org/officeDocument/2006/relationships/slideLayout" Target="../slideLayouts/slideLayout21.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slideLayout" Target="../slideLayouts/slideLayout1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slideLayout" Target="../slideLayouts/slideLayout34.xml"/><Relationship Id="rId18" Type="http://schemas.openxmlformats.org/officeDocument/2006/relationships/slideLayout" Target="../slideLayouts/slideLayout39.xml"/><Relationship Id="rId26" Type="http://schemas.openxmlformats.org/officeDocument/2006/relationships/slideLayout" Target="../slideLayouts/slideLayout47.xml"/><Relationship Id="rId3" Type="http://schemas.openxmlformats.org/officeDocument/2006/relationships/slideLayout" Target="../slideLayouts/slideLayout24.xml"/><Relationship Id="rId21" Type="http://schemas.openxmlformats.org/officeDocument/2006/relationships/slideLayout" Target="../slideLayouts/slideLayout42.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17" Type="http://schemas.openxmlformats.org/officeDocument/2006/relationships/slideLayout" Target="../slideLayouts/slideLayout38.xml"/><Relationship Id="rId25" Type="http://schemas.openxmlformats.org/officeDocument/2006/relationships/slideLayout" Target="../slideLayouts/slideLayout46.xml"/><Relationship Id="rId2" Type="http://schemas.openxmlformats.org/officeDocument/2006/relationships/slideLayout" Target="../slideLayouts/slideLayout23.xml"/><Relationship Id="rId16" Type="http://schemas.openxmlformats.org/officeDocument/2006/relationships/slideLayout" Target="../slideLayouts/slideLayout37.xml"/><Relationship Id="rId20" Type="http://schemas.openxmlformats.org/officeDocument/2006/relationships/slideLayout" Target="../slideLayouts/slideLayout41.xml"/><Relationship Id="rId29" Type="http://schemas.openxmlformats.org/officeDocument/2006/relationships/theme" Target="../theme/theme3.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24" Type="http://schemas.openxmlformats.org/officeDocument/2006/relationships/slideLayout" Target="../slideLayouts/slideLayout45.xml"/><Relationship Id="rId5" Type="http://schemas.openxmlformats.org/officeDocument/2006/relationships/slideLayout" Target="../slideLayouts/slideLayout26.xml"/><Relationship Id="rId15" Type="http://schemas.openxmlformats.org/officeDocument/2006/relationships/slideLayout" Target="../slideLayouts/slideLayout36.xml"/><Relationship Id="rId23" Type="http://schemas.openxmlformats.org/officeDocument/2006/relationships/slideLayout" Target="../slideLayouts/slideLayout44.xml"/><Relationship Id="rId28" Type="http://schemas.openxmlformats.org/officeDocument/2006/relationships/slideLayout" Target="../slideLayouts/slideLayout49.xml"/><Relationship Id="rId10" Type="http://schemas.openxmlformats.org/officeDocument/2006/relationships/slideLayout" Target="../slideLayouts/slideLayout31.xml"/><Relationship Id="rId19" Type="http://schemas.openxmlformats.org/officeDocument/2006/relationships/slideLayout" Target="../slideLayouts/slideLayout40.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slideLayout" Target="../slideLayouts/slideLayout35.xml"/><Relationship Id="rId22" Type="http://schemas.openxmlformats.org/officeDocument/2006/relationships/slideLayout" Target="../slideLayouts/slideLayout43.xml"/><Relationship Id="rId27" Type="http://schemas.openxmlformats.org/officeDocument/2006/relationships/slideLayout" Target="../slideLayouts/slideLayout4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7.xml"/><Relationship Id="rId13" Type="http://schemas.openxmlformats.org/officeDocument/2006/relationships/theme" Target="../theme/theme4.xml"/><Relationship Id="rId3" Type="http://schemas.openxmlformats.org/officeDocument/2006/relationships/slideLayout" Target="../slideLayouts/slideLayout52.xml"/><Relationship Id="rId7" Type="http://schemas.openxmlformats.org/officeDocument/2006/relationships/slideLayout" Target="../slideLayouts/slideLayout56.xml"/><Relationship Id="rId12" Type="http://schemas.openxmlformats.org/officeDocument/2006/relationships/slideLayout" Target="../slideLayouts/slideLayout61.xml"/><Relationship Id="rId2" Type="http://schemas.openxmlformats.org/officeDocument/2006/relationships/slideLayout" Target="../slideLayouts/slideLayout51.xml"/><Relationship Id="rId1" Type="http://schemas.openxmlformats.org/officeDocument/2006/relationships/slideLayout" Target="../slideLayouts/slideLayout50.xml"/><Relationship Id="rId6" Type="http://schemas.openxmlformats.org/officeDocument/2006/relationships/slideLayout" Target="../slideLayouts/slideLayout55.xml"/><Relationship Id="rId11" Type="http://schemas.openxmlformats.org/officeDocument/2006/relationships/slideLayout" Target="../slideLayouts/slideLayout60.xml"/><Relationship Id="rId5" Type="http://schemas.openxmlformats.org/officeDocument/2006/relationships/slideLayout" Target="../slideLayouts/slideLayout54.xml"/><Relationship Id="rId10" Type="http://schemas.openxmlformats.org/officeDocument/2006/relationships/slideLayout" Target="../slideLayouts/slideLayout59.xml"/><Relationship Id="rId4" Type="http://schemas.openxmlformats.org/officeDocument/2006/relationships/slideLayout" Target="../slideLayouts/slideLayout53.xml"/><Relationship Id="rId9" Type="http://schemas.openxmlformats.org/officeDocument/2006/relationships/slideLayout" Target="../slideLayouts/slideLayout58.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9.xml"/><Relationship Id="rId13" Type="http://schemas.openxmlformats.org/officeDocument/2006/relationships/slideLayout" Target="../slideLayouts/slideLayout74.xml"/><Relationship Id="rId18" Type="http://schemas.openxmlformats.org/officeDocument/2006/relationships/slideLayout" Target="../slideLayouts/slideLayout79.xml"/><Relationship Id="rId26" Type="http://schemas.openxmlformats.org/officeDocument/2006/relationships/slideLayout" Target="../slideLayouts/slideLayout87.xml"/><Relationship Id="rId3" Type="http://schemas.openxmlformats.org/officeDocument/2006/relationships/slideLayout" Target="../slideLayouts/slideLayout64.xml"/><Relationship Id="rId21" Type="http://schemas.openxmlformats.org/officeDocument/2006/relationships/slideLayout" Target="../slideLayouts/slideLayout82.xml"/><Relationship Id="rId34" Type="http://schemas.openxmlformats.org/officeDocument/2006/relationships/theme" Target="../theme/theme5.xml"/><Relationship Id="rId7" Type="http://schemas.openxmlformats.org/officeDocument/2006/relationships/slideLayout" Target="../slideLayouts/slideLayout68.xml"/><Relationship Id="rId12" Type="http://schemas.openxmlformats.org/officeDocument/2006/relationships/slideLayout" Target="../slideLayouts/slideLayout73.xml"/><Relationship Id="rId17" Type="http://schemas.openxmlformats.org/officeDocument/2006/relationships/slideLayout" Target="../slideLayouts/slideLayout78.xml"/><Relationship Id="rId25" Type="http://schemas.openxmlformats.org/officeDocument/2006/relationships/slideLayout" Target="../slideLayouts/slideLayout86.xml"/><Relationship Id="rId33" Type="http://schemas.openxmlformats.org/officeDocument/2006/relationships/slideLayout" Target="../slideLayouts/slideLayout94.xml"/><Relationship Id="rId2" Type="http://schemas.openxmlformats.org/officeDocument/2006/relationships/slideLayout" Target="../slideLayouts/slideLayout63.xml"/><Relationship Id="rId16" Type="http://schemas.openxmlformats.org/officeDocument/2006/relationships/slideLayout" Target="../slideLayouts/slideLayout77.xml"/><Relationship Id="rId20" Type="http://schemas.openxmlformats.org/officeDocument/2006/relationships/slideLayout" Target="../slideLayouts/slideLayout81.xml"/><Relationship Id="rId29" Type="http://schemas.openxmlformats.org/officeDocument/2006/relationships/slideLayout" Target="../slideLayouts/slideLayout90.xml"/><Relationship Id="rId1" Type="http://schemas.openxmlformats.org/officeDocument/2006/relationships/slideLayout" Target="../slideLayouts/slideLayout62.xml"/><Relationship Id="rId6" Type="http://schemas.openxmlformats.org/officeDocument/2006/relationships/slideLayout" Target="../slideLayouts/slideLayout67.xml"/><Relationship Id="rId11" Type="http://schemas.openxmlformats.org/officeDocument/2006/relationships/slideLayout" Target="../slideLayouts/slideLayout72.xml"/><Relationship Id="rId24" Type="http://schemas.openxmlformats.org/officeDocument/2006/relationships/slideLayout" Target="../slideLayouts/slideLayout85.xml"/><Relationship Id="rId32" Type="http://schemas.openxmlformats.org/officeDocument/2006/relationships/slideLayout" Target="../slideLayouts/slideLayout93.xml"/><Relationship Id="rId5" Type="http://schemas.openxmlformats.org/officeDocument/2006/relationships/slideLayout" Target="../slideLayouts/slideLayout66.xml"/><Relationship Id="rId15" Type="http://schemas.openxmlformats.org/officeDocument/2006/relationships/slideLayout" Target="../slideLayouts/slideLayout76.xml"/><Relationship Id="rId23" Type="http://schemas.openxmlformats.org/officeDocument/2006/relationships/slideLayout" Target="../slideLayouts/slideLayout84.xml"/><Relationship Id="rId28" Type="http://schemas.openxmlformats.org/officeDocument/2006/relationships/slideLayout" Target="../slideLayouts/slideLayout89.xml"/><Relationship Id="rId10" Type="http://schemas.openxmlformats.org/officeDocument/2006/relationships/slideLayout" Target="../slideLayouts/slideLayout71.xml"/><Relationship Id="rId19" Type="http://schemas.openxmlformats.org/officeDocument/2006/relationships/slideLayout" Target="../slideLayouts/slideLayout80.xml"/><Relationship Id="rId31" Type="http://schemas.openxmlformats.org/officeDocument/2006/relationships/slideLayout" Target="../slideLayouts/slideLayout92.xml"/><Relationship Id="rId4" Type="http://schemas.openxmlformats.org/officeDocument/2006/relationships/slideLayout" Target="../slideLayouts/slideLayout65.xml"/><Relationship Id="rId9" Type="http://schemas.openxmlformats.org/officeDocument/2006/relationships/slideLayout" Target="../slideLayouts/slideLayout70.xml"/><Relationship Id="rId14" Type="http://schemas.openxmlformats.org/officeDocument/2006/relationships/slideLayout" Target="../slideLayouts/slideLayout75.xml"/><Relationship Id="rId22" Type="http://schemas.openxmlformats.org/officeDocument/2006/relationships/slideLayout" Target="../slideLayouts/slideLayout83.xml"/><Relationship Id="rId27" Type="http://schemas.openxmlformats.org/officeDocument/2006/relationships/slideLayout" Target="../slideLayouts/slideLayout88.xml"/><Relationship Id="rId30" Type="http://schemas.openxmlformats.org/officeDocument/2006/relationships/slideLayout" Target="../slideLayouts/slideLayout91.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02.xml"/><Relationship Id="rId13" Type="http://schemas.openxmlformats.org/officeDocument/2006/relationships/slideLayout" Target="../slideLayouts/slideLayout107.xml"/><Relationship Id="rId18" Type="http://schemas.openxmlformats.org/officeDocument/2006/relationships/slideLayout" Target="../slideLayouts/slideLayout112.xml"/><Relationship Id="rId3" Type="http://schemas.openxmlformats.org/officeDocument/2006/relationships/slideLayout" Target="../slideLayouts/slideLayout97.xml"/><Relationship Id="rId7" Type="http://schemas.openxmlformats.org/officeDocument/2006/relationships/slideLayout" Target="../slideLayouts/slideLayout101.xml"/><Relationship Id="rId12" Type="http://schemas.openxmlformats.org/officeDocument/2006/relationships/slideLayout" Target="../slideLayouts/slideLayout106.xml"/><Relationship Id="rId17" Type="http://schemas.openxmlformats.org/officeDocument/2006/relationships/slideLayout" Target="../slideLayouts/slideLayout111.xml"/><Relationship Id="rId2" Type="http://schemas.openxmlformats.org/officeDocument/2006/relationships/slideLayout" Target="../slideLayouts/slideLayout96.xml"/><Relationship Id="rId16" Type="http://schemas.openxmlformats.org/officeDocument/2006/relationships/slideLayout" Target="../slideLayouts/slideLayout110.xml"/><Relationship Id="rId20" Type="http://schemas.openxmlformats.org/officeDocument/2006/relationships/theme" Target="../theme/theme6.xml"/><Relationship Id="rId1" Type="http://schemas.openxmlformats.org/officeDocument/2006/relationships/slideLayout" Target="../slideLayouts/slideLayout95.xml"/><Relationship Id="rId6" Type="http://schemas.openxmlformats.org/officeDocument/2006/relationships/slideLayout" Target="../slideLayouts/slideLayout100.xml"/><Relationship Id="rId11" Type="http://schemas.openxmlformats.org/officeDocument/2006/relationships/slideLayout" Target="../slideLayouts/slideLayout105.xml"/><Relationship Id="rId5" Type="http://schemas.openxmlformats.org/officeDocument/2006/relationships/slideLayout" Target="../slideLayouts/slideLayout99.xml"/><Relationship Id="rId15" Type="http://schemas.openxmlformats.org/officeDocument/2006/relationships/slideLayout" Target="../slideLayouts/slideLayout109.xml"/><Relationship Id="rId10" Type="http://schemas.openxmlformats.org/officeDocument/2006/relationships/slideLayout" Target="../slideLayouts/slideLayout104.xml"/><Relationship Id="rId19" Type="http://schemas.openxmlformats.org/officeDocument/2006/relationships/slideLayout" Target="../slideLayouts/slideLayout113.xml"/><Relationship Id="rId4" Type="http://schemas.openxmlformats.org/officeDocument/2006/relationships/slideLayout" Target="../slideLayouts/slideLayout98.xml"/><Relationship Id="rId9" Type="http://schemas.openxmlformats.org/officeDocument/2006/relationships/slideLayout" Target="../slideLayouts/slideLayout103.xml"/><Relationship Id="rId14" Type="http://schemas.openxmlformats.org/officeDocument/2006/relationships/slideLayout" Target="../slideLayouts/slideLayout108.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21.xml"/><Relationship Id="rId13" Type="http://schemas.openxmlformats.org/officeDocument/2006/relationships/slideLayout" Target="../slideLayouts/slideLayout126.xml"/><Relationship Id="rId18" Type="http://schemas.openxmlformats.org/officeDocument/2006/relationships/slideLayout" Target="../slideLayouts/slideLayout131.xml"/><Relationship Id="rId3" Type="http://schemas.openxmlformats.org/officeDocument/2006/relationships/slideLayout" Target="../slideLayouts/slideLayout116.xml"/><Relationship Id="rId21" Type="http://schemas.openxmlformats.org/officeDocument/2006/relationships/theme" Target="../theme/theme7.xml"/><Relationship Id="rId7" Type="http://schemas.openxmlformats.org/officeDocument/2006/relationships/slideLayout" Target="../slideLayouts/slideLayout120.xml"/><Relationship Id="rId12" Type="http://schemas.openxmlformats.org/officeDocument/2006/relationships/slideLayout" Target="../slideLayouts/slideLayout125.xml"/><Relationship Id="rId17" Type="http://schemas.openxmlformats.org/officeDocument/2006/relationships/slideLayout" Target="../slideLayouts/slideLayout130.xml"/><Relationship Id="rId2" Type="http://schemas.openxmlformats.org/officeDocument/2006/relationships/slideLayout" Target="../slideLayouts/slideLayout115.xml"/><Relationship Id="rId16" Type="http://schemas.openxmlformats.org/officeDocument/2006/relationships/slideLayout" Target="../slideLayouts/slideLayout129.xml"/><Relationship Id="rId20" Type="http://schemas.openxmlformats.org/officeDocument/2006/relationships/slideLayout" Target="../slideLayouts/slideLayout133.xml"/><Relationship Id="rId1" Type="http://schemas.openxmlformats.org/officeDocument/2006/relationships/slideLayout" Target="../slideLayouts/slideLayout114.xml"/><Relationship Id="rId6" Type="http://schemas.openxmlformats.org/officeDocument/2006/relationships/slideLayout" Target="../slideLayouts/slideLayout119.xml"/><Relationship Id="rId11" Type="http://schemas.openxmlformats.org/officeDocument/2006/relationships/slideLayout" Target="../slideLayouts/slideLayout124.xml"/><Relationship Id="rId5" Type="http://schemas.openxmlformats.org/officeDocument/2006/relationships/slideLayout" Target="../slideLayouts/slideLayout118.xml"/><Relationship Id="rId15" Type="http://schemas.openxmlformats.org/officeDocument/2006/relationships/slideLayout" Target="../slideLayouts/slideLayout128.xml"/><Relationship Id="rId10" Type="http://schemas.openxmlformats.org/officeDocument/2006/relationships/slideLayout" Target="../slideLayouts/slideLayout123.xml"/><Relationship Id="rId19" Type="http://schemas.openxmlformats.org/officeDocument/2006/relationships/slideLayout" Target="../slideLayouts/slideLayout132.xml"/><Relationship Id="rId4" Type="http://schemas.openxmlformats.org/officeDocument/2006/relationships/slideLayout" Target="../slideLayouts/slideLayout117.xml"/><Relationship Id="rId9" Type="http://schemas.openxmlformats.org/officeDocument/2006/relationships/slideLayout" Target="../slideLayouts/slideLayout122.xml"/><Relationship Id="rId14" Type="http://schemas.openxmlformats.org/officeDocument/2006/relationships/slideLayout" Target="../slideLayouts/slideLayout12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41.xml"/><Relationship Id="rId3" Type="http://schemas.openxmlformats.org/officeDocument/2006/relationships/slideLayout" Target="../slideLayouts/slideLayout136.xml"/><Relationship Id="rId7" Type="http://schemas.openxmlformats.org/officeDocument/2006/relationships/slideLayout" Target="../slideLayouts/slideLayout140.xml"/><Relationship Id="rId2" Type="http://schemas.openxmlformats.org/officeDocument/2006/relationships/slideLayout" Target="../slideLayouts/slideLayout135.xml"/><Relationship Id="rId1" Type="http://schemas.openxmlformats.org/officeDocument/2006/relationships/slideLayout" Target="../slideLayouts/slideLayout134.xml"/><Relationship Id="rId6" Type="http://schemas.openxmlformats.org/officeDocument/2006/relationships/slideLayout" Target="../slideLayouts/slideLayout139.xml"/><Relationship Id="rId11" Type="http://schemas.openxmlformats.org/officeDocument/2006/relationships/theme" Target="../theme/theme8.xml"/><Relationship Id="rId5" Type="http://schemas.openxmlformats.org/officeDocument/2006/relationships/slideLayout" Target="../slideLayouts/slideLayout138.xml"/><Relationship Id="rId10" Type="http://schemas.openxmlformats.org/officeDocument/2006/relationships/slideLayout" Target="../slideLayouts/slideLayout143.xml"/><Relationship Id="rId4" Type="http://schemas.openxmlformats.org/officeDocument/2006/relationships/slideLayout" Target="../slideLayouts/slideLayout137.xml"/><Relationship Id="rId9" Type="http://schemas.openxmlformats.org/officeDocument/2006/relationships/slideLayout" Target="../slideLayouts/slideLayout14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691698797"/>
      </p:ext>
    </p:extLst>
  </p:cSld>
  <p:clrMap bg1="lt1" tx1="dk1" bg2="lt2" tx2="dk2" accent1="accent1" accent2="accent2" accent3="accent3" accent4="accent4" accent5="accent5" accent6="accent6" hlink="hlink" folHlink="folHlink"/>
  <p:sldLayoutIdLst>
    <p:sldLayoutId id="2147483652" r:id="rId1"/>
    <p:sldLayoutId id="2147483653" r:id="rId2"/>
  </p:sldLayoutIdLst>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p:bodyStyle>
    <p:otherStyle>
      <a:defPPr>
        <a:defRPr lang="en-US"/>
      </a:defPPr>
      <a:lvl1pPr marL="0" algn="l" defTabSz="914377" rtl="0" eaLnBrk="1" latinLnBrk="0" hangingPunct="1">
        <a:defRPr sz="1900" kern="1200">
          <a:solidFill>
            <a:schemeClr val="tx1"/>
          </a:solidFill>
          <a:latin typeface="+mn-lt"/>
          <a:ea typeface="+mn-ea"/>
          <a:cs typeface="+mn-cs"/>
        </a:defRPr>
      </a:lvl1pPr>
      <a:lvl2pPr marL="457189" algn="l" defTabSz="914377" rtl="0" eaLnBrk="1" latinLnBrk="0" hangingPunct="1">
        <a:defRPr sz="1900" kern="1200">
          <a:solidFill>
            <a:schemeClr val="tx1"/>
          </a:solidFill>
          <a:latin typeface="+mn-lt"/>
          <a:ea typeface="+mn-ea"/>
          <a:cs typeface="+mn-cs"/>
        </a:defRPr>
      </a:lvl2pPr>
      <a:lvl3pPr marL="914377" algn="l" defTabSz="914377" rtl="0" eaLnBrk="1" latinLnBrk="0" hangingPunct="1">
        <a:defRPr sz="1900" kern="1200">
          <a:solidFill>
            <a:schemeClr val="tx1"/>
          </a:solidFill>
          <a:latin typeface="+mn-lt"/>
          <a:ea typeface="+mn-ea"/>
          <a:cs typeface="+mn-cs"/>
        </a:defRPr>
      </a:lvl3pPr>
      <a:lvl4pPr marL="1371566" algn="l" defTabSz="914377" rtl="0" eaLnBrk="1" latinLnBrk="0" hangingPunct="1">
        <a:defRPr sz="1900" kern="1200">
          <a:solidFill>
            <a:schemeClr val="tx1"/>
          </a:solidFill>
          <a:latin typeface="+mn-lt"/>
          <a:ea typeface="+mn-ea"/>
          <a:cs typeface="+mn-cs"/>
        </a:defRPr>
      </a:lvl4pPr>
      <a:lvl5pPr marL="1828754" algn="l" defTabSz="914377" rtl="0" eaLnBrk="1" latinLnBrk="0" hangingPunct="1">
        <a:defRPr sz="1900" kern="1200">
          <a:solidFill>
            <a:schemeClr val="tx1"/>
          </a:solidFill>
          <a:latin typeface="+mn-lt"/>
          <a:ea typeface="+mn-ea"/>
          <a:cs typeface="+mn-cs"/>
        </a:defRPr>
      </a:lvl5pPr>
      <a:lvl6pPr marL="2285943" algn="l" defTabSz="914377" rtl="0" eaLnBrk="1" latinLnBrk="0" hangingPunct="1">
        <a:defRPr sz="1900" kern="1200">
          <a:solidFill>
            <a:schemeClr val="tx1"/>
          </a:solidFill>
          <a:latin typeface="+mn-lt"/>
          <a:ea typeface="+mn-ea"/>
          <a:cs typeface="+mn-cs"/>
        </a:defRPr>
      </a:lvl6pPr>
      <a:lvl7pPr marL="2743131" algn="l" defTabSz="914377" rtl="0" eaLnBrk="1" latinLnBrk="0" hangingPunct="1">
        <a:defRPr sz="1900" kern="1200">
          <a:solidFill>
            <a:schemeClr val="tx1"/>
          </a:solidFill>
          <a:latin typeface="+mn-lt"/>
          <a:ea typeface="+mn-ea"/>
          <a:cs typeface="+mn-cs"/>
        </a:defRPr>
      </a:lvl7pPr>
      <a:lvl8pPr marL="3200320" algn="l" defTabSz="914377" rtl="0" eaLnBrk="1" latinLnBrk="0" hangingPunct="1">
        <a:defRPr sz="1900" kern="1200">
          <a:solidFill>
            <a:schemeClr val="tx1"/>
          </a:solidFill>
          <a:latin typeface="+mn-lt"/>
          <a:ea typeface="+mn-ea"/>
          <a:cs typeface="+mn-cs"/>
        </a:defRPr>
      </a:lvl8pPr>
      <a:lvl9pPr marL="3657509" algn="l" defTabSz="914377" rtl="0" eaLnBrk="1" latinLnBrk="0" hangingPunct="1">
        <a:defRPr sz="19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1086816533"/>
      </p:ext>
    </p:extLst>
  </p:cSld>
  <p:clrMap bg1="lt1" tx1="dk1" bg2="lt2" tx2="dk2" accent1="accent1" accent2="accent2" accent3="accent3" accent4="accent4" accent5="accent5" accent6="accent6" hlink="hlink" folHlink="folHlink"/>
  <p:sldLayoutIdLst>
    <p:sldLayoutId id="2147483657" r:id="rId1"/>
    <p:sldLayoutId id="2147483658" r:id="rId2"/>
    <p:sldLayoutId id="2147483663" r:id="rId3"/>
    <p:sldLayoutId id="2147483662"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 id="2147483660" r:id="rId15"/>
    <p:sldLayoutId id="2147483659" r:id="rId16"/>
    <p:sldLayoutId id="2147483736" r:id="rId17"/>
    <p:sldLayoutId id="2147483772" r:id="rId18"/>
    <p:sldLayoutId id="2147483773" r:id="rId19"/>
  </p:sldLayoutIdLst>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p:bodyStyle>
    <p:otherStyle>
      <a:defPPr>
        <a:defRPr lang="en-US"/>
      </a:defPPr>
      <a:lvl1pPr marL="0" algn="l" defTabSz="914377" rtl="0" eaLnBrk="1" latinLnBrk="0" hangingPunct="1">
        <a:defRPr sz="1900" kern="1200">
          <a:solidFill>
            <a:schemeClr val="tx1"/>
          </a:solidFill>
          <a:latin typeface="+mn-lt"/>
          <a:ea typeface="+mn-ea"/>
          <a:cs typeface="+mn-cs"/>
        </a:defRPr>
      </a:lvl1pPr>
      <a:lvl2pPr marL="457189" algn="l" defTabSz="914377" rtl="0" eaLnBrk="1" latinLnBrk="0" hangingPunct="1">
        <a:defRPr sz="1900" kern="1200">
          <a:solidFill>
            <a:schemeClr val="tx1"/>
          </a:solidFill>
          <a:latin typeface="+mn-lt"/>
          <a:ea typeface="+mn-ea"/>
          <a:cs typeface="+mn-cs"/>
        </a:defRPr>
      </a:lvl2pPr>
      <a:lvl3pPr marL="914377" algn="l" defTabSz="914377" rtl="0" eaLnBrk="1" latinLnBrk="0" hangingPunct="1">
        <a:defRPr sz="1900" kern="1200">
          <a:solidFill>
            <a:schemeClr val="tx1"/>
          </a:solidFill>
          <a:latin typeface="+mn-lt"/>
          <a:ea typeface="+mn-ea"/>
          <a:cs typeface="+mn-cs"/>
        </a:defRPr>
      </a:lvl3pPr>
      <a:lvl4pPr marL="1371566" algn="l" defTabSz="914377" rtl="0" eaLnBrk="1" latinLnBrk="0" hangingPunct="1">
        <a:defRPr sz="1900" kern="1200">
          <a:solidFill>
            <a:schemeClr val="tx1"/>
          </a:solidFill>
          <a:latin typeface="+mn-lt"/>
          <a:ea typeface="+mn-ea"/>
          <a:cs typeface="+mn-cs"/>
        </a:defRPr>
      </a:lvl4pPr>
      <a:lvl5pPr marL="1828754" algn="l" defTabSz="914377" rtl="0" eaLnBrk="1" latinLnBrk="0" hangingPunct="1">
        <a:defRPr sz="1900" kern="1200">
          <a:solidFill>
            <a:schemeClr val="tx1"/>
          </a:solidFill>
          <a:latin typeface="+mn-lt"/>
          <a:ea typeface="+mn-ea"/>
          <a:cs typeface="+mn-cs"/>
        </a:defRPr>
      </a:lvl5pPr>
      <a:lvl6pPr marL="2285943" algn="l" defTabSz="914377" rtl="0" eaLnBrk="1" latinLnBrk="0" hangingPunct="1">
        <a:defRPr sz="1900" kern="1200">
          <a:solidFill>
            <a:schemeClr val="tx1"/>
          </a:solidFill>
          <a:latin typeface="+mn-lt"/>
          <a:ea typeface="+mn-ea"/>
          <a:cs typeface="+mn-cs"/>
        </a:defRPr>
      </a:lvl6pPr>
      <a:lvl7pPr marL="2743131" algn="l" defTabSz="914377" rtl="0" eaLnBrk="1" latinLnBrk="0" hangingPunct="1">
        <a:defRPr sz="1900" kern="1200">
          <a:solidFill>
            <a:schemeClr val="tx1"/>
          </a:solidFill>
          <a:latin typeface="+mn-lt"/>
          <a:ea typeface="+mn-ea"/>
          <a:cs typeface="+mn-cs"/>
        </a:defRPr>
      </a:lvl7pPr>
      <a:lvl8pPr marL="3200320" algn="l" defTabSz="914377" rtl="0" eaLnBrk="1" latinLnBrk="0" hangingPunct="1">
        <a:defRPr sz="1900" kern="1200">
          <a:solidFill>
            <a:schemeClr val="tx1"/>
          </a:solidFill>
          <a:latin typeface="+mn-lt"/>
          <a:ea typeface="+mn-ea"/>
          <a:cs typeface="+mn-cs"/>
        </a:defRPr>
      </a:lvl8pPr>
      <a:lvl9pPr marL="3657509" algn="l" defTabSz="914377" rtl="0" eaLnBrk="1" latinLnBrk="0" hangingPunct="1">
        <a:defRPr sz="19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3852553539"/>
      </p:ext>
    </p:extLst>
  </p:cSld>
  <p:clrMap bg1="lt1" tx1="dk1" bg2="lt2" tx2="dk2" accent1="accent1" accent2="accent2" accent3="accent3" accent4="accent4" accent5="accent5" accent6="accent6" hlink="hlink" folHlink="folHlink"/>
  <p:sldLayoutIdLst>
    <p:sldLayoutId id="2147483655" r:id="rId1"/>
    <p:sldLayoutId id="2147483694" r:id="rId2"/>
    <p:sldLayoutId id="2147483774" r:id="rId3"/>
    <p:sldLayoutId id="2147483775" r:id="rId4"/>
    <p:sldLayoutId id="2147483776" r:id="rId5"/>
    <p:sldLayoutId id="2147483777" r:id="rId6"/>
    <p:sldLayoutId id="2147483778" r:id="rId7"/>
    <p:sldLayoutId id="2147483779" r:id="rId8"/>
    <p:sldLayoutId id="2147483780" r:id="rId9"/>
    <p:sldLayoutId id="2147483781" r:id="rId10"/>
    <p:sldLayoutId id="2147483782" r:id="rId11"/>
    <p:sldLayoutId id="2147483783" r:id="rId12"/>
    <p:sldLayoutId id="2147483784" r:id="rId13"/>
    <p:sldLayoutId id="2147483785" r:id="rId14"/>
    <p:sldLayoutId id="2147483786" r:id="rId15"/>
    <p:sldLayoutId id="2147483787" r:id="rId16"/>
    <p:sldLayoutId id="2147483788" r:id="rId17"/>
    <p:sldLayoutId id="2147483789" r:id="rId18"/>
    <p:sldLayoutId id="2147483790" r:id="rId19"/>
    <p:sldLayoutId id="2147483791" r:id="rId20"/>
    <p:sldLayoutId id="2147483792" r:id="rId21"/>
    <p:sldLayoutId id="2147483793" r:id="rId22"/>
    <p:sldLayoutId id="2147483794" r:id="rId23"/>
    <p:sldLayoutId id="2147483795" r:id="rId24"/>
    <p:sldLayoutId id="2147483796" r:id="rId25"/>
    <p:sldLayoutId id="2147483797" r:id="rId26"/>
    <p:sldLayoutId id="2147483798" r:id="rId27"/>
    <p:sldLayoutId id="2147483799" r:id="rId28"/>
  </p:sldLayoutIdLst>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p:bodyStyle>
    <p:otherStyle>
      <a:defPPr>
        <a:defRPr lang="en-US"/>
      </a:defPPr>
      <a:lvl1pPr marL="0" algn="l" defTabSz="914377" rtl="0" eaLnBrk="1" latinLnBrk="0" hangingPunct="1">
        <a:defRPr sz="1900" kern="1200">
          <a:solidFill>
            <a:schemeClr val="tx1"/>
          </a:solidFill>
          <a:latin typeface="+mn-lt"/>
          <a:ea typeface="+mn-ea"/>
          <a:cs typeface="+mn-cs"/>
        </a:defRPr>
      </a:lvl1pPr>
      <a:lvl2pPr marL="457189" algn="l" defTabSz="914377" rtl="0" eaLnBrk="1" latinLnBrk="0" hangingPunct="1">
        <a:defRPr sz="1900" kern="1200">
          <a:solidFill>
            <a:schemeClr val="tx1"/>
          </a:solidFill>
          <a:latin typeface="+mn-lt"/>
          <a:ea typeface="+mn-ea"/>
          <a:cs typeface="+mn-cs"/>
        </a:defRPr>
      </a:lvl2pPr>
      <a:lvl3pPr marL="914377" algn="l" defTabSz="914377" rtl="0" eaLnBrk="1" latinLnBrk="0" hangingPunct="1">
        <a:defRPr sz="1900" kern="1200">
          <a:solidFill>
            <a:schemeClr val="tx1"/>
          </a:solidFill>
          <a:latin typeface="+mn-lt"/>
          <a:ea typeface="+mn-ea"/>
          <a:cs typeface="+mn-cs"/>
        </a:defRPr>
      </a:lvl3pPr>
      <a:lvl4pPr marL="1371566" algn="l" defTabSz="914377" rtl="0" eaLnBrk="1" latinLnBrk="0" hangingPunct="1">
        <a:defRPr sz="1900" kern="1200">
          <a:solidFill>
            <a:schemeClr val="tx1"/>
          </a:solidFill>
          <a:latin typeface="+mn-lt"/>
          <a:ea typeface="+mn-ea"/>
          <a:cs typeface="+mn-cs"/>
        </a:defRPr>
      </a:lvl4pPr>
      <a:lvl5pPr marL="1828754" algn="l" defTabSz="914377" rtl="0" eaLnBrk="1" latinLnBrk="0" hangingPunct="1">
        <a:defRPr sz="1900" kern="1200">
          <a:solidFill>
            <a:schemeClr val="tx1"/>
          </a:solidFill>
          <a:latin typeface="+mn-lt"/>
          <a:ea typeface="+mn-ea"/>
          <a:cs typeface="+mn-cs"/>
        </a:defRPr>
      </a:lvl5pPr>
      <a:lvl6pPr marL="2285943" algn="l" defTabSz="914377" rtl="0" eaLnBrk="1" latinLnBrk="0" hangingPunct="1">
        <a:defRPr sz="1900" kern="1200">
          <a:solidFill>
            <a:schemeClr val="tx1"/>
          </a:solidFill>
          <a:latin typeface="+mn-lt"/>
          <a:ea typeface="+mn-ea"/>
          <a:cs typeface="+mn-cs"/>
        </a:defRPr>
      </a:lvl6pPr>
      <a:lvl7pPr marL="2743131" algn="l" defTabSz="914377" rtl="0" eaLnBrk="1" latinLnBrk="0" hangingPunct="1">
        <a:defRPr sz="1900" kern="1200">
          <a:solidFill>
            <a:schemeClr val="tx1"/>
          </a:solidFill>
          <a:latin typeface="+mn-lt"/>
          <a:ea typeface="+mn-ea"/>
          <a:cs typeface="+mn-cs"/>
        </a:defRPr>
      </a:lvl7pPr>
      <a:lvl8pPr marL="3200320" algn="l" defTabSz="914377" rtl="0" eaLnBrk="1" latinLnBrk="0" hangingPunct="1">
        <a:defRPr sz="1900" kern="1200">
          <a:solidFill>
            <a:schemeClr val="tx1"/>
          </a:solidFill>
          <a:latin typeface="+mn-lt"/>
          <a:ea typeface="+mn-ea"/>
          <a:cs typeface="+mn-cs"/>
        </a:defRPr>
      </a:lvl8pPr>
      <a:lvl9pPr marL="3657509" algn="l" defTabSz="914377" rtl="0" eaLnBrk="1" latinLnBrk="0" hangingPunct="1">
        <a:defRPr sz="19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3731046580"/>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737" r:id="rId3"/>
    <p:sldLayoutId id="2147483738" r:id="rId4"/>
    <p:sldLayoutId id="2147483742" r:id="rId5"/>
    <p:sldLayoutId id="2147483743" r:id="rId6"/>
    <p:sldLayoutId id="2147483800" r:id="rId7"/>
    <p:sldLayoutId id="2147483818" r:id="rId8"/>
    <p:sldLayoutId id="2147483819" r:id="rId9"/>
    <p:sldLayoutId id="2147483820" r:id="rId10"/>
    <p:sldLayoutId id="2147483826" r:id="rId11"/>
    <p:sldLayoutId id="2147483827"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2"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99"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4pPr>
      <a:lvl5pPr marL="2057401" indent="-228600" algn="l" defTabSz="914400"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6202" indent="-228600" algn="l" defTabSz="914400"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p:bodyStyle>
    <p:otherStyle>
      <a:defPPr>
        <a:defRPr lang="en-US"/>
      </a:defPPr>
      <a:lvl1pPr marL="0" algn="l" defTabSz="914400" rtl="0" eaLnBrk="1" latinLnBrk="0" hangingPunct="1">
        <a:defRPr sz="1900" kern="1200">
          <a:solidFill>
            <a:schemeClr val="tx1"/>
          </a:solidFill>
          <a:latin typeface="+mn-lt"/>
          <a:ea typeface="+mn-ea"/>
          <a:cs typeface="+mn-cs"/>
        </a:defRPr>
      </a:lvl1pPr>
      <a:lvl2pPr marL="457201" algn="l" defTabSz="914400" rtl="0" eaLnBrk="1" latinLnBrk="0" hangingPunct="1">
        <a:defRPr sz="1900" kern="1200">
          <a:solidFill>
            <a:schemeClr val="tx1"/>
          </a:solidFill>
          <a:latin typeface="+mn-lt"/>
          <a:ea typeface="+mn-ea"/>
          <a:cs typeface="+mn-cs"/>
        </a:defRPr>
      </a:lvl2pPr>
      <a:lvl3pPr marL="914400" algn="l" defTabSz="914400" rtl="0" eaLnBrk="1" latinLnBrk="0" hangingPunct="1">
        <a:defRPr sz="1900" kern="1200">
          <a:solidFill>
            <a:schemeClr val="tx1"/>
          </a:solidFill>
          <a:latin typeface="+mn-lt"/>
          <a:ea typeface="+mn-ea"/>
          <a:cs typeface="+mn-cs"/>
        </a:defRPr>
      </a:lvl3pPr>
      <a:lvl4pPr marL="1371600" algn="l" defTabSz="914400" rtl="0" eaLnBrk="1" latinLnBrk="0" hangingPunct="1">
        <a:defRPr sz="1900" kern="1200">
          <a:solidFill>
            <a:schemeClr val="tx1"/>
          </a:solidFill>
          <a:latin typeface="+mn-lt"/>
          <a:ea typeface="+mn-ea"/>
          <a:cs typeface="+mn-cs"/>
        </a:defRPr>
      </a:lvl4pPr>
      <a:lvl5pPr marL="1828800" algn="l" defTabSz="914400" rtl="0" eaLnBrk="1" latinLnBrk="0" hangingPunct="1">
        <a:defRPr sz="1900" kern="1200">
          <a:solidFill>
            <a:schemeClr val="tx1"/>
          </a:solidFill>
          <a:latin typeface="+mn-lt"/>
          <a:ea typeface="+mn-ea"/>
          <a:cs typeface="+mn-cs"/>
        </a:defRPr>
      </a:lvl5pPr>
      <a:lvl6pPr marL="2286002" algn="l" defTabSz="914400" rtl="0" eaLnBrk="1" latinLnBrk="0" hangingPunct="1">
        <a:defRPr sz="1900" kern="1200">
          <a:solidFill>
            <a:schemeClr val="tx1"/>
          </a:solidFill>
          <a:latin typeface="+mn-lt"/>
          <a:ea typeface="+mn-ea"/>
          <a:cs typeface="+mn-cs"/>
        </a:defRPr>
      </a:lvl6pPr>
      <a:lvl7pPr marL="2743199" algn="l" defTabSz="914400" rtl="0" eaLnBrk="1" latinLnBrk="0" hangingPunct="1">
        <a:defRPr sz="1900" kern="1200">
          <a:solidFill>
            <a:schemeClr val="tx1"/>
          </a:solidFill>
          <a:latin typeface="+mn-lt"/>
          <a:ea typeface="+mn-ea"/>
          <a:cs typeface="+mn-cs"/>
        </a:defRPr>
      </a:lvl7pPr>
      <a:lvl8pPr marL="3200400" algn="l" defTabSz="914400" rtl="0" eaLnBrk="1" latinLnBrk="0" hangingPunct="1">
        <a:defRPr sz="1900" kern="1200">
          <a:solidFill>
            <a:schemeClr val="tx1"/>
          </a:solidFill>
          <a:latin typeface="+mn-lt"/>
          <a:ea typeface="+mn-ea"/>
          <a:cs typeface="+mn-cs"/>
        </a:defRPr>
      </a:lvl8pPr>
      <a:lvl9pPr marL="3657601" algn="l" defTabSz="914400" rtl="0" eaLnBrk="1" latinLnBrk="0" hangingPunct="1">
        <a:defRPr sz="19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1737555548"/>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754" r:id="rId16"/>
    <p:sldLayoutId id="2147483755" r:id="rId17"/>
    <p:sldLayoutId id="2147483756" r:id="rId18"/>
    <p:sldLayoutId id="2147483757" r:id="rId19"/>
    <p:sldLayoutId id="2147483758" r:id="rId20"/>
    <p:sldLayoutId id="2147483759" r:id="rId21"/>
    <p:sldLayoutId id="2147483760" r:id="rId22"/>
    <p:sldLayoutId id="2147483761" r:id="rId23"/>
    <p:sldLayoutId id="2147483762" r:id="rId24"/>
    <p:sldLayoutId id="2147483763" r:id="rId25"/>
    <p:sldLayoutId id="2147483764" r:id="rId26"/>
    <p:sldLayoutId id="2147483765" r:id="rId27"/>
    <p:sldLayoutId id="2147483766" r:id="rId28"/>
    <p:sldLayoutId id="2147483767" r:id="rId29"/>
    <p:sldLayoutId id="2147483768" r:id="rId30"/>
    <p:sldLayoutId id="2147483769" r:id="rId31"/>
    <p:sldLayoutId id="2147483770" r:id="rId32"/>
    <p:sldLayoutId id="2147483771" r:id="rId33"/>
  </p:sldLayoutIdLst>
  <p:txStyles>
    <p:titleStyle>
      <a:lvl1pPr algn="ctr" defTabSz="1219140" rtl="0" eaLnBrk="1" latinLnBrk="1" hangingPunct="1">
        <a:spcBef>
          <a:spcPct val="0"/>
        </a:spcBef>
        <a:buNone/>
        <a:defRPr sz="5900" kern="1200">
          <a:solidFill>
            <a:schemeClr val="tx1"/>
          </a:solidFill>
          <a:latin typeface="+mj-lt"/>
          <a:ea typeface="+mj-ea"/>
          <a:cs typeface="+mj-cs"/>
        </a:defRPr>
      </a:lvl1pPr>
    </p:titleStyle>
    <p:bodyStyle>
      <a:lvl1pPr marL="457178" indent="-457178" algn="l" defTabSz="1219140" rtl="0" eaLnBrk="1" latinLnBrk="1" hangingPunct="1">
        <a:spcBef>
          <a:spcPct val="20000"/>
        </a:spcBef>
        <a:buFont typeface="Arial" pitchFamily="34" charset="0"/>
        <a:buChar char="•"/>
        <a:defRPr sz="4300" kern="1200">
          <a:solidFill>
            <a:schemeClr val="tx1"/>
          </a:solidFill>
          <a:latin typeface="+mn-lt"/>
          <a:ea typeface="+mn-ea"/>
          <a:cs typeface="+mn-cs"/>
        </a:defRPr>
      </a:lvl1pPr>
      <a:lvl2pPr marL="990550" indent="-380981" algn="l" defTabSz="1219140" rtl="0" eaLnBrk="1" latinLnBrk="1" hangingPunct="1">
        <a:spcBef>
          <a:spcPct val="20000"/>
        </a:spcBef>
        <a:buFont typeface="Arial" pitchFamily="34" charset="0"/>
        <a:buChar char="–"/>
        <a:defRPr sz="3700" kern="1200">
          <a:solidFill>
            <a:schemeClr val="tx1"/>
          </a:solidFill>
          <a:latin typeface="+mn-lt"/>
          <a:ea typeface="+mn-ea"/>
          <a:cs typeface="+mn-cs"/>
        </a:defRPr>
      </a:lvl2pPr>
      <a:lvl3pPr marL="1523925" indent="-304784" algn="l" defTabSz="1219140" rtl="0" eaLnBrk="1" latinLnBrk="1" hangingPunct="1">
        <a:spcBef>
          <a:spcPct val="20000"/>
        </a:spcBef>
        <a:buFont typeface="Arial" pitchFamily="34" charset="0"/>
        <a:buChar char="•"/>
        <a:defRPr sz="3200" kern="1200">
          <a:solidFill>
            <a:schemeClr val="tx1"/>
          </a:solidFill>
          <a:latin typeface="+mn-lt"/>
          <a:ea typeface="+mn-ea"/>
          <a:cs typeface="+mn-cs"/>
        </a:defRPr>
      </a:lvl3pPr>
      <a:lvl4pPr marL="2133493" indent="-304784" algn="l" defTabSz="1219140" rtl="0" eaLnBrk="1" latinLnBrk="1" hangingPunct="1">
        <a:spcBef>
          <a:spcPct val="20000"/>
        </a:spcBef>
        <a:buFont typeface="Arial" pitchFamily="34" charset="0"/>
        <a:buChar char="–"/>
        <a:defRPr sz="2700" kern="1200">
          <a:solidFill>
            <a:schemeClr val="tx1"/>
          </a:solidFill>
          <a:latin typeface="+mn-lt"/>
          <a:ea typeface="+mn-ea"/>
          <a:cs typeface="+mn-cs"/>
        </a:defRPr>
      </a:lvl4pPr>
      <a:lvl5pPr marL="2743062" indent="-304784" algn="l" defTabSz="1219140" rtl="0" eaLnBrk="1" latinLnBrk="1" hangingPunct="1">
        <a:spcBef>
          <a:spcPct val="20000"/>
        </a:spcBef>
        <a:buFont typeface="Arial" pitchFamily="34" charset="0"/>
        <a:buChar char="»"/>
        <a:defRPr sz="2700" kern="1200">
          <a:solidFill>
            <a:schemeClr val="tx1"/>
          </a:solidFill>
          <a:latin typeface="+mn-lt"/>
          <a:ea typeface="+mn-ea"/>
          <a:cs typeface="+mn-cs"/>
        </a:defRPr>
      </a:lvl5pPr>
      <a:lvl6pPr marL="3352632" indent="-304784" algn="l" defTabSz="1219140" rtl="0" eaLnBrk="1" latinLnBrk="1" hangingPunct="1">
        <a:spcBef>
          <a:spcPct val="20000"/>
        </a:spcBef>
        <a:buFont typeface="Arial" pitchFamily="34" charset="0"/>
        <a:buChar char="•"/>
        <a:defRPr sz="2700" kern="1200">
          <a:solidFill>
            <a:schemeClr val="tx1"/>
          </a:solidFill>
          <a:latin typeface="+mn-lt"/>
          <a:ea typeface="+mn-ea"/>
          <a:cs typeface="+mn-cs"/>
        </a:defRPr>
      </a:lvl6pPr>
      <a:lvl7pPr marL="3962202" indent="-304784" algn="l" defTabSz="1219140" rtl="0" eaLnBrk="1" latinLnBrk="1" hangingPunct="1">
        <a:spcBef>
          <a:spcPct val="20000"/>
        </a:spcBef>
        <a:buFont typeface="Arial" pitchFamily="34" charset="0"/>
        <a:buChar char="•"/>
        <a:defRPr sz="2700" kern="1200">
          <a:solidFill>
            <a:schemeClr val="tx1"/>
          </a:solidFill>
          <a:latin typeface="+mn-lt"/>
          <a:ea typeface="+mn-ea"/>
          <a:cs typeface="+mn-cs"/>
        </a:defRPr>
      </a:lvl7pPr>
      <a:lvl8pPr marL="4571772" indent="-304784" algn="l" defTabSz="1219140" rtl="0" eaLnBrk="1" latinLnBrk="1" hangingPunct="1">
        <a:spcBef>
          <a:spcPct val="20000"/>
        </a:spcBef>
        <a:buFont typeface="Arial" pitchFamily="34" charset="0"/>
        <a:buChar char="•"/>
        <a:defRPr sz="2700" kern="1200">
          <a:solidFill>
            <a:schemeClr val="tx1"/>
          </a:solidFill>
          <a:latin typeface="+mn-lt"/>
          <a:ea typeface="+mn-ea"/>
          <a:cs typeface="+mn-cs"/>
        </a:defRPr>
      </a:lvl8pPr>
      <a:lvl9pPr marL="5181341" indent="-304784" algn="l" defTabSz="1219140" rtl="0" eaLnBrk="1" latinLnBrk="1"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ko-KR"/>
      </a:defPPr>
      <a:lvl1pPr marL="0" algn="l" defTabSz="1219140" rtl="0" eaLnBrk="1" latinLnBrk="1" hangingPunct="1">
        <a:defRPr sz="2400" kern="1200">
          <a:solidFill>
            <a:schemeClr val="tx1"/>
          </a:solidFill>
          <a:latin typeface="+mn-lt"/>
          <a:ea typeface="+mn-ea"/>
          <a:cs typeface="+mn-cs"/>
        </a:defRPr>
      </a:lvl1pPr>
      <a:lvl2pPr marL="609570" algn="l" defTabSz="1219140" rtl="0" eaLnBrk="1" latinLnBrk="1" hangingPunct="1">
        <a:defRPr sz="2400" kern="1200">
          <a:solidFill>
            <a:schemeClr val="tx1"/>
          </a:solidFill>
          <a:latin typeface="+mn-lt"/>
          <a:ea typeface="+mn-ea"/>
          <a:cs typeface="+mn-cs"/>
        </a:defRPr>
      </a:lvl2pPr>
      <a:lvl3pPr marL="1219140" algn="l" defTabSz="1219140" rtl="0" eaLnBrk="1" latinLnBrk="1" hangingPunct="1">
        <a:defRPr sz="2400" kern="1200">
          <a:solidFill>
            <a:schemeClr val="tx1"/>
          </a:solidFill>
          <a:latin typeface="+mn-lt"/>
          <a:ea typeface="+mn-ea"/>
          <a:cs typeface="+mn-cs"/>
        </a:defRPr>
      </a:lvl3pPr>
      <a:lvl4pPr marL="1828709" algn="l" defTabSz="1219140" rtl="0" eaLnBrk="1" latinLnBrk="1" hangingPunct="1">
        <a:defRPr sz="2400" kern="1200">
          <a:solidFill>
            <a:schemeClr val="tx1"/>
          </a:solidFill>
          <a:latin typeface="+mn-lt"/>
          <a:ea typeface="+mn-ea"/>
          <a:cs typeface="+mn-cs"/>
        </a:defRPr>
      </a:lvl4pPr>
      <a:lvl5pPr marL="2438278" algn="l" defTabSz="1219140" rtl="0" eaLnBrk="1" latinLnBrk="1" hangingPunct="1">
        <a:defRPr sz="2400" kern="1200">
          <a:solidFill>
            <a:schemeClr val="tx1"/>
          </a:solidFill>
          <a:latin typeface="+mn-lt"/>
          <a:ea typeface="+mn-ea"/>
          <a:cs typeface="+mn-cs"/>
        </a:defRPr>
      </a:lvl5pPr>
      <a:lvl6pPr marL="3047848" algn="l" defTabSz="1219140" rtl="0" eaLnBrk="1" latinLnBrk="1" hangingPunct="1">
        <a:defRPr sz="2400" kern="1200">
          <a:solidFill>
            <a:schemeClr val="tx1"/>
          </a:solidFill>
          <a:latin typeface="+mn-lt"/>
          <a:ea typeface="+mn-ea"/>
          <a:cs typeface="+mn-cs"/>
        </a:defRPr>
      </a:lvl6pPr>
      <a:lvl7pPr marL="3657418" algn="l" defTabSz="1219140" rtl="0" eaLnBrk="1" latinLnBrk="1" hangingPunct="1">
        <a:defRPr sz="2400" kern="1200">
          <a:solidFill>
            <a:schemeClr val="tx1"/>
          </a:solidFill>
          <a:latin typeface="+mn-lt"/>
          <a:ea typeface="+mn-ea"/>
          <a:cs typeface="+mn-cs"/>
        </a:defRPr>
      </a:lvl7pPr>
      <a:lvl8pPr marL="4266987" algn="l" defTabSz="1219140" rtl="0" eaLnBrk="1" latinLnBrk="1" hangingPunct="1">
        <a:defRPr sz="2400" kern="1200">
          <a:solidFill>
            <a:schemeClr val="tx1"/>
          </a:solidFill>
          <a:latin typeface="+mn-lt"/>
          <a:ea typeface="+mn-ea"/>
          <a:cs typeface="+mn-cs"/>
        </a:defRPr>
      </a:lvl8pPr>
      <a:lvl9pPr marL="4876557" algn="l" defTabSz="1219140" rtl="0" eaLnBrk="1" latinLnBrk="1" hangingPunct="1">
        <a:defRPr sz="24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2670174220"/>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 id="2147483707" r:id="rId12"/>
    <p:sldLayoutId id="2147483708" r:id="rId13"/>
    <p:sldLayoutId id="2147483709" r:id="rId14"/>
    <p:sldLayoutId id="2147483710" r:id="rId15"/>
    <p:sldLayoutId id="2147483711" r:id="rId16"/>
    <p:sldLayoutId id="2147483712" r:id="rId17"/>
    <p:sldLayoutId id="2147483713" r:id="rId18"/>
    <p:sldLayoutId id="2147483821" r:id="rId19"/>
  </p:sldLayoutIdLst>
  <p:txStyles>
    <p:titleStyle>
      <a:lvl1pPr algn="l" defTabSz="914423"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5" indent="-228605"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5" algn="l" defTabSz="914423" rtl="0" eaLnBrk="1" latinLnBrk="0" hangingPunct="1">
        <a:defRPr sz="1800" kern="1200">
          <a:solidFill>
            <a:schemeClr val="tx1"/>
          </a:solidFill>
          <a:latin typeface="+mn-lt"/>
          <a:ea typeface="+mn-ea"/>
          <a:cs typeface="+mn-cs"/>
        </a:defRPr>
      </a:lvl5pPr>
      <a:lvl6pPr marL="2286058"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2670174220"/>
      </p:ext>
    </p:extLst>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20" r:id="rId5"/>
    <p:sldLayoutId id="2147483721" r:id="rId6"/>
    <p:sldLayoutId id="2147483722" r:id="rId7"/>
    <p:sldLayoutId id="2147483723" r:id="rId8"/>
    <p:sldLayoutId id="2147483724" r:id="rId9"/>
    <p:sldLayoutId id="2147483725" r:id="rId10"/>
    <p:sldLayoutId id="2147483726" r:id="rId11"/>
    <p:sldLayoutId id="2147483727" r:id="rId12"/>
    <p:sldLayoutId id="2147483728" r:id="rId13"/>
    <p:sldLayoutId id="2147483729" r:id="rId14"/>
    <p:sldLayoutId id="2147483730" r:id="rId15"/>
    <p:sldLayoutId id="2147483731" r:id="rId16"/>
    <p:sldLayoutId id="2147483732" r:id="rId17"/>
    <p:sldLayoutId id="2147483733" r:id="rId18"/>
    <p:sldLayoutId id="2147483734" r:id="rId19"/>
    <p:sldLayoutId id="2147483735" r:id="rId20"/>
  </p:sldLayoutIdLst>
  <p:txStyles>
    <p:titleStyle>
      <a:lvl1pPr algn="l" defTabSz="914423"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5" indent="-228605"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5" algn="l" defTabSz="914423" rtl="0" eaLnBrk="1" latinLnBrk="0" hangingPunct="1">
        <a:defRPr sz="1800" kern="1200">
          <a:solidFill>
            <a:schemeClr val="tx1"/>
          </a:solidFill>
          <a:latin typeface="+mn-lt"/>
          <a:ea typeface="+mn-ea"/>
          <a:cs typeface="+mn-cs"/>
        </a:defRPr>
      </a:lvl5pPr>
      <a:lvl6pPr marL="2286058"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 xmlns:p14="http://schemas.microsoft.com/office/powerpoint/2010/main" val="2375178107"/>
      </p:ext>
    </p:extLst>
  </p:cSld>
  <p:clrMap bg1="lt1" tx1="dk1" bg2="lt2" tx2="dk2" accent1="accent1" accent2="accent2" accent3="accent3" accent4="accent4" accent5="accent5" accent6="accent6" hlink="hlink" folHlink="folHlink"/>
  <p:sldLayoutIdLst>
    <p:sldLayoutId id="2147483811" r:id="rId1"/>
    <p:sldLayoutId id="2147483812" r:id="rId2"/>
    <p:sldLayoutId id="2147483813" r:id="rId3"/>
    <p:sldLayoutId id="2147483814" r:id="rId4"/>
    <p:sldLayoutId id="2147483815" r:id="rId5"/>
    <p:sldLayoutId id="2147483817" r:id="rId6"/>
    <p:sldLayoutId id="2147483822" r:id="rId7"/>
    <p:sldLayoutId id="2147483823" r:id="rId8"/>
    <p:sldLayoutId id="2147483824" r:id="rId9"/>
    <p:sldLayoutId id="2147483825" r:id="rId10"/>
  </p:sldLayoutIdLst>
  <p:txStyles>
    <p:titleStyle>
      <a:lvl1pPr algn="l" defTabSz="914423"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5" indent="-228605"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5" algn="l" defTabSz="914423" rtl="0" eaLnBrk="1" latinLnBrk="0" hangingPunct="1">
        <a:defRPr sz="1800" kern="1200">
          <a:solidFill>
            <a:schemeClr val="tx1"/>
          </a:solidFill>
          <a:latin typeface="+mn-lt"/>
          <a:ea typeface="+mn-ea"/>
          <a:cs typeface="+mn-cs"/>
        </a:defRPr>
      </a:lvl5pPr>
      <a:lvl6pPr marL="2286058"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38.png"/><Relationship Id="rId3" Type="http://schemas.openxmlformats.org/officeDocument/2006/relationships/image" Target="../media/image28.png"/><Relationship Id="rId7" Type="http://schemas.openxmlformats.org/officeDocument/2006/relationships/image" Target="../media/image32.png"/><Relationship Id="rId12" Type="http://schemas.openxmlformats.org/officeDocument/2006/relationships/image" Target="../media/image37.png"/><Relationship Id="rId2" Type="http://schemas.openxmlformats.org/officeDocument/2006/relationships/image" Target="../media/image27.png"/><Relationship Id="rId1" Type="http://schemas.openxmlformats.org/officeDocument/2006/relationships/slideLayout" Target="../slideLayouts/slideLayout50.xml"/><Relationship Id="rId6" Type="http://schemas.openxmlformats.org/officeDocument/2006/relationships/image" Target="../media/image31.png"/><Relationship Id="rId11" Type="http://schemas.openxmlformats.org/officeDocument/2006/relationships/image" Target="../media/image36.png"/><Relationship Id="rId5" Type="http://schemas.openxmlformats.org/officeDocument/2006/relationships/image" Target="../media/image30.png"/><Relationship Id="rId10" Type="http://schemas.openxmlformats.org/officeDocument/2006/relationships/image" Target="../media/image35.png"/><Relationship Id="rId4" Type="http://schemas.openxmlformats.org/officeDocument/2006/relationships/image" Target="../media/image29.png"/><Relationship Id="rId9" Type="http://schemas.openxmlformats.org/officeDocument/2006/relationships/image" Target="../media/image3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6.xml"/></Relationships>
</file>

<file path=ppt/slides/_rels/slide1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0.xml"/></Relationships>
</file>

<file path=ppt/slides/_rels/slide26.xml.rels><?xml version="1.0" encoding="UTF-8" standalone="yes"?>
<Relationships xmlns="http://schemas.openxmlformats.org/package/2006/relationships"><Relationship Id="rId2" Type="http://schemas.openxmlformats.org/officeDocument/2006/relationships/hyperlink" Target="http://www.free-powerpoint-templates-design.com/" TargetMode="External"/><Relationship Id="rId1" Type="http://schemas.openxmlformats.org/officeDocument/2006/relationships/slideLayout" Target="../slideLayouts/slideLayout14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36.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54.xml"/></Relationships>
</file>

<file path=ppt/slides/_rels/slide37.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54.xml"/></Relationships>
</file>

<file path=ppt/slides/_rels/slide38.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54.xml"/></Relationships>
</file>

<file path=ppt/slides/_rels/slide3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6.xml"/></Relationships>
</file>

<file path=ppt/slides/_rels/slide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6.xml"/></Relationships>
</file>

<file path=ppt/slides/_rels/slide4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6.xml"/></Relationships>
</file>

<file path=ppt/slides/_rels/slide5.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3.jpeg"/><Relationship Id="rId2" Type="http://schemas.openxmlformats.org/officeDocument/2006/relationships/image" Target="../media/image12.png"/><Relationship Id="rId1" Type="http://schemas.openxmlformats.org/officeDocument/2006/relationships/slideLayout" Target="../slideLayouts/slideLayout56.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7.xml.rels><?xml version="1.0" encoding="UTF-8" standalone="yes"?>
<Relationships xmlns="http://schemas.openxmlformats.org/package/2006/relationships"><Relationship Id="rId2" Type="http://schemas.openxmlformats.org/officeDocument/2006/relationships/hyperlink" Target="http://www.free-powerpoint-templates-design.com/" TargetMode="External"/><Relationship Id="rId1" Type="http://schemas.openxmlformats.org/officeDocument/2006/relationships/slideLayout" Target="../slideLayouts/slideLayout5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35">
            <a:extLst>
              <a:ext uri="{FF2B5EF4-FFF2-40B4-BE49-F238E27FC236}">
                <a16:creationId xmlns:a16="http://schemas.microsoft.com/office/drawing/2014/main" xmlns="" id="{A0EAB522-1DFF-4B85-8868-4BF984E553F0}"/>
              </a:ext>
            </a:extLst>
          </p:cNvPr>
          <p:cNvGrpSpPr/>
          <p:nvPr/>
        </p:nvGrpSpPr>
        <p:grpSpPr>
          <a:xfrm>
            <a:off x="-491345" y="1200653"/>
            <a:ext cx="10267188" cy="2109979"/>
            <a:chOff x="-491345" y="1077822"/>
            <a:chExt cx="10267188" cy="2109978"/>
          </a:xfrm>
        </p:grpSpPr>
        <p:grpSp>
          <p:nvGrpSpPr>
            <p:cNvPr id="3" name="Group 121">
              <a:extLst>
                <a:ext uri="{FF2B5EF4-FFF2-40B4-BE49-F238E27FC236}">
                  <a16:creationId xmlns:a16="http://schemas.microsoft.com/office/drawing/2014/main" xmlns="" id="{25426AD8-F38A-41A4-A132-B187D44A767E}"/>
                </a:ext>
              </a:extLst>
            </p:cNvPr>
            <p:cNvGrpSpPr/>
            <p:nvPr/>
          </p:nvGrpSpPr>
          <p:grpSpPr>
            <a:xfrm>
              <a:off x="-491345" y="1077822"/>
              <a:ext cx="10267188" cy="2109978"/>
              <a:chOff x="-491345" y="1077822"/>
              <a:chExt cx="10267188" cy="2109978"/>
            </a:xfrm>
          </p:grpSpPr>
          <p:pic>
            <p:nvPicPr>
              <p:cNvPr id="65" name="Picture 64">
                <a:extLst>
                  <a:ext uri="{FF2B5EF4-FFF2-40B4-BE49-F238E27FC236}">
                    <a16:creationId xmlns:a16="http://schemas.microsoft.com/office/drawing/2014/main" xmlns="" id="{8B491B70-93F2-4668-BC1F-5BBC24FCA6B8}"/>
                  </a:ext>
                </a:extLst>
              </p:cNvPr>
              <p:cNvPicPr>
                <a:picLocks noChangeAspect="1"/>
              </p:cNvPicPr>
              <p:nvPr/>
            </p:nvPicPr>
            <p:blipFill>
              <a:blip r:embed="rId2" cstate="print"/>
              <a:stretch>
                <a:fillRect/>
              </a:stretch>
            </p:blipFill>
            <p:spPr>
              <a:xfrm>
                <a:off x="8099443" y="1808913"/>
                <a:ext cx="1676400" cy="495300"/>
              </a:xfrm>
              <a:custGeom>
                <a:avLst/>
                <a:gdLst>
                  <a:gd name="connsiteX0" fmla="*/ 0 w 1676400"/>
                  <a:gd name="connsiteY0" fmla="*/ 0 h 495300"/>
                  <a:gd name="connsiteX1" fmla="*/ 1684782 w 1676400"/>
                  <a:gd name="connsiteY1" fmla="*/ 0 h 495300"/>
                  <a:gd name="connsiteX2" fmla="*/ 1684782 w 1676400"/>
                  <a:gd name="connsiteY2" fmla="*/ 498348 h 495300"/>
                  <a:gd name="connsiteX3" fmla="*/ 0 w 1676400"/>
                  <a:gd name="connsiteY3" fmla="*/ 498348 h 495300"/>
                </a:gdLst>
                <a:ahLst/>
                <a:cxnLst>
                  <a:cxn ang="0">
                    <a:pos x="connsiteX0" y="connsiteY0"/>
                  </a:cxn>
                  <a:cxn ang="0">
                    <a:pos x="connsiteX1" y="connsiteY1"/>
                  </a:cxn>
                  <a:cxn ang="0">
                    <a:pos x="connsiteX2" y="connsiteY2"/>
                  </a:cxn>
                  <a:cxn ang="0">
                    <a:pos x="connsiteX3" y="connsiteY3"/>
                  </a:cxn>
                </a:cxnLst>
                <a:rect l="l" t="t" r="r" b="b"/>
                <a:pathLst>
                  <a:path w="1676400" h="495300">
                    <a:moveTo>
                      <a:pt x="0" y="0"/>
                    </a:moveTo>
                    <a:lnTo>
                      <a:pt x="1684782" y="0"/>
                    </a:lnTo>
                    <a:lnTo>
                      <a:pt x="1684782" y="498348"/>
                    </a:lnTo>
                    <a:lnTo>
                      <a:pt x="0" y="498348"/>
                    </a:lnTo>
                    <a:close/>
                  </a:path>
                </a:pathLst>
              </a:custGeom>
              <a:ln/>
            </p:spPr>
          </p:pic>
          <p:sp>
            <p:nvSpPr>
              <p:cNvPr id="66" name="Freeform: Shape 65">
                <a:extLst>
                  <a:ext uri="{FF2B5EF4-FFF2-40B4-BE49-F238E27FC236}">
                    <a16:creationId xmlns:a16="http://schemas.microsoft.com/office/drawing/2014/main" xmlns="" id="{F7F6D971-A705-4B43-9964-5269154453FE}"/>
                  </a:ext>
                </a:extLst>
              </p:cNvPr>
              <p:cNvSpPr/>
              <p:nvPr/>
            </p:nvSpPr>
            <p:spPr>
              <a:xfrm>
                <a:off x="8125446" y="1833631"/>
                <a:ext cx="1600200" cy="409575"/>
              </a:xfrm>
              <a:custGeom>
                <a:avLst/>
                <a:gdLst>
                  <a:gd name="connsiteX0" fmla="*/ 1578769 w 1600200"/>
                  <a:gd name="connsiteY0" fmla="*/ 285274 h 409575"/>
                  <a:gd name="connsiteX1" fmla="*/ 1285398 w 1600200"/>
                  <a:gd name="connsiteY1" fmla="*/ 285274 h 409575"/>
                  <a:gd name="connsiteX2" fmla="*/ 1257776 w 1600200"/>
                  <a:gd name="connsiteY2" fmla="*/ 323374 h 409575"/>
                  <a:gd name="connsiteX3" fmla="*/ 1217771 w 1600200"/>
                  <a:gd name="connsiteY3" fmla="*/ 153829 h 409575"/>
                  <a:gd name="connsiteX4" fmla="*/ 1181576 w 1600200"/>
                  <a:gd name="connsiteY4" fmla="*/ 285274 h 409575"/>
                  <a:gd name="connsiteX5" fmla="*/ 1093946 w 1600200"/>
                  <a:gd name="connsiteY5" fmla="*/ 285274 h 409575"/>
                  <a:gd name="connsiteX6" fmla="*/ 1080611 w 1600200"/>
                  <a:gd name="connsiteY6" fmla="*/ 335756 h 409575"/>
                  <a:gd name="connsiteX7" fmla="*/ 1056798 w 1600200"/>
                  <a:gd name="connsiteY7" fmla="*/ 277654 h 409575"/>
                  <a:gd name="connsiteX8" fmla="*/ 1032986 w 1600200"/>
                  <a:gd name="connsiteY8" fmla="*/ 322421 h 409575"/>
                  <a:gd name="connsiteX9" fmla="*/ 988219 w 1600200"/>
                  <a:gd name="connsiteY9" fmla="*/ 21431 h 409575"/>
                  <a:gd name="connsiteX10" fmla="*/ 932973 w 1600200"/>
                  <a:gd name="connsiteY10" fmla="*/ 393859 h 409575"/>
                  <a:gd name="connsiteX11" fmla="*/ 912019 w 1600200"/>
                  <a:gd name="connsiteY11" fmla="*/ 285274 h 409575"/>
                  <a:gd name="connsiteX12" fmla="*/ 686276 w 1600200"/>
                  <a:gd name="connsiteY12" fmla="*/ 285274 h 409575"/>
                  <a:gd name="connsiteX13" fmla="*/ 656748 w 1600200"/>
                  <a:gd name="connsiteY13" fmla="*/ 344329 h 409575"/>
                  <a:gd name="connsiteX14" fmla="*/ 621506 w 1600200"/>
                  <a:gd name="connsiteY14" fmla="*/ 150971 h 409575"/>
                  <a:gd name="connsiteX15" fmla="*/ 578644 w 1600200"/>
                  <a:gd name="connsiteY15" fmla="*/ 285274 h 409575"/>
                  <a:gd name="connsiteX16" fmla="*/ 491966 w 1600200"/>
                  <a:gd name="connsiteY16" fmla="*/ 285274 h 409575"/>
                  <a:gd name="connsiteX17" fmla="*/ 467201 w 1600200"/>
                  <a:gd name="connsiteY17" fmla="*/ 322421 h 409575"/>
                  <a:gd name="connsiteX18" fmla="*/ 441484 w 1600200"/>
                  <a:gd name="connsiteY18" fmla="*/ 275749 h 409575"/>
                  <a:gd name="connsiteX19" fmla="*/ 408146 w 1600200"/>
                  <a:gd name="connsiteY19" fmla="*/ 336709 h 409575"/>
                  <a:gd name="connsiteX20" fmla="*/ 376714 w 1600200"/>
                  <a:gd name="connsiteY20" fmla="*/ 72866 h 409575"/>
                  <a:gd name="connsiteX21" fmla="*/ 335756 w 1600200"/>
                  <a:gd name="connsiteY21" fmla="*/ 377666 h 409575"/>
                  <a:gd name="connsiteX22" fmla="*/ 308134 w 1600200"/>
                  <a:gd name="connsiteY22" fmla="*/ 285274 h 409575"/>
                  <a:gd name="connsiteX23" fmla="*/ 238601 w 1600200"/>
                  <a:gd name="connsiteY23" fmla="*/ 285274 h 409575"/>
                  <a:gd name="connsiteX24" fmla="*/ 210026 w 1600200"/>
                  <a:gd name="connsiteY24" fmla="*/ 237649 h 409575"/>
                  <a:gd name="connsiteX25" fmla="*/ 177641 w 1600200"/>
                  <a:gd name="connsiteY25" fmla="*/ 285274 h 409575"/>
                  <a:gd name="connsiteX26" fmla="*/ 21431 w 1600200"/>
                  <a:gd name="connsiteY26" fmla="*/ 285274 h 409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600200" h="409575">
                    <a:moveTo>
                      <a:pt x="1578769" y="285274"/>
                    </a:moveTo>
                    <a:lnTo>
                      <a:pt x="1285398" y="285274"/>
                    </a:lnTo>
                    <a:lnTo>
                      <a:pt x="1257776" y="323374"/>
                    </a:lnTo>
                    <a:lnTo>
                      <a:pt x="1217771" y="153829"/>
                    </a:lnTo>
                    <a:lnTo>
                      <a:pt x="1181576" y="285274"/>
                    </a:lnTo>
                    <a:lnTo>
                      <a:pt x="1093946" y="285274"/>
                    </a:lnTo>
                    <a:lnTo>
                      <a:pt x="1080611" y="335756"/>
                    </a:lnTo>
                    <a:lnTo>
                      <a:pt x="1056798" y="277654"/>
                    </a:lnTo>
                    <a:lnTo>
                      <a:pt x="1032986" y="322421"/>
                    </a:lnTo>
                    <a:lnTo>
                      <a:pt x="988219" y="21431"/>
                    </a:lnTo>
                    <a:lnTo>
                      <a:pt x="932973" y="393859"/>
                    </a:lnTo>
                    <a:lnTo>
                      <a:pt x="912019" y="285274"/>
                    </a:lnTo>
                    <a:lnTo>
                      <a:pt x="686276" y="285274"/>
                    </a:lnTo>
                    <a:lnTo>
                      <a:pt x="656748" y="344329"/>
                    </a:lnTo>
                    <a:lnTo>
                      <a:pt x="621506" y="150971"/>
                    </a:lnTo>
                    <a:lnTo>
                      <a:pt x="578644" y="285274"/>
                    </a:lnTo>
                    <a:lnTo>
                      <a:pt x="491966" y="285274"/>
                    </a:lnTo>
                    <a:lnTo>
                      <a:pt x="467201" y="322421"/>
                    </a:lnTo>
                    <a:lnTo>
                      <a:pt x="441484" y="275749"/>
                    </a:lnTo>
                    <a:lnTo>
                      <a:pt x="408146" y="336709"/>
                    </a:lnTo>
                    <a:lnTo>
                      <a:pt x="376714" y="72866"/>
                    </a:lnTo>
                    <a:lnTo>
                      <a:pt x="335756" y="377666"/>
                    </a:lnTo>
                    <a:lnTo>
                      <a:pt x="308134" y="285274"/>
                    </a:lnTo>
                    <a:lnTo>
                      <a:pt x="238601" y="285274"/>
                    </a:lnTo>
                    <a:lnTo>
                      <a:pt x="210026" y="237649"/>
                    </a:lnTo>
                    <a:lnTo>
                      <a:pt x="177641" y="285274"/>
                    </a:lnTo>
                    <a:lnTo>
                      <a:pt x="21431" y="285274"/>
                    </a:lnTo>
                  </a:path>
                </a:pathLst>
              </a:custGeom>
              <a:noFill/>
              <a:ln w="28575" cap="rnd">
                <a:solidFill>
                  <a:srgbClr val="FFFFFF"/>
                </a:solidFill>
                <a:prstDash val="solid"/>
                <a:round/>
              </a:ln>
            </p:spPr>
            <p:txBody>
              <a:bodyPr rtlCol="0" anchor="ctr"/>
              <a:lstStyle/>
              <a:p>
                <a:endParaRPr lang="en-US"/>
              </a:p>
            </p:txBody>
          </p:sp>
          <p:pic>
            <p:nvPicPr>
              <p:cNvPr id="67" name="Picture 66">
                <a:extLst>
                  <a:ext uri="{FF2B5EF4-FFF2-40B4-BE49-F238E27FC236}">
                    <a16:creationId xmlns:a16="http://schemas.microsoft.com/office/drawing/2014/main" xmlns="" id="{32EBC4F2-FDAB-458F-B3D6-C655FBB2CB3A}"/>
                  </a:ext>
                </a:extLst>
              </p:cNvPr>
              <p:cNvPicPr>
                <a:picLocks noChangeAspect="1"/>
              </p:cNvPicPr>
              <p:nvPr/>
            </p:nvPicPr>
            <p:blipFill rotWithShape="1">
              <a:blip r:embed="rId3" cstate="print"/>
              <a:srcRect l="-8934" r="1"/>
              <a:stretch/>
            </p:blipFill>
            <p:spPr>
              <a:xfrm>
                <a:off x="-491345" y="1797483"/>
                <a:ext cx="5676900" cy="495300"/>
              </a:xfrm>
              <a:custGeom>
                <a:avLst/>
                <a:gdLst>
                  <a:gd name="connsiteX0" fmla="*/ 0 w 5676900"/>
                  <a:gd name="connsiteY0" fmla="*/ 0 h 495300"/>
                  <a:gd name="connsiteX1" fmla="*/ 5685282 w 5676900"/>
                  <a:gd name="connsiteY1" fmla="*/ 0 h 495300"/>
                  <a:gd name="connsiteX2" fmla="*/ 5685282 w 5676900"/>
                  <a:gd name="connsiteY2" fmla="*/ 500634 h 495300"/>
                  <a:gd name="connsiteX3" fmla="*/ 0 w 5676900"/>
                  <a:gd name="connsiteY3" fmla="*/ 500634 h 495300"/>
                </a:gdLst>
                <a:ahLst/>
                <a:cxnLst>
                  <a:cxn ang="0">
                    <a:pos x="connsiteX0" y="connsiteY0"/>
                  </a:cxn>
                  <a:cxn ang="0">
                    <a:pos x="connsiteX1" y="connsiteY1"/>
                  </a:cxn>
                  <a:cxn ang="0">
                    <a:pos x="connsiteX2" y="connsiteY2"/>
                  </a:cxn>
                  <a:cxn ang="0">
                    <a:pos x="connsiteX3" y="connsiteY3"/>
                  </a:cxn>
                </a:cxnLst>
                <a:rect l="l" t="t" r="r" b="b"/>
                <a:pathLst>
                  <a:path w="5676900" h="495300">
                    <a:moveTo>
                      <a:pt x="0" y="0"/>
                    </a:moveTo>
                    <a:lnTo>
                      <a:pt x="5685282" y="0"/>
                    </a:lnTo>
                    <a:lnTo>
                      <a:pt x="5685282" y="500634"/>
                    </a:lnTo>
                    <a:lnTo>
                      <a:pt x="0" y="500634"/>
                    </a:lnTo>
                    <a:close/>
                  </a:path>
                </a:pathLst>
              </a:custGeom>
              <a:ln/>
            </p:spPr>
          </p:pic>
          <p:sp>
            <p:nvSpPr>
              <p:cNvPr id="68" name="Freeform: Shape 67">
                <a:extLst>
                  <a:ext uri="{FF2B5EF4-FFF2-40B4-BE49-F238E27FC236}">
                    <a16:creationId xmlns:a16="http://schemas.microsoft.com/office/drawing/2014/main" xmlns="" id="{5653D0CF-464F-41CE-9CC7-5B508C75BCB1}"/>
                  </a:ext>
                </a:extLst>
              </p:cNvPr>
              <p:cNvSpPr/>
              <p:nvPr/>
            </p:nvSpPr>
            <p:spPr>
              <a:xfrm>
                <a:off x="14351" y="1860842"/>
                <a:ext cx="5196891" cy="372428"/>
              </a:xfrm>
              <a:custGeom>
                <a:avLst/>
                <a:gdLst>
                  <a:gd name="connsiteX0" fmla="*/ 5579269 w 5600700"/>
                  <a:gd name="connsiteY0" fmla="*/ 285274 h 409575"/>
                  <a:gd name="connsiteX1" fmla="*/ 5285899 w 5600700"/>
                  <a:gd name="connsiteY1" fmla="*/ 285274 h 409575"/>
                  <a:gd name="connsiteX2" fmla="*/ 5258277 w 5600700"/>
                  <a:gd name="connsiteY2" fmla="*/ 323374 h 409575"/>
                  <a:gd name="connsiteX3" fmla="*/ 5218271 w 5600700"/>
                  <a:gd name="connsiteY3" fmla="*/ 153829 h 409575"/>
                  <a:gd name="connsiteX4" fmla="*/ 5182077 w 5600700"/>
                  <a:gd name="connsiteY4" fmla="*/ 285274 h 409575"/>
                  <a:gd name="connsiteX5" fmla="*/ 5094446 w 5600700"/>
                  <a:gd name="connsiteY5" fmla="*/ 285274 h 409575"/>
                  <a:gd name="connsiteX6" fmla="*/ 5081111 w 5600700"/>
                  <a:gd name="connsiteY6" fmla="*/ 335756 h 409575"/>
                  <a:gd name="connsiteX7" fmla="*/ 5057299 w 5600700"/>
                  <a:gd name="connsiteY7" fmla="*/ 277654 h 409575"/>
                  <a:gd name="connsiteX8" fmla="*/ 5033486 w 5600700"/>
                  <a:gd name="connsiteY8" fmla="*/ 322421 h 409575"/>
                  <a:gd name="connsiteX9" fmla="*/ 4988719 w 5600700"/>
                  <a:gd name="connsiteY9" fmla="*/ 21431 h 409575"/>
                  <a:gd name="connsiteX10" fmla="*/ 4933474 w 5600700"/>
                  <a:gd name="connsiteY10" fmla="*/ 393859 h 409575"/>
                  <a:gd name="connsiteX11" fmla="*/ 4912519 w 5600700"/>
                  <a:gd name="connsiteY11" fmla="*/ 285274 h 409575"/>
                  <a:gd name="connsiteX12" fmla="*/ 4686777 w 5600700"/>
                  <a:gd name="connsiteY12" fmla="*/ 285274 h 409575"/>
                  <a:gd name="connsiteX13" fmla="*/ 4657249 w 5600700"/>
                  <a:gd name="connsiteY13" fmla="*/ 344329 h 409575"/>
                  <a:gd name="connsiteX14" fmla="*/ 4622006 w 5600700"/>
                  <a:gd name="connsiteY14" fmla="*/ 150971 h 409575"/>
                  <a:gd name="connsiteX15" fmla="*/ 4579144 w 5600700"/>
                  <a:gd name="connsiteY15" fmla="*/ 285274 h 409575"/>
                  <a:gd name="connsiteX16" fmla="*/ 4492466 w 5600700"/>
                  <a:gd name="connsiteY16" fmla="*/ 285274 h 409575"/>
                  <a:gd name="connsiteX17" fmla="*/ 4467702 w 5600700"/>
                  <a:gd name="connsiteY17" fmla="*/ 322421 h 409575"/>
                  <a:gd name="connsiteX18" fmla="*/ 4441984 w 5600700"/>
                  <a:gd name="connsiteY18" fmla="*/ 275749 h 409575"/>
                  <a:gd name="connsiteX19" fmla="*/ 4408646 w 5600700"/>
                  <a:gd name="connsiteY19" fmla="*/ 336709 h 409575"/>
                  <a:gd name="connsiteX20" fmla="*/ 4377214 w 5600700"/>
                  <a:gd name="connsiteY20" fmla="*/ 72866 h 409575"/>
                  <a:gd name="connsiteX21" fmla="*/ 4336256 w 5600700"/>
                  <a:gd name="connsiteY21" fmla="*/ 377666 h 409575"/>
                  <a:gd name="connsiteX22" fmla="*/ 4308634 w 5600700"/>
                  <a:gd name="connsiteY22" fmla="*/ 285274 h 409575"/>
                  <a:gd name="connsiteX23" fmla="*/ 4239102 w 5600700"/>
                  <a:gd name="connsiteY23" fmla="*/ 285274 h 409575"/>
                  <a:gd name="connsiteX24" fmla="*/ 4210527 w 5600700"/>
                  <a:gd name="connsiteY24" fmla="*/ 237649 h 409575"/>
                  <a:gd name="connsiteX25" fmla="*/ 4178141 w 5600700"/>
                  <a:gd name="connsiteY25" fmla="*/ 285274 h 409575"/>
                  <a:gd name="connsiteX26" fmla="*/ 21431 w 5600700"/>
                  <a:gd name="connsiteY26" fmla="*/ 285274 h 409575"/>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75874 h 372428"/>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63842 h 372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196891" h="372428">
                    <a:moveTo>
                      <a:pt x="5196891" y="263843"/>
                    </a:moveTo>
                    <a:lnTo>
                      <a:pt x="4903521" y="263843"/>
                    </a:lnTo>
                    <a:lnTo>
                      <a:pt x="4875899" y="301943"/>
                    </a:lnTo>
                    <a:lnTo>
                      <a:pt x="4835893" y="132398"/>
                    </a:lnTo>
                    <a:lnTo>
                      <a:pt x="4799699" y="263843"/>
                    </a:lnTo>
                    <a:lnTo>
                      <a:pt x="4712068" y="263843"/>
                    </a:lnTo>
                    <a:lnTo>
                      <a:pt x="4698733" y="314325"/>
                    </a:lnTo>
                    <a:lnTo>
                      <a:pt x="4674921" y="256223"/>
                    </a:lnTo>
                    <a:lnTo>
                      <a:pt x="4651108" y="300990"/>
                    </a:lnTo>
                    <a:lnTo>
                      <a:pt x="4606341" y="0"/>
                    </a:lnTo>
                    <a:lnTo>
                      <a:pt x="4551096" y="372428"/>
                    </a:lnTo>
                    <a:lnTo>
                      <a:pt x="4530141" y="263843"/>
                    </a:lnTo>
                    <a:lnTo>
                      <a:pt x="4304399" y="263843"/>
                    </a:lnTo>
                    <a:lnTo>
                      <a:pt x="4274871" y="322898"/>
                    </a:lnTo>
                    <a:lnTo>
                      <a:pt x="4239628" y="129540"/>
                    </a:lnTo>
                    <a:lnTo>
                      <a:pt x="4196766" y="263843"/>
                    </a:lnTo>
                    <a:lnTo>
                      <a:pt x="4110088" y="263843"/>
                    </a:lnTo>
                    <a:lnTo>
                      <a:pt x="4085324" y="300990"/>
                    </a:lnTo>
                    <a:lnTo>
                      <a:pt x="4059606" y="254318"/>
                    </a:lnTo>
                    <a:lnTo>
                      <a:pt x="4026268" y="315278"/>
                    </a:lnTo>
                    <a:lnTo>
                      <a:pt x="3994836" y="51435"/>
                    </a:lnTo>
                    <a:lnTo>
                      <a:pt x="3953878" y="356235"/>
                    </a:lnTo>
                    <a:lnTo>
                      <a:pt x="3926256" y="263843"/>
                    </a:lnTo>
                    <a:lnTo>
                      <a:pt x="3856724" y="263843"/>
                    </a:lnTo>
                    <a:lnTo>
                      <a:pt x="3828149" y="216218"/>
                    </a:lnTo>
                    <a:lnTo>
                      <a:pt x="3795763" y="263843"/>
                    </a:lnTo>
                    <a:lnTo>
                      <a:pt x="0" y="263842"/>
                    </a:lnTo>
                  </a:path>
                </a:pathLst>
              </a:custGeom>
              <a:noFill/>
              <a:ln w="28575" cap="rnd">
                <a:solidFill>
                  <a:srgbClr val="FFFFFF"/>
                </a:solidFill>
                <a:prstDash val="solid"/>
                <a:round/>
              </a:ln>
            </p:spPr>
            <p:txBody>
              <a:bodyPr rtlCol="0" anchor="ctr"/>
              <a:lstStyle/>
              <a:p>
                <a:endParaRPr lang="en-US"/>
              </a:p>
            </p:txBody>
          </p:sp>
          <p:pic>
            <p:nvPicPr>
              <p:cNvPr id="69" name="Picture 68">
                <a:extLst>
                  <a:ext uri="{FF2B5EF4-FFF2-40B4-BE49-F238E27FC236}">
                    <a16:creationId xmlns:a16="http://schemas.microsoft.com/office/drawing/2014/main" xmlns="" id="{5DEF24CD-3AAD-4FCE-BB30-02BFFC7D05A7}"/>
                  </a:ext>
                </a:extLst>
              </p:cNvPr>
              <p:cNvPicPr>
                <a:picLocks noChangeAspect="1"/>
              </p:cNvPicPr>
              <p:nvPr/>
            </p:nvPicPr>
            <p:blipFill>
              <a:blip r:embed="rId4" cstate="print"/>
              <a:stretch>
                <a:fillRect/>
              </a:stretch>
            </p:blipFill>
            <p:spPr>
              <a:xfrm>
                <a:off x="5082352" y="1731618"/>
                <a:ext cx="904875" cy="800100"/>
              </a:xfrm>
              <a:custGeom>
                <a:avLst/>
                <a:gdLst>
                  <a:gd name="connsiteX0" fmla="*/ 0 w 904875"/>
                  <a:gd name="connsiteY0" fmla="*/ 0 h 800100"/>
                  <a:gd name="connsiteX1" fmla="*/ 907542 w 904875"/>
                  <a:gd name="connsiteY1" fmla="*/ 0 h 800100"/>
                  <a:gd name="connsiteX2" fmla="*/ 907542 w 904875"/>
                  <a:gd name="connsiteY2" fmla="*/ 804672 h 800100"/>
                  <a:gd name="connsiteX3" fmla="*/ 0 w 904875"/>
                  <a:gd name="connsiteY3" fmla="*/ 804672 h 800100"/>
                </a:gdLst>
                <a:ahLst/>
                <a:cxnLst>
                  <a:cxn ang="0">
                    <a:pos x="connsiteX0" y="connsiteY0"/>
                  </a:cxn>
                  <a:cxn ang="0">
                    <a:pos x="connsiteX1" y="connsiteY1"/>
                  </a:cxn>
                  <a:cxn ang="0">
                    <a:pos x="connsiteX2" y="connsiteY2"/>
                  </a:cxn>
                  <a:cxn ang="0">
                    <a:pos x="connsiteX3" y="connsiteY3"/>
                  </a:cxn>
                </a:cxnLst>
                <a:rect l="l" t="t" r="r" b="b"/>
                <a:pathLst>
                  <a:path w="904875" h="800100">
                    <a:moveTo>
                      <a:pt x="0" y="0"/>
                    </a:moveTo>
                    <a:lnTo>
                      <a:pt x="907542" y="0"/>
                    </a:lnTo>
                    <a:lnTo>
                      <a:pt x="907542" y="804672"/>
                    </a:lnTo>
                    <a:lnTo>
                      <a:pt x="0" y="804672"/>
                    </a:lnTo>
                    <a:close/>
                  </a:path>
                </a:pathLst>
              </a:custGeom>
              <a:ln/>
            </p:spPr>
          </p:pic>
          <p:sp>
            <p:nvSpPr>
              <p:cNvPr id="70" name="Freeform: Shape 69">
                <a:extLst>
                  <a:ext uri="{FF2B5EF4-FFF2-40B4-BE49-F238E27FC236}">
                    <a16:creationId xmlns:a16="http://schemas.microsoft.com/office/drawing/2014/main" xmlns="" id="{32FC8001-B8F3-49FB-AF84-BD616B5629B2}"/>
                  </a:ext>
                </a:extLst>
              </p:cNvPr>
              <p:cNvSpPr/>
              <p:nvPr/>
            </p:nvSpPr>
            <p:spPr>
              <a:xfrm>
                <a:off x="5117451" y="1766003"/>
                <a:ext cx="800100" cy="695325"/>
              </a:xfrm>
              <a:custGeom>
                <a:avLst/>
                <a:gdLst>
                  <a:gd name="connsiteX0" fmla="*/ 778669 w 800100"/>
                  <a:gd name="connsiteY0" fmla="*/ 349091 h 695325"/>
                  <a:gd name="connsiteX1" fmla="*/ 589122 w 800100"/>
                  <a:gd name="connsiteY1" fmla="*/ 676751 h 695325"/>
                  <a:gd name="connsiteX2" fmla="*/ 210027 w 800100"/>
                  <a:gd name="connsiteY2" fmla="*/ 676751 h 695325"/>
                  <a:gd name="connsiteX3" fmla="*/ 21431 w 800100"/>
                  <a:gd name="connsiteY3" fmla="*/ 349091 h 695325"/>
                  <a:gd name="connsiteX4" fmla="*/ 210027 w 800100"/>
                  <a:gd name="connsiteY4" fmla="*/ 21431 h 695325"/>
                  <a:gd name="connsiteX5" fmla="*/ 589122 w 800100"/>
                  <a:gd name="connsiteY5" fmla="*/ 21431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0100" h="695325">
                    <a:moveTo>
                      <a:pt x="778669" y="349091"/>
                    </a:moveTo>
                    <a:lnTo>
                      <a:pt x="589122" y="676751"/>
                    </a:lnTo>
                    <a:lnTo>
                      <a:pt x="210027" y="676751"/>
                    </a:lnTo>
                    <a:lnTo>
                      <a:pt x="21431" y="349091"/>
                    </a:lnTo>
                    <a:lnTo>
                      <a:pt x="210027" y="21431"/>
                    </a:lnTo>
                    <a:lnTo>
                      <a:pt x="589122" y="21431"/>
                    </a:lnTo>
                    <a:close/>
                  </a:path>
                </a:pathLst>
              </a:custGeom>
              <a:noFill/>
              <a:ln w="28575" cap="flat">
                <a:solidFill>
                  <a:srgbClr val="FFFFFF"/>
                </a:solidFill>
                <a:prstDash val="solid"/>
                <a:miter/>
              </a:ln>
            </p:spPr>
            <p:txBody>
              <a:bodyPr rtlCol="0" anchor="ctr"/>
              <a:lstStyle/>
              <a:p>
                <a:endParaRPr lang="en-US"/>
              </a:p>
            </p:txBody>
          </p:sp>
          <p:pic>
            <p:nvPicPr>
              <p:cNvPr id="71" name="Picture 70">
                <a:extLst>
                  <a:ext uri="{FF2B5EF4-FFF2-40B4-BE49-F238E27FC236}">
                    <a16:creationId xmlns:a16="http://schemas.microsoft.com/office/drawing/2014/main" xmlns="" id="{94A1CF25-E437-4C2B-B3E8-D51797868892}"/>
                  </a:ext>
                </a:extLst>
              </p:cNvPr>
              <p:cNvPicPr>
                <a:picLocks noChangeAspect="1"/>
              </p:cNvPicPr>
              <p:nvPr/>
            </p:nvPicPr>
            <p:blipFill>
              <a:blip r:embed="rId5" cstate="print"/>
              <a:stretch>
                <a:fillRect/>
              </a:stretch>
            </p:blipFill>
            <p:spPr>
              <a:xfrm>
                <a:off x="5653852" y="2058516"/>
                <a:ext cx="904875" cy="800100"/>
              </a:xfrm>
              <a:custGeom>
                <a:avLst/>
                <a:gdLst>
                  <a:gd name="connsiteX0" fmla="*/ 0 w 904875"/>
                  <a:gd name="connsiteY0" fmla="*/ 0 h 800100"/>
                  <a:gd name="connsiteX1" fmla="*/ 907542 w 904875"/>
                  <a:gd name="connsiteY1" fmla="*/ 0 h 800100"/>
                  <a:gd name="connsiteX2" fmla="*/ 907542 w 904875"/>
                  <a:gd name="connsiteY2" fmla="*/ 804672 h 800100"/>
                  <a:gd name="connsiteX3" fmla="*/ 0 w 904875"/>
                  <a:gd name="connsiteY3" fmla="*/ 804672 h 800100"/>
                </a:gdLst>
                <a:ahLst/>
                <a:cxnLst>
                  <a:cxn ang="0">
                    <a:pos x="connsiteX0" y="connsiteY0"/>
                  </a:cxn>
                  <a:cxn ang="0">
                    <a:pos x="connsiteX1" y="connsiteY1"/>
                  </a:cxn>
                  <a:cxn ang="0">
                    <a:pos x="connsiteX2" y="connsiteY2"/>
                  </a:cxn>
                  <a:cxn ang="0">
                    <a:pos x="connsiteX3" y="connsiteY3"/>
                  </a:cxn>
                </a:cxnLst>
                <a:rect l="l" t="t" r="r" b="b"/>
                <a:pathLst>
                  <a:path w="904875" h="800100">
                    <a:moveTo>
                      <a:pt x="0" y="0"/>
                    </a:moveTo>
                    <a:lnTo>
                      <a:pt x="907542" y="0"/>
                    </a:lnTo>
                    <a:lnTo>
                      <a:pt x="907542" y="804672"/>
                    </a:lnTo>
                    <a:lnTo>
                      <a:pt x="0" y="804672"/>
                    </a:lnTo>
                    <a:close/>
                  </a:path>
                </a:pathLst>
              </a:custGeom>
              <a:ln/>
            </p:spPr>
          </p:pic>
          <p:sp>
            <p:nvSpPr>
              <p:cNvPr id="72" name="Freeform: Shape 71">
                <a:extLst>
                  <a:ext uri="{FF2B5EF4-FFF2-40B4-BE49-F238E27FC236}">
                    <a16:creationId xmlns:a16="http://schemas.microsoft.com/office/drawing/2014/main" xmlns="" id="{202212BC-E82C-4073-9C8E-B0E894C02C8A}"/>
                  </a:ext>
                </a:extLst>
              </p:cNvPr>
              <p:cNvSpPr/>
              <p:nvPr/>
            </p:nvSpPr>
            <p:spPr>
              <a:xfrm>
                <a:off x="5688951" y="2092711"/>
                <a:ext cx="800100" cy="695325"/>
              </a:xfrm>
              <a:custGeom>
                <a:avLst/>
                <a:gdLst>
                  <a:gd name="connsiteX0" fmla="*/ 778669 w 800100"/>
                  <a:gd name="connsiteY0" fmla="*/ 349091 h 695325"/>
                  <a:gd name="connsiteX1" fmla="*/ 589122 w 800100"/>
                  <a:gd name="connsiteY1" fmla="*/ 676751 h 695325"/>
                  <a:gd name="connsiteX2" fmla="*/ 210027 w 800100"/>
                  <a:gd name="connsiteY2" fmla="*/ 676751 h 695325"/>
                  <a:gd name="connsiteX3" fmla="*/ 21431 w 800100"/>
                  <a:gd name="connsiteY3" fmla="*/ 349091 h 695325"/>
                  <a:gd name="connsiteX4" fmla="*/ 210027 w 800100"/>
                  <a:gd name="connsiteY4" fmla="*/ 21431 h 695325"/>
                  <a:gd name="connsiteX5" fmla="*/ 589122 w 800100"/>
                  <a:gd name="connsiteY5" fmla="*/ 21431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0100" h="695325">
                    <a:moveTo>
                      <a:pt x="778669" y="349091"/>
                    </a:moveTo>
                    <a:lnTo>
                      <a:pt x="589122" y="676751"/>
                    </a:lnTo>
                    <a:lnTo>
                      <a:pt x="210027" y="676751"/>
                    </a:lnTo>
                    <a:lnTo>
                      <a:pt x="21431" y="349091"/>
                    </a:lnTo>
                    <a:lnTo>
                      <a:pt x="210027" y="21431"/>
                    </a:lnTo>
                    <a:lnTo>
                      <a:pt x="589122" y="21431"/>
                    </a:lnTo>
                    <a:close/>
                  </a:path>
                </a:pathLst>
              </a:custGeom>
              <a:noFill/>
              <a:ln w="28575" cap="flat">
                <a:solidFill>
                  <a:srgbClr val="FFFFFF"/>
                </a:solidFill>
                <a:prstDash val="solid"/>
                <a:miter/>
              </a:ln>
            </p:spPr>
            <p:txBody>
              <a:bodyPr rtlCol="0" anchor="ctr"/>
              <a:lstStyle/>
              <a:p>
                <a:endParaRPr lang="en-US"/>
              </a:p>
            </p:txBody>
          </p:sp>
          <p:pic>
            <p:nvPicPr>
              <p:cNvPr id="73" name="Picture 72">
                <a:extLst>
                  <a:ext uri="{FF2B5EF4-FFF2-40B4-BE49-F238E27FC236}">
                    <a16:creationId xmlns:a16="http://schemas.microsoft.com/office/drawing/2014/main" xmlns="" id="{37C064A4-6E82-470C-BF77-FF3F6357BE81}"/>
                  </a:ext>
                </a:extLst>
              </p:cNvPr>
              <p:cNvPicPr>
                <a:picLocks noChangeAspect="1"/>
              </p:cNvPicPr>
              <p:nvPr/>
            </p:nvPicPr>
            <p:blipFill>
              <a:blip r:embed="rId6" cstate="print"/>
              <a:stretch>
                <a:fillRect/>
              </a:stretch>
            </p:blipFill>
            <p:spPr>
              <a:xfrm>
                <a:off x="5649280" y="1404720"/>
                <a:ext cx="904875" cy="800100"/>
              </a:xfrm>
              <a:custGeom>
                <a:avLst/>
                <a:gdLst>
                  <a:gd name="connsiteX0" fmla="*/ 0 w 904875"/>
                  <a:gd name="connsiteY0" fmla="*/ 0 h 800100"/>
                  <a:gd name="connsiteX1" fmla="*/ 909828 w 904875"/>
                  <a:gd name="connsiteY1" fmla="*/ 0 h 800100"/>
                  <a:gd name="connsiteX2" fmla="*/ 909828 w 904875"/>
                  <a:gd name="connsiteY2" fmla="*/ 802386 h 800100"/>
                  <a:gd name="connsiteX3" fmla="*/ 0 w 904875"/>
                  <a:gd name="connsiteY3" fmla="*/ 802386 h 800100"/>
                </a:gdLst>
                <a:ahLst/>
                <a:cxnLst>
                  <a:cxn ang="0">
                    <a:pos x="connsiteX0" y="connsiteY0"/>
                  </a:cxn>
                  <a:cxn ang="0">
                    <a:pos x="connsiteX1" y="connsiteY1"/>
                  </a:cxn>
                  <a:cxn ang="0">
                    <a:pos x="connsiteX2" y="connsiteY2"/>
                  </a:cxn>
                  <a:cxn ang="0">
                    <a:pos x="connsiteX3" y="connsiteY3"/>
                  </a:cxn>
                </a:cxnLst>
                <a:rect l="l" t="t" r="r" b="b"/>
                <a:pathLst>
                  <a:path w="904875" h="800100">
                    <a:moveTo>
                      <a:pt x="0" y="0"/>
                    </a:moveTo>
                    <a:lnTo>
                      <a:pt x="909828" y="0"/>
                    </a:lnTo>
                    <a:lnTo>
                      <a:pt x="909828" y="802386"/>
                    </a:lnTo>
                    <a:lnTo>
                      <a:pt x="0" y="802386"/>
                    </a:lnTo>
                    <a:close/>
                  </a:path>
                </a:pathLst>
              </a:custGeom>
              <a:ln/>
            </p:spPr>
          </p:pic>
          <p:sp>
            <p:nvSpPr>
              <p:cNvPr id="74" name="Freeform: Shape 73">
                <a:extLst>
                  <a:ext uri="{FF2B5EF4-FFF2-40B4-BE49-F238E27FC236}">
                    <a16:creationId xmlns:a16="http://schemas.microsoft.com/office/drawing/2014/main" xmlns="" id="{F8ECD751-6127-4DE6-8D9F-40183E34C7AE}"/>
                  </a:ext>
                </a:extLst>
              </p:cNvPr>
              <p:cNvSpPr/>
              <p:nvPr/>
            </p:nvSpPr>
            <p:spPr>
              <a:xfrm>
                <a:off x="5685141" y="1437391"/>
                <a:ext cx="800100" cy="695325"/>
              </a:xfrm>
              <a:custGeom>
                <a:avLst/>
                <a:gdLst>
                  <a:gd name="connsiteX0" fmla="*/ 778669 w 800100"/>
                  <a:gd name="connsiteY0" fmla="*/ 350044 h 695325"/>
                  <a:gd name="connsiteX1" fmla="*/ 589121 w 800100"/>
                  <a:gd name="connsiteY1" fmla="*/ 677704 h 695325"/>
                  <a:gd name="connsiteX2" fmla="*/ 210978 w 800100"/>
                  <a:gd name="connsiteY2" fmla="*/ 677704 h 695325"/>
                  <a:gd name="connsiteX3" fmla="*/ 21431 w 800100"/>
                  <a:gd name="connsiteY3" fmla="*/ 350044 h 695325"/>
                  <a:gd name="connsiteX4" fmla="*/ 210978 w 800100"/>
                  <a:gd name="connsiteY4" fmla="*/ 21431 h 695325"/>
                  <a:gd name="connsiteX5" fmla="*/ 589121 w 800100"/>
                  <a:gd name="connsiteY5" fmla="*/ 21431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0100" h="695325">
                    <a:moveTo>
                      <a:pt x="778669" y="350044"/>
                    </a:moveTo>
                    <a:lnTo>
                      <a:pt x="589121" y="677704"/>
                    </a:lnTo>
                    <a:lnTo>
                      <a:pt x="210978" y="677704"/>
                    </a:lnTo>
                    <a:lnTo>
                      <a:pt x="21431" y="350044"/>
                    </a:lnTo>
                    <a:lnTo>
                      <a:pt x="210978" y="21431"/>
                    </a:lnTo>
                    <a:lnTo>
                      <a:pt x="589121" y="21431"/>
                    </a:lnTo>
                    <a:close/>
                  </a:path>
                </a:pathLst>
              </a:custGeom>
              <a:noFill/>
              <a:ln w="28575" cap="flat">
                <a:solidFill>
                  <a:srgbClr val="FFFFFF"/>
                </a:solidFill>
                <a:prstDash val="solid"/>
                <a:miter/>
              </a:ln>
            </p:spPr>
            <p:txBody>
              <a:bodyPr rtlCol="0" anchor="ctr"/>
              <a:lstStyle/>
              <a:p>
                <a:endParaRPr lang="en-US"/>
              </a:p>
            </p:txBody>
          </p:sp>
          <p:pic>
            <p:nvPicPr>
              <p:cNvPr id="75" name="Picture 74">
                <a:extLst>
                  <a:ext uri="{FF2B5EF4-FFF2-40B4-BE49-F238E27FC236}">
                    <a16:creationId xmlns:a16="http://schemas.microsoft.com/office/drawing/2014/main" xmlns="" id="{A095F136-6DBD-4EDF-8707-71F0C82E9264}"/>
                  </a:ext>
                </a:extLst>
              </p:cNvPr>
              <p:cNvPicPr>
                <a:picLocks noChangeAspect="1"/>
              </p:cNvPicPr>
              <p:nvPr/>
            </p:nvPicPr>
            <p:blipFill>
              <a:blip r:embed="rId7" cstate="print"/>
              <a:stretch>
                <a:fillRect/>
              </a:stretch>
            </p:blipFill>
            <p:spPr>
              <a:xfrm>
                <a:off x="7354636" y="1731618"/>
                <a:ext cx="904875" cy="800100"/>
              </a:xfrm>
              <a:custGeom>
                <a:avLst/>
                <a:gdLst>
                  <a:gd name="connsiteX0" fmla="*/ 0 w 904875"/>
                  <a:gd name="connsiteY0" fmla="*/ 0 h 800100"/>
                  <a:gd name="connsiteX1" fmla="*/ 909828 w 904875"/>
                  <a:gd name="connsiteY1" fmla="*/ 0 h 800100"/>
                  <a:gd name="connsiteX2" fmla="*/ 909828 w 904875"/>
                  <a:gd name="connsiteY2" fmla="*/ 802386 h 800100"/>
                  <a:gd name="connsiteX3" fmla="*/ 0 w 904875"/>
                  <a:gd name="connsiteY3" fmla="*/ 802386 h 800100"/>
                </a:gdLst>
                <a:ahLst/>
                <a:cxnLst>
                  <a:cxn ang="0">
                    <a:pos x="connsiteX0" y="connsiteY0"/>
                  </a:cxn>
                  <a:cxn ang="0">
                    <a:pos x="connsiteX1" y="connsiteY1"/>
                  </a:cxn>
                  <a:cxn ang="0">
                    <a:pos x="connsiteX2" y="connsiteY2"/>
                  </a:cxn>
                  <a:cxn ang="0">
                    <a:pos x="connsiteX3" y="connsiteY3"/>
                  </a:cxn>
                </a:cxnLst>
                <a:rect l="l" t="t" r="r" b="b"/>
                <a:pathLst>
                  <a:path w="904875" h="800100">
                    <a:moveTo>
                      <a:pt x="0" y="0"/>
                    </a:moveTo>
                    <a:lnTo>
                      <a:pt x="909828" y="0"/>
                    </a:lnTo>
                    <a:lnTo>
                      <a:pt x="909828" y="802386"/>
                    </a:lnTo>
                    <a:lnTo>
                      <a:pt x="0" y="802386"/>
                    </a:lnTo>
                    <a:close/>
                  </a:path>
                </a:pathLst>
              </a:custGeom>
              <a:ln/>
            </p:spPr>
          </p:pic>
          <p:sp>
            <p:nvSpPr>
              <p:cNvPr id="76" name="Freeform: Shape 75">
                <a:extLst>
                  <a:ext uri="{FF2B5EF4-FFF2-40B4-BE49-F238E27FC236}">
                    <a16:creationId xmlns:a16="http://schemas.microsoft.com/office/drawing/2014/main" xmlns="" id="{6AE7AB1A-1A18-4A4B-9420-C20A711060D6}"/>
                  </a:ext>
                </a:extLst>
              </p:cNvPr>
              <p:cNvSpPr/>
              <p:nvPr/>
            </p:nvSpPr>
            <p:spPr>
              <a:xfrm>
                <a:off x="7390116" y="1764098"/>
                <a:ext cx="800100" cy="695325"/>
              </a:xfrm>
              <a:custGeom>
                <a:avLst/>
                <a:gdLst>
                  <a:gd name="connsiteX0" fmla="*/ 778669 w 800100"/>
                  <a:gd name="connsiteY0" fmla="*/ 350044 h 695325"/>
                  <a:gd name="connsiteX1" fmla="*/ 589121 w 800100"/>
                  <a:gd name="connsiteY1" fmla="*/ 677704 h 695325"/>
                  <a:gd name="connsiteX2" fmla="*/ 210978 w 800100"/>
                  <a:gd name="connsiteY2" fmla="*/ 677704 h 695325"/>
                  <a:gd name="connsiteX3" fmla="*/ 21431 w 800100"/>
                  <a:gd name="connsiteY3" fmla="*/ 350044 h 695325"/>
                  <a:gd name="connsiteX4" fmla="*/ 210978 w 800100"/>
                  <a:gd name="connsiteY4" fmla="*/ 21431 h 695325"/>
                  <a:gd name="connsiteX5" fmla="*/ 589121 w 800100"/>
                  <a:gd name="connsiteY5" fmla="*/ 21431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0100" h="695325">
                    <a:moveTo>
                      <a:pt x="778669" y="350044"/>
                    </a:moveTo>
                    <a:lnTo>
                      <a:pt x="589121" y="677704"/>
                    </a:lnTo>
                    <a:lnTo>
                      <a:pt x="210978" y="677704"/>
                    </a:lnTo>
                    <a:lnTo>
                      <a:pt x="21431" y="350044"/>
                    </a:lnTo>
                    <a:lnTo>
                      <a:pt x="210978" y="21431"/>
                    </a:lnTo>
                    <a:lnTo>
                      <a:pt x="589121" y="21431"/>
                    </a:lnTo>
                    <a:close/>
                  </a:path>
                </a:pathLst>
              </a:custGeom>
              <a:noFill/>
              <a:ln w="28575" cap="flat">
                <a:solidFill>
                  <a:srgbClr val="FFFFFF"/>
                </a:solidFill>
                <a:prstDash val="solid"/>
                <a:miter/>
              </a:ln>
            </p:spPr>
            <p:txBody>
              <a:bodyPr rtlCol="0" anchor="ctr"/>
              <a:lstStyle/>
              <a:p>
                <a:endParaRPr lang="en-US"/>
              </a:p>
            </p:txBody>
          </p:sp>
          <p:pic>
            <p:nvPicPr>
              <p:cNvPr id="77" name="Picture 76">
                <a:extLst>
                  <a:ext uri="{FF2B5EF4-FFF2-40B4-BE49-F238E27FC236}">
                    <a16:creationId xmlns:a16="http://schemas.microsoft.com/office/drawing/2014/main" xmlns="" id="{47D7980E-90EE-44E0-8175-17619F826AC7}"/>
                  </a:ext>
                </a:extLst>
              </p:cNvPr>
              <p:cNvPicPr>
                <a:picLocks noChangeAspect="1"/>
              </p:cNvPicPr>
              <p:nvPr/>
            </p:nvPicPr>
            <p:blipFill>
              <a:blip r:embed="rId8" cstate="print"/>
              <a:stretch>
                <a:fillRect/>
              </a:stretch>
            </p:blipFill>
            <p:spPr>
              <a:xfrm>
                <a:off x="6218494" y="2387700"/>
                <a:ext cx="904875" cy="800100"/>
              </a:xfrm>
              <a:custGeom>
                <a:avLst/>
                <a:gdLst>
                  <a:gd name="connsiteX0" fmla="*/ 0 w 904875"/>
                  <a:gd name="connsiteY0" fmla="*/ 0 h 800100"/>
                  <a:gd name="connsiteX1" fmla="*/ 907542 w 904875"/>
                  <a:gd name="connsiteY1" fmla="*/ 0 h 800100"/>
                  <a:gd name="connsiteX2" fmla="*/ 907542 w 904875"/>
                  <a:gd name="connsiteY2" fmla="*/ 804672 h 800100"/>
                  <a:gd name="connsiteX3" fmla="*/ 0 w 904875"/>
                  <a:gd name="connsiteY3" fmla="*/ 804672 h 800100"/>
                </a:gdLst>
                <a:ahLst/>
                <a:cxnLst>
                  <a:cxn ang="0">
                    <a:pos x="connsiteX0" y="connsiteY0"/>
                  </a:cxn>
                  <a:cxn ang="0">
                    <a:pos x="connsiteX1" y="connsiteY1"/>
                  </a:cxn>
                  <a:cxn ang="0">
                    <a:pos x="connsiteX2" y="connsiteY2"/>
                  </a:cxn>
                  <a:cxn ang="0">
                    <a:pos x="connsiteX3" y="connsiteY3"/>
                  </a:cxn>
                </a:cxnLst>
                <a:rect l="l" t="t" r="r" b="b"/>
                <a:pathLst>
                  <a:path w="904875" h="800100">
                    <a:moveTo>
                      <a:pt x="0" y="0"/>
                    </a:moveTo>
                    <a:lnTo>
                      <a:pt x="907542" y="0"/>
                    </a:lnTo>
                    <a:lnTo>
                      <a:pt x="907542" y="804672"/>
                    </a:lnTo>
                    <a:lnTo>
                      <a:pt x="0" y="804672"/>
                    </a:lnTo>
                    <a:close/>
                  </a:path>
                </a:pathLst>
              </a:custGeom>
              <a:ln/>
            </p:spPr>
          </p:pic>
          <p:sp>
            <p:nvSpPr>
              <p:cNvPr id="78" name="Freeform: Shape 77">
                <a:extLst>
                  <a:ext uri="{FF2B5EF4-FFF2-40B4-BE49-F238E27FC236}">
                    <a16:creationId xmlns:a16="http://schemas.microsoft.com/office/drawing/2014/main" xmlns="" id="{5B87D4CB-9826-46FA-9AB5-6ED8FED6C16A}"/>
                  </a:ext>
                </a:extLst>
              </p:cNvPr>
              <p:cNvSpPr/>
              <p:nvPr/>
            </p:nvSpPr>
            <p:spPr>
              <a:xfrm>
                <a:off x="6252831" y="2421323"/>
                <a:ext cx="800100" cy="695325"/>
              </a:xfrm>
              <a:custGeom>
                <a:avLst/>
                <a:gdLst>
                  <a:gd name="connsiteX0" fmla="*/ 778669 w 800100"/>
                  <a:gd name="connsiteY0" fmla="*/ 349091 h 695325"/>
                  <a:gd name="connsiteX1" fmla="*/ 589122 w 800100"/>
                  <a:gd name="connsiteY1" fmla="*/ 677704 h 695325"/>
                  <a:gd name="connsiteX2" fmla="*/ 210979 w 800100"/>
                  <a:gd name="connsiteY2" fmla="*/ 677704 h 695325"/>
                  <a:gd name="connsiteX3" fmla="*/ 21431 w 800100"/>
                  <a:gd name="connsiteY3" fmla="*/ 349091 h 695325"/>
                  <a:gd name="connsiteX4" fmla="*/ 210979 w 800100"/>
                  <a:gd name="connsiteY4" fmla="*/ 21431 h 695325"/>
                  <a:gd name="connsiteX5" fmla="*/ 589122 w 800100"/>
                  <a:gd name="connsiteY5" fmla="*/ 21431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0100" h="695325">
                    <a:moveTo>
                      <a:pt x="778669" y="349091"/>
                    </a:moveTo>
                    <a:lnTo>
                      <a:pt x="589122" y="677704"/>
                    </a:lnTo>
                    <a:lnTo>
                      <a:pt x="210979" y="677704"/>
                    </a:lnTo>
                    <a:lnTo>
                      <a:pt x="21431" y="349091"/>
                    </a:lnTo>
                    <a:lnTo>
                      <a:pt x="210979" y="21431"/>
                    </a:lnTo>
                    <a:lnTo>
                      <a:pt x="589122" y="21431"/>
                    </a:lnTo>
                    <a:close/>
                  </a:path>
                </a:pathLst>
              </a:custGeom>
              <a:noFill/>
              <a:ln w="28575" cap="flat">
                <a:solidFill>
                  <a:srgbClr val="FFFFFF"/>
                </a:solidFill>
                <a:prstDash val="solid"/>
                <a:miter/>
              </a:ln>
            </p:spPr>
            <p:txBody>
              <a:bodyPr rtlCol="0" anchor="ctr"/>
              <a:lstStyle/>
              <a:p>
                <a:endParaRPr lang="en-US"/>
              </a:p>
            </p:txBody>
          </p:sp>
          <p:pic>
            <p:nvPicPr>
              <p:cNvPr id="79" name="Picture 78">
                <a:extLst>
                  <a:ext uri="{FF2B5EF4-FFF2-40B4-BE49-F238E27FC236}">
                    <a16:creationId xmlns:a16="http://schemas.microsoft.com/office/drawing/2014/main" xmlns="" id="{A9A12785-C9A1-406C-83CA-2579807EC12A}"/>
                  </a:ext>
                </a:extLst>
              </p:cNvPr>
              <p:cNvPicPr>
                <a:picLocks noChangeAspect="1"/>
              </p:cNvPicPr>
              <p:nvPr/>
            </p:nvPicPr>
            <p:blipFill>
              <a:blip r:embed="rId9" cstate="print"/>
              <a:stretch>
                <a:fillRect/>
              </a:stretch>
            </p:blipFill>
            <p:spPr>
              <a:xfrm>
                <a:off x="6218494" y="1731618"/>
                <a:ext cx="904875" cy="800100"/>
              </a:xfrm>
              <a:custGeom>
                <a:avLst/>
                <a:gdLst>
                  <a:gd name="connsiteX0" fmla="*/ 0 w 904875"/>
                  <a:gd name="connsiteY0" fmla="*/ 0 h 800100"/>
                  <a:gd name="connsiteX1" fmla="*/ 907542 w 904875"/>
                  <a:gd name="connsiteY1" fmla="*/ 0 h 800100"/>
                  <a:gd name="connsiteX2" fmla="*/ 907542 w 904875"/>
                  <a:gd name="connsiteY2" fmla="*/ 804672 h 800100"/>
                  <a:gd name="connsiteX3" fmla="*/ 0 w 904875"/>
                  <a:gd name="connsiteY3" fmla="*/ 804672 h 800100"/>
                </a:gdLst>
                <a:ahLst/>
                <a:cxnLst>
                  <a:cxn ang="0">
                    <a:pos x="connsiteX0" y="connsiteY0"/>
                  </a:cxn>
                  <a:cxn ang="0">
                    <a:pos x="connsiteX1" y="connsiteY1"/>
                  </a:cxn>
                  <a:cxn ang="0">
                    <a:pos x="connsiteX2" y="connsiteY2"/>
                  </a:cxn>
                  <a:cxn ang="0">
                    <a:pos x="connsiteX3" y="connsiteY3"/>
                  </a:cxn>
                </a:cxnLst>
                <a:rect l="l" t="t" r="r" b="b"/>
                <a:pathLst>
                  <a:path w="904875" h="800100">
                    <a:moveTo>
                      <a:pt x="0" y="0"/>
                    </a:moveTo>
                    <a:lnTo>
                      <a:pt x="907542" y="0"/>
                    </a:lnTo>
                    <a:lnTo>
                      <a:pt x="907542" y="804672"/>
                    </a:lnTo>
                    <a:lnTo>
                      <a:pt x="0" y="804672"/>
                    </a:lnTo>
                    <a:close/>
                  </a:path>
                </a:pathLst>
              </a:custGeom>
              <a:ln/>
            </p:spPr>
          </p:pic>
          <p:sp>
            <p:nvSpPr>
              <p:cNvPr id="80" name="Freeform: Shape 79">
                <a:extLst>
                  <a:ext uri="{FF2B5EF4-FFF2-40B4-BE49-F238E27FC236}">
                    <a16:creationId xmlns:a16="http://schemas.microsoft.com/office/drawing/2014/main" xmlns="" id="{B1EC3330-2CEB-473D-A022-3EA3BA01ACAE}"/>
                  </a:ext>
                </a:extLst>
              </p:cNvPr>
              <p:cNvSpPr/>
              <p:nvPr/>
            </p:nvSpPr>
            <p:spPr>
              <a:xfrm>
                <a:off x="6252831" y="1766003"/>
                <a:ext cx="800100" cy="695325"/>
              </a:xfrm>
              <a:custGeom>
                <a:avLst/>
                <a:gdLst>
                  <a:gd name="connsiteX0" fmla="*/ 778669 w 800100"/>
                  <a:gd name="connsiteY0" fmla="*/ 349091 h 695325"/>
                  <a:gd name="connsiteX1" fmla="*/ 589122 w 800100"/>
                  <a:gd name="connsiteY1" fmla="*/ 676751 h 695325"/>
                  <a:gd name="connsiteX2" fmla="*/ 210979 w 800100"/>
                  <a:gd name="connsiteY2" fmla="*/ 676751 h 695325"/>
                  <a:gd name="connsiteX3" fmla="*/ 21431 w 800100"/>
                  <a:gd name="connsiteY3" fmla="*/ 349091 h 695325"/>
                  <a:gd name="connsiteX4" fmla="*/ 210979 w 800100"/>
                  <a:gd name="connsiteY4" fmla="*/ 21431 h 695325"/>
                  <a:gd name="connsiteX5" fmla="*/ 589122 w 800100"/>
                  <a:gd name="connsiteY5" fmla="*/ 21431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0100" h="695325">
                    <a:moveTo>
                      <a:pt x="778669" y="349091"/>
                    </a:moveTo>
                    <a:lnTo>
                      <a:pt x="589122" y="676751"/>
                    </a:lnTo>
                    <a:lnTo>
                      <a:pt x="210979" y="676751"/>
                    </a:lnTo>
                    <a:lnTo>
                      <a:pt x="21431" y="349091"/>
                    </a:lnTo>
                    <a:lnTo>
                      <a:pt x="210979" y="21431"/>
                    </a:lnTo>
                    <a:lnTo>
                      <a:pt x="589122" y="21431"/>
                    </a:lnTo>
                    <a:close/>
                  </a:path>
                </a:pathLst>
              </a:custGeom>
              <a:noFill/>
              <a:ln w="28575" cap="flat">
                <a:solidFill>
                  <a:srgbClr val="FFFFFF"/>
                </a:solidFill>
                <a:prstDash val="solid"/>
                <a:miter/>
              </a:ln>
            </p:spPr>
            <p:txBody>
              <a:bodyPr rtlCol="0" anchor="ctr"/>
              <a:lstStyle/>
              <a:p>
                <a:endParaRPr lang="en-US"/>
              </a:p>
            </p:txBody>
          </p:sp>
          <p:pic>
            <p:nvPicPr>
              <p:cNvPr id="81" name="Picture 80">
                <a:extLst>
                  <a:ext uri="{FF2B5EF4-FFF2-40B4-BE49-F238E27FC236}">
                    <a16:creationId xmlns:a16="http://schemas.microsoft.com/office/drawing/2014/main" xmlns="" id="{8E8CD869-3CB8-4111-BBCB-29C5222A5695}"/>
                  </a:ext>
                </a:extLst>
              </p:cNvPr>
              <p:cNvPicPr>
                <a:picLocks noChangeAspect="1"/>
              </p:cNvPicPr>
              <p:nvPr/>
            </p:nvPicPr>
            <p:blipFill>
              <a:blip r:embed="rId10" cstate="print"/>
              <a:stretch>
                <a:fillRect/>
              </a:stretch>
            </p:blipFill>
            <p:spPr>
              <a:xfrm>
                <a:off x="6218494" y="1077822"/>
                <a:ext cx="904875" cy="800100"/>
              </a:xfrm>
              <a:custGeom>
                <a:avLst/>
                <a:gdLst>
                  <a:gd name="connsiteX0" fmla="*/ 0 w 904875"/>
                  <a:gd name="connsiteY0" fmla="*/ 0 h 800100"/>
                  <a:gd name="connsiteX1" fmla="*/ 907542 w 904875"/>
                  <a:gd name="connsiteY1" fmla="*/ 0 h 800100"/>
                  <a:gd name="connsiteX2" fmla="*/ 907542 w 904875"/>
                  <a:gd name="connsiteY2" fmla="*/ 802386 h 800100"/>
                  <a:gd name="connsiteX3" fmla="*/ 0 w 904875"/>
                  <a:gd name="connsiteY3" fmla="*/ 802386 h 800100"/>
                </a:gdLst>
                <a:ahLst/>
                <a:cxnLst>
                  <a:cxn ang="0">
                    <a:pos x="connsiteX0" y="connsiteY0"/>
                  </a:cxn>
                  <a:cxn ang="0">
                    <a:pos x="connsiteX1" y="connsiteY1"/>
                  </a:cxn>
                  <a:cxn ang="0">
                    <a:pos x="connsiteX2" y="connsiteY2"/>
                  </a:cxn>
                  <a:cxn ang="0">
                    <a:pos x="connsiteX3" y="connsiteY3"/>
                  </a:cxn>
                </a:cxnLst>
                <a:rect l="l" t="t" r="r" b="b"/>
                <a:pathLst>
                  <a:path w="904875" h="800100">
                    <a:moveTo>
                      <a:pt x="0" y="0"/>
                    </a:moveTo>
                    <a:lnTo>
                      <a:pt x="907542" y="0"/>
                    </a:lnTo>
                    <a:lnTo>
                      <a:pt x="907542" y="802386"/>
                    </a:lnTo>
                    <a:lnTo>
                      <a:pt x="0" y="802386"/>
                    </a:lnTo>
                    <a:close/>
                  </a:path>
                </a:pathLst>
              </a:custGeom>
              <a:ln/>
            </p:spPr>
          </p:pic>
          <p:sp>
            <p:nvSpPr>
              <p:cNvPr id="82" name="Freeform: Shape 81">
                <a:extLst>
                  <a:ext uri="{FF2B5EF4-FFF2-40B4-BE49-F238E27FC236}">
                    <a16:creationId xmlns:a16="http://schemas.microsoft.com/office/drawing/2014/main" xmlns="" id="{7DCAB668-9C55-4FB4-A127-3B5E7EF9570B}"/>
                  </a:ext>
                </a:extLst>
              </p:cNvPr>
              <p:cNvSpPr/>
              <p:nvPr/>
            </p:nvSpPr>
            <p:spPr>
              <a:xfrm>
                <a:off x="6252831" y="1109731"/>
                <a:ext cx="800100" cy="695325"/>
              </a:xfrm>
              <a:custGeom>
                <a:avLst/>
                <a:gdLst>
                  <a:gd name="connsiteX0" fmla="*/ 778669 w 800100"/>
                  <a:gd name="connsiteY0" fmla="*/ 349091 h 695325"/>
                  <a:gd name="connsiteX1" fmla="*/ 589122 w 800100"/>
                  <a:gd name="connsiteY1" fmla="*/ 677704 h 695325"/>
                  <a:gd name="connsiteX2" fmla="*/ 210979 w 800100"/>
                  <a:gd name="connsiteY2" fmla="*/ 677704 h 695325"/>
                  <a:gd name="connsiteX3" fmla="*/ 21431 w 800100"/>
                  <a:gd name="connsiteY3" fmla="*/ 349091 h 695325"/>
                  <a:gd name="connsiteX4" fmla="*/ 210979 w 800100"/>
                  <a:gd name="connsiteY4" fmla="*/ 21431 h 695325"/>
                  <a:gd name="connsiteX5" fmla="*/ 589122 w 800100"/>
                  <a:gd name="connsiteY5" fmla="*/ 21431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0100" h="695325">
                    <a:moveTo>
                      <a:pt x="778669" y="349091"/>
                    </a:moveTo>
                    <a:lnTo>
                      <a:pt x="589122" y="677704"/>
                    </a:lnTo>
                    <a:lnTo>
                      <a:pt x="210979" y="677704"/>
                    </a:lnTo>
                    <a:lnTo>
                      <a:pt x="21431" y="349091"/>
                    </a:lnTo>
                    <a:lnTo>
                      <a:pt x="210979" y="21431"/>
                    </a:lnTo>
                    <a:lnTo>
                      <a:pt x="589122" y="21431"/>
                    </a:lnTo>
                    <a:close/>
                  </a:path>
                </a:pathLst>
              </a:custGeom>
              <a:noFill/>
              <a:ln w="28575" cap="flat">
                <a:solidFill>
                  <a:srgbClr val="FFFFFF"/>
                </a:solidFill>
                <a:prstDash val="solid"/>
                <a:miter/>
              </a:ln>
            </p:spPr>
            <p:txBody>
              <a:bodyPr rtlCol="0" anchor="ctr"/>
              <a:lstStyle/>
              <a:p>
                <a:endParaRPr lang="en-US"/>
              </a:p>
            </p:txBody>
          </p:sp>
          <p:pic>
            <p:nvPicPr>
              <p:cNvPr id="83" name="Picture 82">
                <a:extLst>
                  <a:ext uri="{FF2B5EF4-FFF2-40B4-BE49-F238E27FC236}">
                    <a16:creationId xmlns:a16="http://schemas.microsoft.com/office/drawing/2014/main" xmlns="" id="{203AB0EB-1196-4F26-B3C3-FFCD0FF761EE}"/>
                  </a:ext>
                </a:extLst>
              </p:cNvPr>
              <p:cNvPicPr>
                <a:picLocks noChangeAspect="1"/>
              </p:cNvPicPr>
              <p:nvPr/>
            </p:nvPicPr>
            <p:blipFill>
              <a:blip r:embed="rId11" cstate="print"/>
              <a:stretch>
                <a:fillRect/>
              </a:stretch>
            </p:blipFill>
            <p:spPr>
              <a:xfrm>
                <a:off x="6785422" y="1409292"/>
                <a:ext cx="904875" cy="800100"/>
              </a:xfrm>
              <a:custGeom>
                <a:avLst/>
                <a:gdLst>
                  <a:gd name="connsiteX0" fmla="*/ 0 w 904875"/>
                  <a:gd name="connsiteY0" fmla="*/ 0 h 800100"/>
                  <a:gd name="connsiteX1" fmla="*/ 909828 w 904875"/>
                  <a:gd name="connsiteY1" fmla="*/ 0 h 800100"/>
                  <a:gd name="connsiteX2" fmla="*/ 909828 w 904875"/>
                  <a:gd name="connsiteY2" fmla="*/ 802386 h 800100"/>
                  <a:gd name="connsiteX3" fmla="*/ 0 w 904875"/>
                  <a:gd name="connsiteY3" fmla="*/ 802386 h 800100"/>
                </a:gdLst>
                <a:ahLst/>
                <a:cxnLst>
                  <a:cxn ang="0">
                    <a:pos x="connsiteX0" y="connsiteY0"/>
                  </a:cxn>
                  <a:cxn ang="0">
                    <a:pos x="connsiteX1" y="connsiteY1"/>
                  </a:cxn>
                  <a:cxn ang="0">
                    <a:pos x="connsiteX2" y="connsiteY2"/>
                  </a:cxn>
                  <a:cxn ang="0">
                    <a:pos x="connsiteX3" y="connsiteY3"/>
                  </a:cxn>
                </a:cxnLst>
                <a:rect l="l" t="t" r="r" b="b"/>
                <a:pathLst>
                  <a:path w="904875" h="800100">
                    <a:moveTo>
                      <a:pt x="0" y="0"/>
                    </a:moveTo>
                    <a:lnTo>
                      <a:pt x="909828" y="0"/>
                    </a:lnTo>
                    <a:lnTo>
                      <a:pt x="909828" y="802386"/>
                    </a:lnTo>
                    <a:lnTo>
                      <a:pt x="0" y="802386"/>
                    </a:lnTo>
                    <a:close/>
                  </a:path>
                </a:pathLst>
              </a:custGeom>
              <a:ln/>
            </p:spPr>
          </p:pic>
          <p:sp>
            <p:nvSpPr>
              <p:cNvPr id="84" name="Freeform: Shape 83">
                <a:extLst>
                  <a:ext uri="{FF2B5EF4-FFF2-40B4-BE49-F238E27FC236}">
                    <a16:creationId xmlns:a16="http://schemas.microsoft.com/office/drawing/2014/main" xmlns="" id="{CDC82CB9-9BDA-45C9-94D9-717A04FB1CDB}"/>
                  </a:ext>
                </a:extLst>
              </p:cNvPr>
              <p:cNvSpPr/>
              <p:nvPr/>
            </p:nvSpPr>
            <p:spPr>
              <a:xfrm>
                <a:off x="6820521" y="1442153"/>
                <a:ext cx="800100" cy="695325"/>
              </a:xfrm>
              <a:custGeom>
                <a:avLst/>
                <a:gdLst>
                  <a:gd name="connsiteX0" fmla="*/ 778669 w 800100"/>
                  <a:gd name="connsiteY0" fmla="*/ 349091 h 695325"/>
                  <a:gd name="connsiteX1" fmla="*/ 589121 w 800100"/>
                  <a:gd name="connsiteY1" fmla="*/ 676751 h 695325"/>
                  <a:gd name="connsiteX2" fmla="*/ 210978 w 800100"/>
                  <a:gd name="connsiteY2" fmla="*/ 676751 h 695325"/>
                  <a:gd name="connsiteX3" fmla="*/ 21431 w 800100"/>
                  <a:gd name="connsiteY3" fmla="*/ 349091 h 695325"/>
                  <a:gd name="connsiteX4" fmla="*/ 210978 w 800100"/>
                  <a:gd name="connsiteY4" fmla="*/ 21431 h 695325"/>
                  <a:gd name="connsiteX5" fmla="*/ 589121 w 800100"/>
                  <a:gd name="connsiteY5" fmla="*/ 21431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0100" h="695325">
                    <a:moveTo>
                      <a:pt x="778669" y="349091"/>
                    </a:moveTo>
                    <a:lnTo>
                      <a:pt x="589121" y="676751"/>
                    </a:lnTo>
                    <a:lnTo>
                      <a:pt x="210978" y="676751"/>
                    </a:lnTo>
                    <a:lnTo>
                      <a:pt x="21431" y="349091"/>
                    </a:lnTo>
                    <a:lnTo>
                      <a:pt x="210978" y="21431"/>
                    </a:lnTo>
                    <a:lnTo>
                      <a:pt x="589121" y="21431"/>
                    </a:lnTo>
                    <a:close/>
                  </a:path>
                </a:pathLst>
              </a:custGeom>
              <a:noFill/>
              <a:ln w="28575" cap="flat">
                <a:solidFill>
                  <a:srgbClr val="FFFFFF"/>
                </a:solidFill>
                <a:prstDash val="solid"/>
                <a:miter/>
              </a:ln>
            </p:spPr>
            <p:txBody>
              <a:bodyPr rtlCol="0" anchor="ctr"/>
              <a:lstStyle/>
              <a:p>
                <a:endParaRPr lang="en-US"/>
              </a:p>
            </p:txBody>
          </p:sp>
          <p:pic>
            <p:nvPicPr>
              <p:cNvPr id="85" name="Picture 84">
                <a:extLst>
                  <a:ext uri="{FF2B5EF4-FFF2-40B4-BE49-F238E27FC236}">
                    <a16:creationId xmlns:a16="http://schemas.microsoft.com/office/drawing/2014/main" xmlns="" id="{EC288035-393E-4E82-8D0E-2D38BA726005}"/>
                  </a:ext>
                </a:extLst>
              </p:cNvPr>
              <p:cNvPicPr>
                <a:picLocks noChangeAspect="1"/>
              </p:cNvPicPr>
              <p:nvPr/>
            </p:nvPicPr>
            <p:blipFill>
              <a:blip r:embed="rId12" cstate="print"/>
              <a:stretch>
                <a:fillRect/>
              </a:stretch>
            </p:blipFill>
            <p:spPr>
              <a:xfrm>
                <a:off x="6783136" y="2056230"/>
                <a:ext cx="904875" cy="800100"/>
              </a:xfrm>
              <a:custGeom>
                <a:avLst/>
                <a:gdLst>
                  <a:gd name="connsiteX0" fmla="*/ 0 w 904875"/>
                  <a:gd name="connsiteY0" fmla="*/ 0 h 800100"/>
                  <a:gd name="connsiteX1" fmla="*/ 909828 w 904875"/>
                  <a:gd name="connsiteY1" fmla="*/ 0 h 800100"/>
                  <a:gd name="connsiteX2" fmla="*/ 909828 w 904875"/>
                  <a:gd name="connsiteY2" fmla="*/ 802386 h 800100"/>
                  <a:gd name="connsiteX3" fmla="*/ 0 w 904875"/>
                  <a:gd name="connsiteY3" fmla="*/ 802386 h 800100"/>
                </a:gdLst>
                <a:ahLst/>
                <a:cxnLst>
                  <a:cxn ang="0">
                    <a:pos x="connsiteX0" y="connsiteY0"/>
                  </a:cxn>
                  <a:cxn ang="0">
                    <a:pos x="connsiteX1" y="connsiteY1"/>
                  </a:cxn>
                  <a:cxn ang="0">
                    <a:pos x="connsiteX2" y="connsiteY2"/>
                  </a:cxn>
                  <a:cxn ang="0">
                    <a:pos x="connsiteX3" y="connsiteY3"/>
                  </a:cxn>
                </a:cxnLst>
                <a:rect l="l" t="t" r="r" b="b"/>
                <a:pathLst>
                  <a:path w="904875" h="800100">
                    <a:moveTo>
                      <a:pt x="0" y="0"/>
                    </a:moveTo>
                    <a:lnTo>
                      <a:pt x="909828" y="0"/>
                    </a:lnTo>
                    <a:lnTo>
                      <a:pt x="909828" y="802386"/>
                    </a:lnTo>
                    <a:lnTo>
                      <a:pt x="0" y="802386"/>
                    </a:lnTo>
                    <a:close/>
                  </a:path>
                </a:pathLst>
              </a:custGeom>
              <a:ln/>
            </p:spPr>
          </p:pic>
          <p:sp>
            <p:nvSpPr>
              <p:cNvPr id="86" name="Freeform: Shape 85">
                <a:extLst>
                  <a:ext uri="{FF2B5EF4-FFF2-40B4-BE49-F238E27FC236}">
                    <a16:creationId xmlns:a16="http://schemas.microsoft.com/office/drawing/2014/main" xmlns="" id="{EE6EEB66-3C31-48A2-94CD-E23DC7686ACA}"/>
                  </a:ext>
                </a:extLst>
              </p:cNvPr>
              <p:cNvSpPr/>
              <p:nvPr/>
            </p:nvSpPr>
            <p:spPr>
              <a:xfrm>
                <a:off x="6818616" y="2088901"/>
                <a:ext cx="800100" cy="695325"/>
              </a:xfrm>
              <a:custGeom>
                <a:avLst/>
                <a:gdLst>
                  <a:gd name="connsiteX0" fmla="*/ 778669 w 800100"/>
                  <a:gd name="connsiteY0" fmla="*/ 349091 h 695325"/>
                  <a:gd name="connsiteX1" fmla="*/ 589121 w 800100"/>
                  <a:gd name="connsiteY1" fmla="*/ 677704 h 695325"/>
                  <a:gd name="connsiteX2" fmla="*/ 210978 w 800100"/>
                  <a:gd name="connsiteY2" fmla="*/ 677704 h 695325"/>
                  <a:gd name="connsiteX3" fmla="*/ 21431 w 800100"/>
                  <a:gd name="connsiteY3" fmla="*/ 349091 h 695325"/>
                  <a:gd name="connsiteX4" fmla="*/ 210978 w 800100"/>
                  <a:gd name="connsiteY4" fmla="*/ 21431 h 695325"/>
                  <a:gd name="connsiteX5" fmla="*/ 589121 w 800100"/>
                  <a:gd name="connsiteY5" fmla="*/ 21431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0100" h="695325">
                    <a:moveTo>
                      <a:pt x="778669" y="349091"/>
                    </a:moveTo>
                    <a:lnTo>
                      <a:pt x="589121" y="677704"/>
                    </a:lnTo>
                    <a:lnTo>
                      <a:pt x="210978" y="677704"/>
                    </a:lnTo>
                    <a:lnTo>
                      <a:pt x="21431" y="349091"/>
                    </a:lnTo>
                    <a:lnTo>
                      <a:pt x="210978" y="21431"/>
                    </a:lnTo>
                    <a:lnTo>
                      <a:pt x="589121" y="21431"/>
                    </a:lnTo>
                    <a:close/>
                  </a:path>
                </a:pathLst>
              </a:custGeom>
              <a:noFill/>
              <a:ln w="28575" cap="flat">
                <a:solidFill>
                  <a:srgbClr val="FFFFFF"/>
                </a:solidFill>
                <a:prstDash val="solid"/>
                <a:miter/>
              </a:ln>
            </p:spPr>
            <p:txBody>
              <a:bodyPr rtlCol="0" anchor="ctr"/>
              <a:lstStyle/>
              <a:p>
                <a:endParaRPr lang="en-US"/>
              </a:p>
            </p:txBody>
          </p:sp>
          <p:sp>
            <p:nvSpPr>
              <p:cNvPr id="87" name="Freeform: Shape 86">
                <a:extLst>
                  <a:ext uri="{FF2B5EF4-FFF2-40B4-BE49-F238E27FC236}">
                    <a16:creationId xmlns:a16="http://schemas.microsoft.com/office/drawing/2014/main" xmlns="" id="{6244E1C3-F079-4EFB-803F-40EF14727899}"/>
                  </a:ext>
                </a:extLst>
              </p:cNvPr>
              <p:cNvSpPr/>
              <p:nvPr/>
            </p:nvSpPr>
            <p:spPr>
              <a:xfrm>
                <a:off x="5662281" y="2396558"/>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7146"/>
                      <a:pt x="27147" y="7144"/>
                      <a:pt x="50959" y="7144"/>
                    </a:cubicBezTo>
                    <a:close/>
                  </a:path>
                </a:pathLst>
              </a:custGeom>
              <a:solidFill>
                <a:srgbClr val="FFFFFF"/>
              </a:solidFill>
              <a:ln w="9525" cap="flat">
                <a:noFill/>
                <a:prstDash val="solid"/>
                <a:miter/>
              </a:ln>
            </p:spPr>
            <p:txBody>
              <a:bodyPr rtlCol="0" anchor="ctr"/>
              <a:lstStyle/>
              <a:p>
                <a:endParaRPr lang="en-US"/>
              </a:p>
            </p:txBody>
          </p:sp>
          <p:sp>
            <p:nvSpPr>
              <p:cNvPr id="88" name="Freeform: Shape 87">
                <a:extLst>
                  <a:ext uri="{FF2B5EF4-FFF2-40B4-BE49-F238E27FC236}">
                    <a16:creationId xmlns:a16="http://schemas.microsoft.com/office/drawing/2014/main" xmlns="" id="{5D2893A2-AFA7-4149-AC8F-D62A458240ED}"/>
                  </a:ext>
                </a:extLst>
              </p:cNvPr>
              <p:cNvSpPr/>
              <p:nvPr/>
            </p:nvSpPr>
            <p:spPr>
              <a:xfrm>
                <a:off x="6411899" y="2396558"/>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1" y="7144"/>
                      <a:pt x="94774" y="27146"/>
                      <a:pt x="94774" y="50959"/>
                    </a:cubicBezTo>
                    <a:cubicBezTo>
                      <a:pt x="94774" y="74771"/>
                      <a:pt x="74771" y="94774"/>
                      <a:pt x="50959" y="94774"/>
                    </a:cubicBezTo>
                    <a:cubicBezTo>
                      <a:pt x="27146" y="94774"/>
                      <a:pt x="7144" y="74771"/>
                      <a:pt x="7144" y="50959"/>
                    </a:cubicBezTo>
                    <a:cubicBezTo>
                      <a:pt x="7144" y="27146"/>
                      <a:pt x="26194" y="7144"/>
                      <a:pt x="50959" y="7144"/>
                    </a:cubicBezTo>
                    <a:close/>
                  </a:path>
                </a:pathLst>
              </a:custGeom>
              <a:solidFill>
                <a:srgbClr val="FFFFFF"/>
              </a:solidFill>
              <a:ln w="9525" cap="flat">
                <a:noFill/>
                <a:prstDash val="solid"/>
                <a:miter/>
              </a:ln>
            </p:spPr>
            <p:txBody>
              <a:bodyPr rtlCol="0" anchor="ctr"/>
              <a:lstStyle/>
              <a:p>
                <a:endParaRPr lang="en-US"/>
              </a:p>
            </p:txBody>
          </p:sp>
          <p:sp>
            <p:nvSpPr>
              <p:cNvPr id="89" name="Freeform: Shape 88">
                <a:extLst>
                  <a:ext uri="{FF2B5EF4-FFF2-40B4-BE49-F238E27FC236}">
                    <a16:creationId xmlns:a16="http://schemas.microsoft.com/office/drawing/2014/main" xmlns="" id="{F2D05D44-5D69-4FF5-87BC-47E408F8F7AC}"/>
                  </a:ext>
                </a:extLst>
              </p:cNvPr>
              <p:cNvSpPr/>
              <p:nvPr/>
            </p:nvSpPr>
            <p:spPr>
              <a:xfrm>
                <a:off x="5087924" y="2064136"/>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1" y="7144"/>
                      <a:pt x="94774" y="27146"/>
                      <a:pt x="94774" y="50959"/>
                    </a:cubicBezTo>
                    <a:cubicBezTo>
                      <a:pt x="94774" y="74771"/>
                      <a:pt x="74771" y="94774"/>
                      <a:pt x="50959" y="94774"/>
                    </a:cubicBezTo>
                    <a:cubicBezTo>
                      <a:pt x="27146" y="94774"/>
                      <a:pt x="7144" y="74771"/>
                      <a:pt x="7144" y="50959"/>
                    </a:cubicBezTo>
                    <a:cubicBezTo>
                      <a:pt x="7144" y="26194"/>
                      <a:pt x="26194" y="7144"/>
                      <a:pt x="50959" y="7144"/>
                    </a:cubicBezTo>
                    <a:close/>
                  </a:path>
                </a:pathLst>
              </a:custGeom>
              <a:solidFill>
                <a:srgbClr val="FFFFFF"/>
              </a:solidFill>
              <a:ln w="9525" cap="flat">
                <a:noFill/>
                <a:prstDash val="solid"/>
                <a:miter/>
              </a:ln>
            </p:spPr>
            <p:txBody>
              <a:bodyPr rtlCol="0" anchor="ctr"/>
              <a:lstStyle/>
              <a:p>
                <a:endParaRPr lang="en-US"/>
              </a:p>
            </p:txBody>
          </p:sp>
          <p:sp>
            <p:nvSpPr>
              <p:cNvPr id="90" name="Freeform: Shape 89">
                <a:extLst>
                  <a:ext uri="{FF2B5EF4-FFF2-40B4-BE49-F238E27FC236}">
                    <a16:creationId xmlns:a16="http://schemas.microsoft.com/office/drawing/2014/main" xmlns="" id="{B95704AB-AFD0-494C-BD0E-E679DF43E381}"/>
                  </a:ext>
                </a:extLst>
              </p:cNvPr>
              <p:cNvSpPr/>
              <p:nvPr/>
            </p:nvSpPr>
            <p:spPr>
              <a:xfrm>
                <a:off x="5836589" y="2064136"/>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6194"/>
                      <a:pt x="27147" y="7144"/>
                      <a:pt x="50959" y="7144"/>
                    </a:cubicBezTo>
                    <a:close/>
                  </a:path>
                </a:pathLst>
              </a:custGeom>
              <a:solidFill>
                <a:srgbClr val="FFFFFF"/>
              </a:solidFill>
              <a:ln w="9525" cap="flat">
                <a:noFill/>
                <a:prstDash val="solid"/>
                <a:miter/>
              </a:ln>
            </p:spPr>
            <p:txBody>
              <a:bodyPr rtlCol="0" anchor="ctr"/>
              <a:lstStyle/>
              <a:p>
                <a:endParaRPr lang="en-US"/>
              </a:p>
            </p:txBody>
          </p:sp>
          <p:sp>
            <p:nvSpPr>
              <p:cNvPr id="91" name="Freeform: Shape 90">
                <a:extLst>
                  <a:ext uri="{FF2B5EF4-FFF2-40B4-BE49-F238E27FC236}">
                    <a16:creationId xmlns:a16="http://schemas.microsoft.com/office/drawing/2014/main" xmlns="" id="{E4E68002-92C6-479D-8129-2FB73152B8C6}"/>
                  </a:ext>
                </a:extLst>
              </p:cNvPr>
              <p:cNvSpPr/>
              <p:nvPr/>
            </p:nvSpPr>
            <p:spPr>
              <a:xfrm>
                <a:off x="6223304" y="2719456"/>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1" y="7144"/>
                      <a:pt x="94774" y="27146"/>
                      <a:pt x="94774" y="50959"/>
                    </a:cubicBezTo>
                    <a:cubicBezTo>
                      <a:pt x="94774" y="74771"/>
                      <a:pt x="74771" y="94774"/>
                      <a:pt x="50959" y="94774"/>
                    </a:cubicBezTo>
                    <a:cubicBezTo>
                      <a:pt x="27146" y="94774"/>
                      <a:pt x="7144" y="74771"/>
                      <a:pt x="7144" y="50959"/>
                    </a:cubicBezTo>
                    <a:cubicBezTo>
                      <a:pt x="7144" y="27146"/>
                      <a:pt x="27146" y="7144"/>
                      <a:pt x="50959" y="7144"/>
                    </a:cubicBezTo>
                    <a:close/>
                  </a:path>
                </a:pathLst>
              </a:custGeom>
              <a:solidFill>
                <a:srgbClr val="FFFFFF"/>
              </a:solidFill>
              <a:ln w="9525" cap="flat">
                <a:noFill/>
                <a:prstDash val="solid"/>
                <a:miter/>
              </a:ln>
            </p:spPr>
            <p:txBody>
              <a:bodyPr rtlCol="0" anchor="ctr"/>
              <a:lstStyle/>
              <a:p>
                <a:endParaRPr lang="en-US"/>
              </a:p>
            </p:txBody>
          </p:sp>
          <p:sp>
            <p:nvSpPr>
              <p:cNvPr id="92" name="Freeform: Shape 91">
                <a:extLst>
                  <a:ext uri="{FF2B5EF4-FFF2-40B4-BE49-F238E27FC236}">
                    <a16:creationId xmlns:a16="http://schemas.microsoft.com/office/drawing/2014/main" xmlns="" id="{656B0D46-299F-4250-B618-D70B349F75D6}"/>
                  </a:ext>
                </a:extLst>
              </p:cNvPr>
              <p:cNvSpPr/>
              <p:nvPr/>
            </p:nvSpPr>
            <p:spPr>
              <a:xfrm>
                <a:off x="6971969" y="2719456"/>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8097" y="27146"/>
                      <a:pt x="27147" y="7144"/>
                      <a:pt x="50959" y="7144"/>
                    </a:cubicBezTo>
                    <a:close/>
                  </a:path>
                </a:pathLst>
              </a:custGeom>
              <a:solidFill>
                <a:srgbClr val="FFFFFF"/>
              </a:solidFill>
              <a:ln w="9525" cap="flat">
                <a:noFill/>
                <a:prstDash val="solid"/>
                <a:miter/>
              </a:ln>
            </p:spPr>
            <p:txBody>
              <a:bodyPr rtlCol="0" anchor="ctr"/>
              <a:lstStyle/>
              <a:p>
                <a:endParaRPr lang="en-US"/>
              </a:p>
            </p:txBody>
          </p:sp>
          <p:sp>
            <p:nvSpPr>
              <p:cNvPr id="93" name="Freeform: Shape 92">
                <a:extLst>
                  <a:ext uri="{FF2B5EF4-FFF2-40B4-BE49-F238E27FC236}">
                    <a16:creationId xmlns:a16="http://schemas.microsoft.com/office/drawing/2014/main" xmlns="" id="{54C8D0A7-D41E-422F-A266-191C34F03698}"/>
                  </a:ext>
                </a:extLst>
              </p:cNvPr>
              <p:cNvSpPr/>
              <p:nvPr/>
            </p:nvSpPr>
            <p:spPr>
              <a:xfrm>
                <a:off x="6793851" y="1743143"/>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6194"/>
                      <a:pt x="27147" y="7144"/>
                      <a:pt x="50959" y="7144"/>
                    </a:cubicBezTo>
                    <a:close/>
                  </a:path>
                </a:pathLst>
              </a:custGeom>
              <a:solidFill>
                <a:srgbClr val="FFFFFF"/>
              </a:solidFill>
              <a:ln w="9525" cap="flat">
                <a:noFill/>
                <a:prstDash val="solid"/>
                <a:miter/>
              </a:ln>
            </p:spPr>
            <p:txBody>
              <a:bodyPr rtlCol="0" anchor="ctr"/>
              <a:lstStyle/>
              <a:p>
                <a:endParaRPr lang="en-US"/>
              </a:p>
            </p:txBody>
          </p:sp>
          <p:sp>
            <p:nvSpPr>
              <p:cNvPr id="94" name="Freeform: Shape 93">
                <a:extLst>
                  <a:ext uri="{FF2B5EF4-FFF2-40B4-BE49-F238E27FC236}">
                    <a16:creationId xmlns:a16="http://schemas.microsoft.com/office/drawing/2014/main" xmlns="" id="{A2EAAECE-D16A-4907-B3CF-C0C7B96C45A2}"/>
                  </a:ext>
                </a:extLst>
              </p:cNvPr>
              <p:cNvSpPr/>
              <p:nvPr/>
            </p:nvSpPr>
            <p:spPr>
              <a:xfrm>
                <a:off x="7543469" y="1743143"/>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6194"/>
                      <a:pt x="27147" y="7144"/>
                      <a:pt x="50959" y="7144"/>
                    </a:cubicBezTo>
                    <a:close/>
                  </a:path>
                </a:pathLst>
              </a:custGeom>
              <a:solidFill>
                <a:srgbClr val="FFFFFF"/>
              </a:solidFill>
              <a:ln w="9525" cap="flat">
                <a:noFill/>
                <a:prstDash val="solid"/>
                <a:miter/>
              </a:ln>
            </p:spPr>
            <p:txBody>
              <a:bodyPr rtlCol="0" anchor="ctr"/>
              <a:lstStyle/>
              <a:p>
                <a:endParaRPr lang="en-US"/>
              </a:p>
            </p:txBody>
          </p:sp>
          <p:sp>
            <p:nvSpPr>
              <p:cNvPr id="95" name="Freeform: Shape 94">
                <a:extLst>
                  <a:ext uri="{FF2B5EF4-FFF2-40B4-BE49-F238E27FC236}">
                    <a16:creationId xmlns:a16="http://schemas.microsoft.com/office/drawing/2014/main" xmlns="" id="{39AB52FB-64FE-49AC-8AD8-9934EA894A7B}"/>
                  </a:ext>
                </a:extLst>
              </p:cNvPr>
              <p:cNvSpPr/>
              <p:nvPr/>
            </p:nvSpPr>
            <p:spPr>
              <a:xfrm>
                <a:off x="6237591" y="2070803"/>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1" y="7144"/>
                      <a:pt x="94774" y="27146"/>
                      <a:pt x="94774" y="50959"/>
                    </a:cubicBezTo>
                    <a:cubicBezTo>
                      <a:pt x="94774" y="74771"/>
                      <a:pt x="74771" y="94774"/>
                      <a:pt x="50959" y="94774"/>
                    </a:cubicBezTo>
                    <a:cubicBezTo>
                      <a:pt x="27146" y="94774"/>
                      <a:pt x="7144" y="74771"/>
                      <a:pt x="7144" y="50959"/>
                    </a:cubicBezTo>
                    <a:cubicBezTo>
                      <a:pt x="7144" y="27146"/>
                      <a:pt x="26194" y="7144"/>
                      <a:pt x="50959" y="7144"/>
                    </a:cubicBezTo>
                    <a:close/>
                  </a:path>
                </a:pathLst>
              </a:custGeom>
              <a:solidFill>
                <a:srgbClr val="FFFFFF"/>
              </a:solidFill>
              <a:ln w="9525" cap="flat">
                <a:noFill/>
                <a:prstDash val="solid"/>
                <a:miter/>
              </a:ln>
            </p:spPr>
            <p:txBody>
              <a:bodyPr rtlCol="0" anchor="ctr"/>
              <a:lstStyle/>
              <a:p>
                <a:endParaRPr lang="en-US"/>
              </a:p>
            </p:txBody>
          </p:sp>
          <p:sp>
            <p:nvSpPr>
              <p:cNvPr id="96" name="Freeform: Shape 95">
                <a:extLst>
                  <a:ext uri="{FF2B5EF4-FFF2-40B4-BE49-F238E27FC236}">
                    <a16:creationId xmlns:a16="http://schemas.microsoft.com/office/drawing/2014/main" xmlns="" id="{1AE41194-B771-4BBF-976F-957B556E252B}"/>
                  </a:ext>
                </a:extLst>
              </p:cNvPr>
              <p:cNvSpPr/>
              <p:nvPr/>
            </p:nvSpPr>
            <p:spPr>
              <a:xfrm>
                <a:off x="6986256" y="2070803"/>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7146"/>
                      <a:pt x="27147" y="7144"/>
                      <a:pt x="50959" y="7144"/>
                    </a:cubicBezTo>
                    <a:close/>
                  </a:path>
                </a:pathLst>
              </a:custGeom>
              <a:solidFill>
                <a:srgbClr val="FFFFFF"/>
              </a:solidFill>
              <a:ln w="9525" cap="flat">
                <a:noFill/>
                <a:prstDash val="solid"/>
                <a:miter/>
              </a:ln>
            </p:spPr>
            <p:txBody>
              <a:bodyPr rtlCol="0" anchor="ctr"/>
              <a:lstStyle/>
              <a:p>
                <a:endParaRPr lang="en-US"/>
              </a:p>
            </p:txBody>
          </p:sp>
          <p:sp>
            <p:nvSpPr>
              <p:cNvPr id="97" name="Freeform: Shape 96">
                <a:extLst>
                  <a:ext uri="{FF2B5EF4-FFF2-40B4-BE49-F238E27FC236}">
                    <a16:creationId xmlns:a16="http://schemas.microsoft.com/office/drawing/2014/main" xmlns="" id="{46348478-C452-48FE-A7B5-B73A70870EF0}"/>
                  </a:ext>
                </a:extLst>
              </p:cNvPr>
              <p:cNvSpPr/>
              <p:nvPr/>
            </p:nvSpPr>
            <p:spPr>
              <a:xfrm>
                <a:off x="6405231" y="1080203"/>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7146"/>
                      <a:pt x="27147" y="7144"/>
                      <a:pt x="50959" y="7144"/>
                    </a:cubicBezTo>
                    <a:close/>
                  </a:path>
                </a:pathLst>
              </a:custGeom>
              <a:solidFill>
                <a:srgbClr val="FFFFFF"/>
              </a:solidFill>
              <a:ln w="9525" cap="flat">
                <a:noFill/>
                <a:prstDash val="solid"/>
                <a:miter/>
              </a:ln>
            </p:spPr>
            <p:txBody>
              <a:bodyPr rtlCol="0" anchor="ctr"/>
              <a:lstStyle/>
              <a:p>
                <a:endParaRPr lang="en-US"/>
              </a:p>
            </p:txBody>
          </p:sp>
          <p:sp>
            <p:nvSpPr>
              <p:cNvPr id="98" name="Freeform: Shape 97">
                <a:extLst>
                  <a:ext uri="{FF2B5EF4-FFF2-40B4-BE49-F238E27FC236}">
                    <a16:creationId xmlns:a16="http://schemas.microsoft.com/office/drawing/2014/main" xmlns="" id="{FA32F7C6-0721-4EEF-B405-AA5C8A7627AB}"/>
                  </a:ext>
                </a:extLst>
              </p:cNvPr>
              <p:cNvSpPr/>
              <p:nvPr/>
            </p:nvSpPr>
            <p:spPr>
              <a:xfrm>
                <a:off x="5281281" y="1743143"/>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6194"/>
                      <a:pt x="27147" y="7144"/>
                      <a:pt x="50959" y="7144"/>
                    </a:cubicBezTo>
                    <a:close/>
                  </a:path>
                </a:pathLst>
              </a:custGeom>
              <a:solidFill>
                <a:srgbClr val="FFFFFF"/>
              </a:solidFill>
              <a:ln w="9525" cap="flat">
                <a:noFill/>
                <a:prstDash val="solid"/>
                <a:miter/>
              </a:ln>
            </p:spPr>
            <p:txBody>
              <a:bodyPr rtlCol="0" anchor="ctr"/>
              <a:lstStyle/>
              <a:p>
                <a:endParaRPr lang="en-US"/>
              </a:p>
            </p:txBody>
          </p:sp>
          <p:sp>
            <p:nvSpPr>
              <p:cNvPr id="99" name="Freeform: Shape 98">
                <a:extLst>
                  <a:ext uri="{FF2B5EF4-FFF2-40B4-BE49-F238E27FC236}">
                    <a16:creationId xmlns:a16="http://schemas.microsoft.com/office/drawing/2014/main" xmlns="" id="{7A206452-003C-42C5-960B-445240E81A6D}"/>
                  </a:ext>
                </a:extLst>
              </p:cNvPr>
              <p:cNvSpPr/>
              <p:nvPr/>
            </p:nvSpPr>
            <p:spPr>
              <a:xfrm>
                <a:off x="5281281" y="2390843"/>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6194"/>
                      <a:pt x="27147" y="7144"/>
                      <a:pt x="50959" y="7144"/>
                    </a:cubicBezTo>
                    <a:close/>
                  </a:path>
                </a:pathLst>
              </a:custGeom>
              <a:solidFill>
                <a:srgbClr val="FFFFFF"/>
              </a:solidFill>
              <a:ln w="9525" cap="flat">
                <a:noFill/>
                <a:prstDash val="solid"/>
                <a:miter/>
              </a:ln>
            </p:spPr>
            <p:txBody>
              <a:bodyPr rtlCol="0" anchor="ctr"/>
              <a:lstStyle/>
              <a:p>
                <a:endParaRPr lang="en-US"/>
              </a:p>
            </p:txBody>
          </p:sp>
          <p:sp>
            <p:nvSpPr>
              <p:cNvPr id="100" name="Freeform: Shape 99">
                <a:extLst>
                  <a:ext uri="{FF2B5EF4-FFF2-40B4-BE49-F238E27FC236}">
                    <a16:creationId xmlns:a16="http://schemas.microsoft.com/office/drawing/2014/main" xmlns="" id="{5C686EB5-C8FE-4891-8076-9D71FD8063BB}"/>
                  </a:ext>
                </a:extLst>
              </p:cNvPr>
              <p:cNvSpPr/>
              <p:nvPr/>
            </p:nvSpPr>
            <p:spPr>
              <a:xfrm>
                <a:off x="7928279" y="1732666"/>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1" y="7144"/>
                      <a:pt x="94774" y="27146"/>
                      <a:pt x="94774" y="50959"/>
                    </a:cubicBezTo>
                    <a:cubicBezTo>
                      <a:pt x="94774" y="74771"/>
                      <a:pt x="74771" y="94774"/>
                      <a:pt x="50959" y="94774"/>
                    </a:cubicBezTo>
                    <a:cubicBezTo>
                      <a:pt x="27146" y="94774"/>
                      <a:pt x="7144" y="74771"/>
                      <a:pt x="7144" y="50959"/>
                    </a:cubicBezTo>
                    <a:cubicBezTo>
                      <a:pt x="7144" y="27146"/>
                      <a:pt x="26194" y="7144"/>
                      <a:pt x="50959" y="7144"/>
                    </a:cubicBezTo>
                    <a:close/>
                  </a:path>
                </a:pathLst>
              </a:custGeom>
              <a:solidFill>
                <a:srgbClr val="FFFFFF"/>
              </a:solidFill>
              <a:ln w="9525" cap="flat">
                <a:no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xmlns="" id="{BD9BD41B-5859-4C58-8446-F43E90AECA36}"/>
                  </a:ext>
                </a:extLst>
              </p:cNvPr>
              <p:cNvSpPr/>
              <p:nvPr/>
            </p:nvSpPr>
            <p:spPr>
              <a:xfrm>
                <a:off x="7919706" y="2386081"/>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6194"/>
                      <a:pt x="27147" y="7144"/>
                      <a:pt x="50959" y="7144"/>
                    </a:cubicBezTo>
                    <a:close/>
                  </a:path>
                </a:pathLst>
              </a:custGeom>
              <a:solidFill>
                <a:srgbClr val="FFFFFF"/>
              </a:solidFill>
              <a:ln w="9525" cap="flat">
                <a:noFill/>
                <a:prstDash val="solid"/>
                <a:miter/>
              </a:ln>
            </p:spPr>
            <p:txBody>
              <a:bodyPr rtlCol="0" anchor="ctr"/>
              <a:lstStyle/>
              <a:p>
                <a:endParaRPr lang="en-US"/>
              </a:p>
            </p:txBody>
          </p:sp>
          <p:sp>
            <p:nvSpPr>
              <p:cNvPr id="102" name="Freeform: Shape 101">
                <a:extLst>
                  <a:ext uri="{FF2B5EF4-FFF2-40B4-BE49-F238E27FC236}">
                    <a16:creationId xmlns:a16="http://schemas.microsoft.com/office/drawing/2014/main" xmlns="" id="{D6E7957D-FB68-4176-A09E-3A9F54E216DF}"/>
                  </a:ext>
                </a:extLst>
              </p:cNvPr>
              <p:cNvSpPr/>
              <p:nvPr/>
            </p:nvSpPr>
            <p:spPr>
              <a:xfrm>
                <a:off x="5852781" y="2724218"/>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6194"/>
                      <a:pt x="27147" y="7144"/>
                      <a:pt x="50959" y="7144"/>
                    </a:cubicBezTo>
                    <a:close/>
                  </a:path>
                </a:pathLst>
              </a:custGeom>
              <a:solidFill>
                <a:srgbClr val="FFFFFF"/>
              </a:solidFill>
              <a:ln w="9525" cap="flat">
                <a:noFill/>
                <a:prstDash val="solid"/>
                <a:miter/>
              </a:ln>
            </p:spPr>
            <p:txBody>
              <a:bodyPr rtlCol="0" anchor="ctr"/>
              <a:lstStyle/>
              <a:p>
                <a:endParaRPr lang="en-US"/>
              </a:p>
            </p:txBody>
          </p:sp>
          <p:sp>
            <p:nvSpPr>
              <p:cNvPr id="103" name="Freeform: Shape 102">
                <a:extLst>
                  <a:ext uri="{FF2B5EF4-FFF2-40B4-BE49-F238E27FC236}">
                    <a16:creationId xmlns:a16="http://schemas.microsoft.com/office/drawing/2014/main" xmlns="" id="{360B0828-BB2D-4532-AEBF-AAC3020DC0CB}"/>
                  </a:ext>
                </a:extLst>
              </p:cNvPr>
              <p:cNvSpPr/>
              <p:nvPr/>
            </p:nvSpPr>
            <p:spPr>
              <a:xfrm>
                <a:off x="5848019" y="1405006"/>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6194"/>
                      <a:pt x="27147" y="7144"/>
                      <a:pt x="50959" y="7144"/>
                    </a:cubicBezTo>
                    <a:close/>
                  </a:path>
                </a:pathLst>
              </a:custGeom>
              <a:solidFill>
                <a:srgbClr val="FFFFFF"/>
              </a:solidFill>
              <a:ln w="9525" cap="flat">
                <a:noFill/>
                <a:prstDash val="solid"/>
                <a:miter/>
              </a:ln>
            </p:spPr>
            <p:txBody>
              <a:bodyPr rtlCol="0" anchor="ctr"/>
              <a:lstStyle/>
              <a:p>
                <a:endParaRPr lang="en-US"/>
              </a:p>
            </p:txBody>
          </p:sp>
          <p:sp>
            <p:nvSpPr>
              <p:cNvPr id="104" name="Freeform: Shape 103">
                <a:extLst>
                  <a:ext uri="{FF2B5EF4-FFF2-40B4-BE49-F238E27FC236}">
                    <a16:creationId xmlns:a16="http://schemas.microsoft.com/office/drawing/2014/main" xmlns="" id="{5471B953-873D-4244-9088-11FA00BE5DBA}"/>
                  </a:ext>
                </a:extLst>
              </p:cNvPr>
              <p:cNvSpPr/>
              <p:nvPr/>
            </p:nvSpPr>
            <p:spPr>
              <a:xfrm>
                <a:off x="6795756" y="1090681"/>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6194"/>
                      <a:pt x="27147" y="7144"/>
                      <a:pt x="50959" y="7144"/>
                    </a:cubicBezTo>
                    <a:close/>
                  </a:path>
                </a:pathLst>
              </a:custGeom>
              <a:solidFill>
                <a:srgbClr val="FFFFFF"/>
              </a:solidFill>
              <a:ln w="9525" cap="flat">
                <a:noFill/>
                <a:prstDash val="solid"/>
                <a:miter/>
              </a:ln>
            </p:spPr>
            <p:txBody>
              <a:bodyPr rtlCol="0" anchor="ctr"/>
              <a:lstStyle/>
              <a:p>
                <a:endParaRPr lang="en-US"/>
              </a:p>
            </p:txBody>
          </p:sp>
          <p:sp>
            <p:nvSpPr>
              <p:cNvPr id="105" name="Freeform: Shape 104">
                <a:extLst>
                  <a:ext uri="{FF2B5EF4-FFF2-40B4-BE49-F238E27FC236}">
                    <a16:creationId xmlns:a16="http://schemas.microsoft.com/office/drawing/2014/main" xmlns="" id="{FCECEE60-ABBF-4525-B0C0-1B5711EF7E38}"/>
                  </a:ext>
                </a:extLst>
              </p:cNvPr>
              <p:cNvSpPr/>
              <p:nvPr/>
            </p:nvSpPr>
            <p:spPr>
              <a:xfrm>
                <a:off x="6414756" y="3051878"/>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7146"/>
                      <a:pt x="27147" y="7144"/>
                      <a:pt x="50959" y="7144"/>
                    </a:cubicBezTo>
                    <a:close/>
                  </a:path>
                </a:pathLst>
              </a:custGeom>
              <a:solidFill>
                <a:srgbClr val="FFFFFF"/>
              </a:solidFill>
              <a:ln w="9525" cap="flat">
                <a:noFill/>
                <a:prstDash val="solid"/>
                <a:miter/>
              </a:ln>
            </p:spPr>
            <p:txBody>
              <a:bodyPr rtlCol="0" anchor="ctr"/>
              <a:lstStyle/>
              <a:p>
                <a:endParaRPr lang="en-US"/>
              </a:p>
            </p:txBody>
          </p:sp>
          <p:sp>
            <p:nvSpPr>
              <p:cNvPr id="106" name="Freeform: Shape 105">
                <a:extLst>
                  <a:ext uri="{FF2B5EF4-FFF2-40B4-BE49-F238E27FC236}">
                    <a16:creationId xmlns:a16="http://schemas.microsoft.com/office/drawing/2014/main" xmlns="" id="{2DD139F9-0FE2-4403-A962-8926F1493492}"/>
                  </a:ext>
                </a:extLst>
              </p:cNvPr>
              <p:cNvSpPr/>
              <p:nvPr/>
            </p:nvSpPr>
            <p:spPr>
              <a:xfrm>
                <a:off x="6809091" y="3051878"/>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1" y="7144"/>
                      <a:pt x="94774" y="27146"/>
                      <a:pt x="94774" y="50959"/>
                    </a:cubicBezTo>
                    <a:cubicBezTo>
                      <a:pt x="94774" y="74771"/>
                      <a:pt x="74771" y="94774"/>
                      <a:pt x="50959" y="94774"/>
                    </a:cubicBezTo>
                    <a:cubicBezTo>
                      <a:pt x="27146" y="94774"/>
                      <a:pt x="7144" y="74771"/>
                      <a:pt x="7144" y="50959"/>
                    </a:cubicBezTo>
                    <a:cubicBezTo>
                      <a:pt x="7144" y="27146"/>
                      <a:pt x="26194" y="7144"/>
                      <a:pt x="50959" y="7144"/>
                    </a:cubicBezTo>
                    <a:close/>
                  </a:path>
                </a:pathLst>
              </a:custGeom>
              <a:solidFill>
                <a:srgbClr val="FFFFFF"/>
              </a:solidFill>
              <a:ln w="9525" cap="flat">
                <a:noFill/>
                <a:prstDash val="solid"/>
                <a:miter/>
              </a:ln>
            </p:spPr>
            <p:txBody>
              <a:bodyPr rtlCol="0" anchor="ctr"/>
              <a:lstStyle/>
              <a:p>
                <a:endParaRPr lang="en-US"/>
              </a:p>
            </p:txBody>
          </p:sp>
          <p:sp>
            <p:nvSpPr>
              <p:cNvPr id="107" name="Freeform: Shape 106">
                <a:extLst>
                  <a:ext uri="{FF2B5EF4-FFF2-40B4-BE49-F238E27FC236}">
                    <a16:creationId xmlns:a16="http://schemas.microsoft.com/office/drawing/2014/main" xmlns="" id="{2B891EFB-7C1F-4500-849D-BEE4D8FD2D77}"/>
                  </a:ext>
                </a:extLst>
              </p:cNvPr>
              <p:cNvSpPr/>
              <p:nvPr/>
            </p:nvSpPr>
            <p:spPr>
              <a:xfrm>
                <a:off x="7357731" y="1418341"/>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7146"/>
                      <a:pt x="27147" y="7144"/>
                      <a:pt x="50959" y="7144"/>
                    </a:cubicBezTo>
                    <a:close/>
                  </a:path>
                </a:pathLst>
              </a:custGeom>
              <a:solidFill>
                <a:srgbClr val="FFFFFF"/>
              </a:solidFill>
              <a:ln w="9525" cap="flat">
                <a:noFill/>
                <a:prstDash val="solid"/>
                <a:miter/>
              </a:ln>
            </p:spPr>
            <p:txBody>
              <a:bodyPr rtlCol="0" anchor="ctr"/>
              <a:lstStyle/>
              <a:p>
                <a:endParaRPr lang="en-US"/>
              </a:p>
            </p:txBody>
          </p:sp>
          <p:sp>
            <p:nvSpPr>
              <p:cNvPr id="108" name="Freeform: Shape 107">
                <a:extLst>
                  <a:ext uri="{FF2B5EF4-FFF2-40B4-BE49-F238E27FC236}">
                    <a16:creationId xmlns:a16="http://schemas.microsoft.com/office/drawing/2014/main" xmlns="" id="{4A20E701-FF62-4849-AEFF-3C818DE43037}"/>
                  </a:ext>
                </a:extLst>
              </p:cNvPr>
              <p:cNvSpPr/>
              <p:nvPr/>
            </p:nvSpPr>
            <p:spPr>
              <a:xfrm>
                <a:off x="5656566" y="1727903"/>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1" y="7144"/>
                      <a:pt x="94774" y="27146"/>
                      <a:pt x="94774" y="50959"/>
                    </a:cubicBezTo>
                    <a:cubicBezTo>
                      <a:pt x="94774" y="74771"/>
                      <a:pt x="74771" y="94774"/>
                      <a:pt x="50959" y="94774"/>
                    </a:cubicBezTo>
                    <a:cubicBezTo>
                      <a:pt x="27146" y="94774"/>
                      <a:pt x="7144" y="74771"/>
                      <a:pt x="7144" y="50959"/>
                    </a:cubicBezTo>
                    <a:cubicBezTo>
                      <a:pt x="7144" y="27146"/>
                      <a:pt x="26194" y="7144"/>
                      <a:pt x="50959" y="7144"/>
                    </a:cubicBezTo>
                    <a:close/>
                  </a:path>
                </a:pathLst>
              </a:custGeom>
              <a:solidFill>
                <a:srgbClr val="FFFFFF"/>
              </a:solidFill>
              <a:ln w="9525" cap="flat">
                <a:noFill/>
                <a:prstDash val="solid"/>
                <a:miter/>
              </a:ln>
            </p:spPr>
            <p:txBody>
              <a:bodyPr rtlCol="0" anchor="ctr"/>
              <a:lstStyle/>
              <a:p>
                <a:endParaRPr lang="en-US"/>
              </a:p>
            </p:txBody>
          </p:sp>
          <p:sp>
            <p:nvSpPr>
              <p:cNvPr id="109" name="Freeform: Shape 108">
                <a:extLst>
                  <a:ext uri="{FF2B5EF4-FFF2-40B4-BE49-F238E27FC236}">
                    <a16:creationId xmlns:a16="http://schemas.microsoft.com/office/drawing/2014/main" xmlns="" id="{753CCE51-E41E-4712-910F-3C825D3177F2}"/>
                  </a:ext>
                </a:extLst>
              </p:cNvPr>
              <p:cNvSpPr/>
              <p:nvPr/>
            </p:nvSpPr>
            <p:spPr>
              <a:xfrm>
                <a:off x="6405231" y="1727903"/>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7146"/>
                      <a:pt x="27147" y="7144"/>
                      <a:pt x="50959" y="7144"/>
                    </a:cubicBezTo>
                    <a:close/>
                  </a:path>
                </a:pathLst>
              </a:custGeom>
              <a:solidFill>
                <a:srgbClr val="FFFFFF"/>
              </a:solidFill>
              <a:ln w="9525" cap="flat">
                <a:noFill/>
                <a:prstDash val="solid"/>
                <a:miter/>
              </a:ln>
            </p:spPr>
            <p:txBody>
              <a:bodyPr rtlCol="0" anchor="ctr"/>
              <a:lstStyle/>
              <a:p>
                <a:endParaRPr lang="en-US"/>
              </a:p>
            </p:txBody>
          </p:sp>
          <p:sp>
            <p:nvSpPr>
              <p:cNvPr id="110" name="Freeform: Shape 109">
                <a:extLst>
                  <a:ext uri="{FF2B5EF4-FFF2-40B4-BE49-F238E27FC236}">
                    <a16:creationId xmlns:a16="http://schemas.microsoft.com/office/drawing/2014/main" xmlns="" id="{A8D70A6F-CDEE-4994-9BC4-75BFE0CA8072}"/>
                  </a:ext>
                </a:extLst>
              </p:cNvPr>
              <p:cNvSpPr/>
              <p:nvPr/>
            </p:nvSpPr>
            <p:spPr>
              <a:xfrm>
                <a:off x="6237591" y="1413578"/>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1" y="7144"/>
                      <a:pt x="94774" y="27146"/>
                      <a:pt x="94774" y="50959"/>
                    </a:cubicBezTo>
                    <a:cubicBezTo>
                      <a:pt x="94774" y="74771"/>
                      <a:pt x="74771" y="94774"/>
                      <a:pt x="50959" y="94774"/>
                    </a:cubicBezTo>
                    <a:cubicBezTo>
                      <a:pt x="27146" y="94774"/>
                      <a:pt x="7144" y="74771"/>
                      <a:pt x="7144" y="50959"/>
                    </a:cubicBezTo>
                    <a:cubicBezTo>
                      <a:pt x="7144" y="27146"/>
                      <a:pt x="26194" y="7144"/>
                      <a:pt x="50959" y="7144"/>
                    </a:cubicBezTo>
                    <a:close/>
                  </a:path>
                </a:pathLst>
              </a:custGeom>
              <a:solidFill>
                <a:srgbClr val="FFFFFF"/>
              </a:solidFill>
              <a:ln w="9525" cap="flat">
                <a:noFill/>
                <a:prstDash val="solid"/>
                <a:miter/>
              </a:ln>
            </p:spPr>
            <p:txBody>
              <a:bodyPr rtlCol="0" anchor="ctr"/>
              <a:lstStyle/>
              <a:p>
                <a:endParaRPr lang="en-US"/>
              </a:p>
            </p:txBody>
          </p:sp>
          <p:sp>
            <p:nvSpPr>
              <p:cNvPr id="111" name="Freeform: Shape 110">
                <a:extLst>
                  <a:ext uri="{FF2B5EF4-FFF2-40B4-BE49-F238E27FC236}">
                    <a16:creationId xmlns:a16="http://schemas.microsoft.com/office/drawing/2014/main" xmlns="" id="{F08A348F-DB67-4712-A703-7C4DDE40F88C}"/>
                  </a:ext>
                </a:extLst>
              </p:cNvPr>
              <p:cNvSpPr/>
              <p:nvPr/>
            </p:nvSpPr>
            <p:spPr>
              <a:xfrm>
                <a:off x="6986256" y="1413578"/>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7146"/>
                      <a:pt x="27147" y="7144"/>
                      <a:pt x="50959" y="7144"/>
                    </a:cubicBezTo>
                    <a:close/>
                  </a:path>
                </a:pathLst>
              </a:custGeom>
              <a:solidFill>
                <a:srgbClr val="FFFFFF"/>
              </a:solidFill>
              <a:ln w="9525" cap="flat">
                <a:noFill/>
                <a:prstDash val="solid"/>
                <a:miter/>
              </a:ln>
            </p:spPr>
            <p:txBody>
              <a:bodyPr rtlCol="0" anchor="ctr"/>
              <a:lstStyle/>
              <a:p>
                <a:endParaRPr lang="en-US"/>
              </a:p>
            </p:txBody>
          </p:sp>
          <p:sp>
            <p:nvSpPr>
              <p:cNvPr id="112" name="Freeform: Shape 111">
                <a:extLst>
                  <a:ext uri="{FF2B5EF4-FFF2-40B4-BE49-F238E27FC236}">
                    <a16:creationId xmlns:a16="http://schemas.microsoft.com/office/drawing/2014/main" xmlns="" id="{193D0D9D-9844-4580-8D58-7162522A218A}"/>
                  </a:ext>
                </a:extLst>
              </p:cNvPr>
              <p:cNvSpPr/>
              <p:nvPr/>
            </p:nvSpPr>
            <p:spPr>
              <a:xfrm>
                <a:off x="7355826" y="2066993"/>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6194"/>
                      <a:pt x="27147" y="7144"/>
                      <a:pt x="50959" y="7144"/>
                    </a:cubicBezTo>
                    <a:close/>
                  </a:path>
                </a:pathLst>
              </a:custGeom>
              <a:solidFill>
                <a:srgbClr val="FFFFFF"/>
              </a:solidFill>
              <a:ln w="9525" cap="flat">
                <a:noFill/>
                <a:prstDash val="solid"/>
                <a:miter/>
              </a:ln>
            </p:spPr>
            <p:txBody>
              <a:bodyPr rtlCol="0" anchor="ctr"/>
              <a:lstStyle/>
              <a:p>
                <a:endParaRPr lang="en-US"/>
              </a:p>
            </p:txBody>
          </p:sp>
          <p:sp>
            <p:nvSpPr>
              <p:cNvPr id="113" name="Freeform: Shape 112">
                <a:extLst>
                  <a:ext uri="{FF2B5EF4-FFF2-40B4-BE49-F238E27FC236}">
                    <a16:creationId xmlns:a16="http://schemas.microsoft.com/office/drawing/2014/main" xmlns="" id="{54DF8A19-BB01-4EB8-976D-6BD6EA8E1EC8}"/>
                  </a:ext>
                </a:extLst>
              </p:cNvPr>
              <p:cNvSpPr/>
              <p:nvPr/>
            </p:nvSpPr>
            <p:spPr>
              <a:xfrm>
                <a:off x="8105444" y="2066993"/>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6194"/>
                      <a:pt x="27147" y="7144"/>
                      <a:pt x="50959" y="7144"/>
                    </a:cubicBezTo>
                    <a:close/>
                  </a:path>
                </a:pathLst>
              </a:custGeom>
              <a:solidFill>
                <a:srgbClr val="FFFFFF"/>
              </a:solidFill>
              <a:ln w="9525" cap="flat">
                <a:noFill/>
                <a:prstDash val="solid"/>
                <a:miter/>
              </a:ln>
            </p:spPr>
            <p:txBody>
              <a:bodyPr rtlCol="0" anchor="ctr"/>
              <a:lstStyle/>
              <a:p>
                <a:endParaRPr lang="en-US"/>
              </a:p>
            </p:txBody>
          </p:sp>
          <p:sp>
            <p:nvSpPr>
              <p:cNvPr id="114" name="Freeform: Shape 113">
                <a:extLst>
                  <a:ext uri="{FF2B5EF4-FFF2-40B4-BE49-F238E27FC236}">
                    <a16:creationId xmlns:a16="http://schemas.microsoft.com/office/drawing/2014/main" xmlns="" id="{E3ED7F1A-2F84-415F-AB29-3F663713BADA}"/>
                  </a:ext>
                </a:extLst>
              </p:cNvPr>
              <p:cNvSpPr/>
              <p:nvPr/>
            </p:nvSpPr>
            <p:spPr>
              <a:xfrm>
                <a:off x="6794804" y="2397511"/>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1" y="7144"/>
                      <a:pt x="94774" y="27146"/>
                      <a:pt x="94774" y="50959"/>
                    </a:cubicBezTo>
                    <a:cubicBezTo>
                      <a:pt x="94774" y="74771"/>
                      <a:pt x="74771" y="94774"/>
                      <a:pt x="50959" y="94774"/>
                    </a:cubicBezTo>
                    <a:cubicBezTo>
                      <a:pt x="27146" y="94774"/>
                      <a:pt x="7144" y="74771"/>
                      <a:pt x="7144" y="50959"/>
                    </a:cubicBezTo>
                    <a:cubicBezTo>
                      <a:pt x="7144" y="27146"/>
                      <a:pt x="26194" y="7144"/>
                      <a:pt x="50959" y="7144"/>
                    </a:cubicBezTo>
                    <a:close/>
                  </a:path>
                </a:pathLst>
              </a:custGeom>
              <a:solidFill>
                <a:srgbClr val="FFFFFF"/>
              </a:solidFill>
              <a:ln w="9525" cap="flat">
                <a:noFill/>
                <a:prstDash val="solid"/>
                <a:miter/>
              </a:ln>
            </p:spPr>
            <p:txBody>
              <a:bodyPr rtlCol="0" anchor="ctr"/>
              <a:lstStyle/>
              <a:p>
                <a:endParaRPr lang="en-US"/>
              </a:p>
            </p:txBody>
          </p:sp>
          <p:sp>
            <p:nvSpPr>
              <p:cNvPr id="115" name="Freeform: Shape 114">
                <a:extLst>
                  <a:ext uri="{FF2B5EF4-FFF2-40B4-BE49-F238E27FC236}">
                    <a16:creationId xmlns:a16="http://schemas.microsoft.com/office/drawing/2014/main" xmlns="" id="{65AB82E7-D434-4AC9-ABFC-12FCAA3A5B1A}"/>
                  </a:ext>
                </a:extLst>
              </p:cNvPr>
              <p:cNvSpPr/>
              <p:nvPr/>
            </p:nvSpPr>
            <p:spPr>
              <a:xfrm>
                <a:off x="7543469" y="2397511"/>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7146"/>
                      <a:pt x="27147" y="7144"/>
                      <a:pt x="50959" y="7144"/>
                    </a:cubicBezTo>
                    <a:close/>
                  </a:path>
                </a:pathLst>
              </a:custGeom>
              <a:solidFill>
                <a:srgbClr val="FFFFFF"/>
              </a:solidFill>
              <a:ln w="9525" cap="flat">
                <a:noFill/>
                <a:prstDash val="solid"/>
                <a:miter/>
              </a:ln>
            </p:spPr>
            <p:txBody>
              <a:bodyPr rtlCol="0" anchor="ctr"/>
              <a:lstStyle/>
              <a:p>
                <a:endParaRPr lang="en-US"/>
              </a:p>
            </p:txBody>
          </p:sp>
        </p:grpSp>
        <p:sp>
          <p:nvSpPr>
            <p:cNvPr id="126" name="Oval 50">
              <a:extLst>
                <a:ext uri="{FF2B5EF4-FFF2-40B4-BE49-F238E27FC236}">
                  <a16:creationId xmlns:a16="http://schemas.microsoft.com/office/drawing/2014/main" xmlns="" id="{169ED708-ADC2-4720-9F63-4407AC91F700}"/>
                </a:ext>
              </a:extLst>
            </p:cNvPr>
            <p:cNvSpPr>
              <a:spLocks noChangeAspect="1"/>
            </p:cNvSpPr>
            <p:nvPr/>
          </p:nvSpPr>
          <p:spPr>
            <a:xfrm>
              <a:off x="6525711" y="1969510"/>
              <a:ext cx="304016" cy="343366"/>
            </a:xfrm>
            <a:custGeom>
              <a:avLst/>
              <a:gdLst/>
              <a:ahLst/>
              <a:cxnLst/>
              <a:rect l="l" t="t" r="r" b="b"/>
              <a:pathLst>
                <a:path w="2868687" h="3240000">
                  <a:moveTo>
                    <a:pt x="1433799" y="2290728"/>
                  </a:moveTo>
                  <a:cubicBezTo>
                    <a:pt x="1317650" y="2346839"/>
                    <a:pt x="1203301" y="2394700"/>
                    <a:pt x="1093028" y="2434329"/>
                  </a:cubicBezTo>
                  <a:cubicBezTo>
                    <a:pt x="1167481" y="2812207"/>
                    <a:pt x="1292592" y="3060000"/>
                    <a:pt x="1434343" y="3060000"/>
                  </a:cubicBezTo>
                  <a:cubicBezTo>
                    <a:pt x="1576138" y="3060000"/>
                    <a:pt x="1701284" y="2812053"/>
                    <a:pt x="1774025" y="2433735"/>
                  </a:cubicBezTo>
                  <a:cubicBezTo>
                    <a:pt x="1663854" y="2394452"/>
                    <a:pt x="1549823" y="2346469"/>
                    <a:pt x="1433799" y="2290728"/>
                  </a:cubicBezTo>
                  <a:close/>
                  <a:moveTo>
                    <a:pt x="1824954" y="2078037"/>
                  </a:moveTo>
                  <a:cubicBezTo>
                    <a:pt x="1794480" y="2097450"/>
                    <a:pt x="1763147" y="2116057"/>
                    <a:pt x="1731343" y="2134419"/>
                  </a:cubicBezTo>
                  <a:lnTo>
                    <a:pt x="1635415" y="2187161"/>
                  </a:lnTo>
                  <a:cubicBezTo>
                    <a:pt x="1691788" y="2215044"/>
                    <a:pt x="1747931" y="2239109"/>
                    <a:pt x="1803378" y="2259350"/>
                  </a:cubicBezTo>
                  <a:cubicBezTo>
                    <a:pt x="1812120" y="2201101"/>
                    <a:pt x="1819148" y="2140526"/>
                    <a:pt x="1824954" y="2078037"/>
                  </a:cubicBezTo>
                  <a:close/>
                  <a:moveTo>
                    <a:pt x="1042306" y="2077178"/>
                  </a:moveTo>
                  <a:cubicBezTo>
                    <a:pt x="1047949" y="2140175"/>
                    <a:pt x="1055328" y="2201182"/>
                    <a:pt x="1063873" y="2259905"/>
                  </a:cubicBezTo>
                  <a:cubicBezTo>
                    <a:pt x="1119365" y="2238275"/>
                    <a:pt x="1176217" y="2214355"/>
                    <a:pt x="1233887" y="2187801"/>
                  </a:cubicBezTo>
                  <a:cubicBezTo>
                    <a:pt x="1201538" y="2170955"/>
                    <a:pt x="1169452" y="2152957"/>
                    <a:pt x="1137343" y="2134419"/>
                  </a:cubicBezTo>
                  <a:close/>
                  <a:moveTo>
                    <a:pt x="559768" y="1732679"/>
                  </a:moveTo>
                  <a:cubicBezTo>
                    <a:pt x="268524" y="1984850"/>
                    <a:pt x="116369" y="2217202"/>
                    <a:pt x="187266" y="2340000"/>
                  </a:cubicBezTo>
                  <a:cubicBezTo>
                    <a:pt x="258144" y="2462764"/>
                    <a:pt x="535307" y="2447213"/>
                    <a:pt x="899736" y="2322555"/>
                  </a:cubicBezTo>
                  <a:cubicBezTo>
                    <a:pt x="878937" y="2207297"/>
                    <a:pt x="863223" y="2084405"/>
                    <a:pt x="853746" y="1955834"/>
                  </a:cubicBezTo>
                  <a:cubicBezTo>
                    <a:pt x="747454" y="1883220"/>
                    <a:pt x="648878" y="1808453"/>
                    <a:pt x="559768" y="1732679"/>
                  </a:cubicBezTo>
                  <a:close/>
                  <a:moveTo>
                    <a:pt x="2309048" y="1730507"/>
                  </a:moveTo>
                  <a:cubicBezTo>
                    <a:pt x="2220666" y="1807660"/>
                    <a:pt x="2121792" y="1882664"/>
                    <a:pt x="2015235" y="1955625"/>
                  </a:cubicBezTo>
                  <a:cubicBezTo>
                    <a:pt x="2005364" y="2084180"/>
                    <a:pt x="1989894" y="2207119"/>
                    <a:pt x="1967330" y="2322070"/>
                  </a:cubicBezTo>
                  <a:lnTo>
                    <a:pt x="2081685" y="2358048"/>
                  </a:lnTo>
                  <a:cubicBezTo>
                    <a:pt x="2116015" y="2320492"/>
                    <a:pt x="2165526" y="2297468"/>
                    <a:pt x="2220415" y="2297468"/>
                  </a:cubicBezTo>
                  <a:cubicBezTo>
                    <a:pt x="2302230" y="2297468"/>
                    <a:pt x="2372097" y="2348622"/>
                    <a:pt x="2399287" y="2420880"/>
                  </a:cubicBezTo>
                  <a:cubicBezTo>
                    <a:pt x="2542053" y="2432945"/>
                    <a:pt x="2642630" y="2407186"/>
                    <a:pt x="2681420" y="2340000"/>
                  </a:cubicBezTo>
                  <a:cubicBezTo>
                    <a:pt x="2752393" y="2217071"/>
                    <a:pt x="2599836" y="1984353"/>
                    <a:pt x="2309048" y="1730507"/>
                  </a:cubicBezTo>
                  <a:close/>
                  <a:moveTo>
                    <a:pt x="2026056" y="1510554"/>
                  </a:moveTo>
                  <a:cubicBezTo>
                    <a:pt x="2027893" y="1546708"/>
                    <a:pt x="2028343" y="1583211"/>
                    <a:pt x="2028343" y="1620000"/>
                  </a:cubicBezTo>
                  <a:lnTo>
                    <a:pt x="2024251" y="1730716"/>
                  </a:lnTo>
                  <a:lnTo>
                    <a:pt x="2173722" y="1619092"/>
                  </a:lnTo>
                  <a:cubicBezTo>
                    <a:pt x="2127526" y="1582190"/>
                    <a:pt x="2078507" y="1545517"/>
                    <a:pt x="2026056" y="1510554"/>
                  </a:cubicBezTo>
                  <a:close/>
                  <a:moveTo>
                    <a:pt x="844436" y="1509285"/>
                  </a:moveTo>
                  <a:lnTo>
                    <a:pt x="694964" y="1620908"/>
                  </a:lnTo>
                  <a:cubicBezTo>
                    <a:pt x="741160" y="1657811"/>
                    <a:pt x="790179" y="1694484"/>
                    <a:pt x="842630" y="1729447"/>
                  </a:cubicBezTo>
                  <a:cubicBezTo>
                    <a:pt x="840793" y="1693293"/>
                    <a:pt x="840343" y="1656790"/>
                    <a:pt x="840343" y="1620000"/>
                  </a:cubicBezTo>
                  <a:close/>
                  <a:moveTo>
                    <a:pt x="1434343" y="1361184"/>
                  </a:moveTo>
                  <a:cubicBezTo>
                    <a:pt x="1573534" y="1361184"/>
                    <a:pt x="1686371" y="1474021"/>
                    <a:pt x="1686371" y="1613212"/>
                  </a:cubicBezTo>
                  <a:cubicBezTo>
                    <a:pt x="1686371" y="1752403"/>
                    <a:pt x="1573534" y="1865240"/>
                    <a:pt x="1434343" y="1865240"/>
                  </a:cubicBezTo>
                  <a:cubicBezTo>
                    <a:pt x="1295152" y="1865240"/>
                    <a:pt x="1182315" y="1752403"/>
                    <a:pt x="1182315" y="1613212"/>
                  </a:cubicBezTo>
                  <a:cubicBezTo>
                    <a:pt x="1182315" y="1474021"/>
                    <a:pt x="1295152" y="1361184"/>
                    <a:pt x="1434343" y="1361184"/>
                  </a:cubicBezTo>
                  <a:close/>
                  <a:moveTo>
                    <a:pt x="1433770" y="1149513"/>
                  </a:moveTo>
                  <a:cubicBezTo>
                    <a:pt x="1365445" y="1183896"/>
                    <a:pt x="1296585" y="1221489"/>
                    <a:pt x="1227343" y="1261466"/>
                  </a:cubicBezTo>
                  <a:lnTo>
                    <a:pt x="1027157" y="1384911"/>
                  </a:lnTo>
                  <a:cubicBezTo>
                    <a:pt x="1022222" y="1461370"/>
                    <a:pt x="1020343" y="1539922"/>
                    <a:pt x="1020343" y="1620000"/>
                  </a:cubicBezTo>
                  <a:lnTo>
                    <a:pt x="1028287" y="1855786"/>
                  </a:lnTo>
                  <a:cubicBezTo>
                    <a:pt x="1091680" y="1898065"/>
                    <a:pt x="1158394" y="1938727"/>
                    <a:pt x="1227343" y="1978535"/>
                  </a:cubicBezTo>
                  <a:lnTo>
                    <a:pt x="1434916" y="2090488"/>
                  </a:lnTo>
                  <a:cubicBezTo>
                    <a:pt x="1503241" y="2056105"/>
                    <a:pt x="1572101" y="2018511"/>
                    <a:pt x="1641343" y="1978535"/>
                  </a:cubicBezTo>
                  <a:lnTo>
                    <a:pt x="1841530" y="1855090"/>
                  </a:lnTo>
                  <a:cubicBezTo>
                    <a:pt x="1846464" y="1778631"/>
                    <a:pt x="1848343" y="1700079"/>
                    <a:pt x="1848343" y="1620000"/>
                  </a:cubicBezTo>
                  <a:lnTo>
                    <a:pt x="1840399" y="1384214"/>
                  </a:lnTo>
                  <a:cubicBezTo>
                    <a:pt x="1777006" y="1341936"/>
                    <a:pt x="1710293" y="1301274"/>
                    <a:pt x="1641343" y="1261466"/>
                  </a:cubicBezTo>
                  <a:close/>
                  <a:moveTo>
                    <a:pt x="1065308" y="980650"/>
                  </a:moveTo>
                  <a:cubicBezTo>
                    <a:pt x="1056566" y="1038899"/>
                    <a:pt x="1049538" y="1099475"/>
                    <a:pt x="1043732" y="1161964"/>
                  </a:cubicBezTo>
                  <a:cubicBezTo>
                    <a:pt x="1074206" y="1142551"/>
                    <a:pt x="1105539" y="1123943"/>
                    <a:pt x="1137343" y="1105581"/>
                  </a:cubicBezTo>
                  <a:lnTo>
                    <a:pt x="1233271" y="1052839"/>
                  </a:lnTo>
                  <a:cubicBezTo>
                    <a:pt x="1176898" y="1024957"/>
                    <a:pt x="1120756" y="1000892"/>
                    <a:pt x="1065308" y="980650"/>
                  </a:cubicBezTo>
                  <a:close/>
                  <a:moveTo>
                    <a:pt x="1804814" y="980095"/>
                  </a:moveTo>
                  <a:cubicBezTo>
                    <a:pt x="1749321" y="1001726"/>
                    <a:pt x="1692469" y="1025646"/>
                    <a:pt x="1634800" y="1052200"/>
                  </a:cubicBezTo>
                  <a:cubicBezTo>
                    <a:pt x="1667149" y="1069046"/>
                    <a:pt x="1699234" y="1087043"/>
                    <a:pt x="1731343" y="1105581"/>
                  </a:cubicBezTo>
                  <a:lnTo>
                    <a:pt x="1826380" y="1162822"/>
                  </a:lnTo>
                  <a:cubicBezTo>
                    <a:pt x="1820738" y="1099825"/>
                    <a:pt x="1813359" y="1038819"/>
                    <a:pt x="1804814" y="980095"/>
                  </a:cubicBezTo>
                  <a:close/>
                  <a:moveTo>
                    <a:pt x="2432236" y="816002"/>
                  </a:moveTo>
                  <a:cubicBezTo>
                    <a:pt x="2308930" y="820546"/>
                    <a:pt x="2149627" y="855445"/>
                    <a:pt x="1968950" y="917446"/>
                  </a:cubicBezTo>
                  <a:cubicBezTo>
                    <a:pt x="1989749" y="1032703"/>
                    <a:pt x="2005463" y="1155596"/>
                    <a:pt x="2014941" y="1284167"/>
                  </a:cubicBezTo>
                  <a:cubicBezTo>
                    <a:pt x="2121232" y="1356780"/>
                    <a:pt x="2219808" y="1431548"/>
                    <a:pt x="2308918" y="1507322"/>
                  </a:cubicBezTo>
                  <a:cubicBezTo>
                    <a:pt x="2600162" y="1255150"/>
                    <a:pt x="2752317" y="1022798"/>
                    <a:pt x="2681420" y="900000"/>
                  </a:cubicBezTo>
                  <a:cubicBezTo>
                    <a:pt x="2645694" y="838121"/>
                    <a:pt x="2557557" y="811383"/>
                    <a:pt x="2432236" y="816002"/>
                  </a:cubicBezTo>
                  <a:close/>
                  <a:moveTo>
                    <a:pt x="436450" y="816001"/>
                  </a:moveTo>
                  <a:cubicBezTo>
                    <a:pt x="311129" y="811383"/>
                    <a:pt x="222992" y="838121"/>
                    <a:pt x="187266" y="900000"/>
                  </a:cubicBezTo>
                  <a:cubicBezTo>
                    <a:pt x="158404" y="949991"/>
                    <a:pt x="166508" y="1018139"/>
                    <a:pt x="206887" y="1097970"/>
                  </a:cubicBezTo>
                  <a:cubicBezTo>
                    <a:pt x="213842" y="1096217"/>
                    <a:pt x="221021" y="1095812"/>
                    <a:pt x="228294" y="1095812"/>
                  </a:cubicBezTo>
                  <a:cubicBezTo>
                    <a:pt x="334372" y="1095812"/>
                    <a:pt x="420366" y="1181806"/>
                    <a:pt x="420366" y="1287884"/>
                  </a:cubicBezTo>
                  <a:cubicBezTo>
                    <a:pt x="420366" y="1314219"/>
                    <a:pt x="415066" y="1339317"/>
                    <a:pt x="405427" y="1362148"/>
                  </a:cubicBezTo>
                  <a:cubicBezTo>
                    <a:pt x="450585" y="1410442"/>
                    <a:pt x="502437" y="1459559"/>
                    <a:pt x="559639" y="1509493"/>
                  </a:cubicBezTo>
                  <a:cubicBezTo>
                    <a:pt x="648020" y="1432341"/>
                    <a:pt x="746894" y="1357336"/>
                    <a:pt x="853451" y="1284376"/>
                  </a:cubicBezTo>
                  <a:cubicBezTo>
                    <a:pt x="863322" y="1155820"/>
                    <a:pt x="878792" y="1032881"/>
                    <a:pt x="901357" y="917930"/>
                  </a:cubicBezTo>
                  <a:cubicBezTo>
                    <a:pt x="719999" y="855651"/>
                    <a:pt x="560119" y="820559"/>
                    <a:pt x="436450" y="816001"/>
                  </a:cubicBezTo>
                  <a:close/>
                  <a:moveTo>
                    <a:pt x="1434343" y="180000"/>
                  </a:moveTo>
                  <a:cubicBezTo>
                    <a:pt x="1292548" y="180000"/>
                    <a:pt x="1167402" y="427948"/>
                    <a:pt x="1094661" y="806265"/>
                  </a:cubicBezTo>
                  <a:cubicBezTo>
                    <a:pt x="1204832" y="845548"/>
                    <a:pt x="1318864" y="893532"/>
                    <a:pt x="1434887" y="949272"/>
                  </a:cubicBezTo>
                  <a:cubicBezTo>
                    <a:pt x="1551037" y="893162"/>
                    <a:pt x="1665385" y="845301"/>
                    <a:pt x="1775658" y="805671"/>
                  </a:cubicBezTo>
                  <a:cubicBezTo>
                    <a:pt x="1751860" y="684885"/>
                    <a:pt x="1722886" y="577390"/>
                    <a:pt x="1688823" y="487405"/>
                  </a:cubicBezTo>
                  <a:cubicBezTo>
                    <a:pt x="1688009" y="487647"/>
                    <a:pt x="1687191" y="487652"/>
                    <a:pt x="1686371" y="487652"/>
                  </a:cubicBezTo>
                  <a:cubicBezTo>
                    <a:pt x="1580293" y="487652"/>
                    <a:pt x="1494299" y="401658"/>
                    <a:pt x="1494299" y="295580"/>
                  </a:cubicBezTo>
                  <a:cubicBezTo>
                    <a:pt x="1494299" y="264819"/>
                    <a:pt x="1501530" y="235747"/>
                    <a:pt x="1516122" y="210837"/>
                  </a:cubicBezTo>
                  <a:cubicBezTo>
                    <a:pt x="1490583" y="189985"/>
                    <a:pt x="1462798" y="180000"/>
                    <a:pt x="1434343" y="180000"/>
                  </a:cubicBezTo>
                  <a:close/>
                  <a:moveTo>
                    <a:pt x="1434343" y="0"/>
                  </a:moveTo>
                  <a:cubicBezTo>
                    <a:pt x="1509303" y="0"/>
                    <a:pt x="1581019" y="37868"/>
                    <a:pt x="1646062" y="107907"/>
                  </a:cubicBezTo>
                  <a:cubicBezTo>
                    <a:pt x="1659037" y="104972"/>
                    <a:pt x="1672533" y="103508"/>
                    <a:pt x="1686371" y="103508"/>
                  </a:cubicBezTo>
                  <a:cubicBezTo>
                    <a:pt x="1792449" y="103508"/>
                    <a:pt x="1878443" y="189502"/>
                    <a:pt x="1878443" y="295580"/>
                  </a:cubicBezTo>
                  <a:cubicBezTo>
                    <a:pt x="1878443" y="342831"/>
                    <a:pt x="1861381" y="386097"/>
                    <a:pt x="1831228" y="417985"/>
                  </a:cubicBezTo>
                  <a:cubicBezTo>
                    <a:pt x="1871860" y="515668"/>
                    <a:pt x="1906636" y="628220"/>
                    <a:pt x="1935357" y="752219"/>
                  </a:cubicBezTo>
                  <a:cubicBezTo>
                    <a:pt x="2379384" y="616814"/>
                    <a:pt x="2731816" y="627289"/>
                    <a:pt x="2837304" y="810000"/>
                  </a:cubicBezTo>
                  <a:cubicBezTo>
                    <a:pt x="2942793" y="992711"/>
                    <a:pt x="2775650" y="1303161"/>
                    <a:pt x="2436521" y="1620139"/>
                  </a:cubicBezTo>
                  <a:cubicBezTo>
                    <a:pt x="2775698" y="1936928"/>
                    <a:pt x="2942777" y="2247316"/>
                    <a:pt x="2837304" y="2430000"/>
                  </a:cubicBezTo>
                  <a:cubicBezTo>
                    <a:pt x="2771439" y="2544083"/>
                    <a:pt x="2609300" y="2591017"/>
                    <a:pt x="2388706" y="2577188"/>
                  </a:cubicBezTo>
                  <a:cubicBezTo>
                    <a:pt x="2358753" y="2639691"/>
                    <a:pt x="2294480" y="2681612"/>
                    <a:pt x="2220415" y="2681612"/>
                  </a:cubicBezTo>
                  <a:cubicBezTo>
                    <a:pt x="2122541" y="2681612"/>
                    <a:pt x="2041764" y="2608405"/>
                    <a:pt x="2030773" y="2513644"/>
                  </a:cubicBezTo>
                  <a:cubicBezTo>
                    <a:pt x="1999304" y="2506661"/>
                    <a:pt x="1967635" y="2497623"/>
                    <a:pt x="1935485" y="2487821"/>
                  </a:cubicBezTo>
                  <a:cubicBezTo>
                    <a:pt x="1830610" y="2940018"/>
                    <a:pt x="1645322" y="3240000"/>
                    <a:pt x="1434343" y="3240000"/>
                  </a:cubicBezTo>
                  <a:cubicBezTo>
                    <a:pt x="1223366" y="3240000"/>
                    <a:pt x="1038079" y="2940023"/>
                    <a:pt x="933330" y="2487781"/>
                  </a:cubicBezTo>
                  <a:cubicBezTo>
                    <a:pt x="489302" y="2623186"/>
                    <a:pt x="136870" y="2612712"/>
                    <a:pt x="31382" y="2430000"/>
                  </a:cubicBezTo>
                  <a:cubicBezTo>
                    <a:pt x="-74106" y="2247290"/>
                    <a:pt x="93037" y="1936840"/>
                    <a:pt x="432165" y="1619862"/>
                  </a:cubicBezTo>
                  <a:cubicBezTo>
                    <a:pt x="378689" y="1569916"/>
                    <a:pt x="329491" y="1520128"/>
                    <a:pt x="285801" y="1470219"/>
                  </a:cubicBezTo>
                  <a:cubicBezTo>
                    <a:pt x="267844" y="1476857"/>
                    <a:pt x="248431" y="1479956"/>
                    <a:pt x="228294" y="1479956"/>
                  </a:cubicBezTo>
                  <a:cubicBezTo>
                    <a:pt x="122216" y="1479956"/>
                    <a:pt x="36222" y="1393962"/>
                    <a:pt x="36222" y="1287884"/>
                  </a:cubicBezTo>
                  <a:cubicBezTo>
                    <a:pt x="36222" y="1246866"/>
                    <a:pt x="49080" y="1208850"/>
                    <a:pt x="73868" y="1179672"/>
                  </a:cubicBezTo>
                  <a:cubicBezTo>
                    <a:pt x="-4733" y="1033688"/>
                    <a:pt x="-23287" y="904690"/>
                    <a:pt x="31382" y="810000"/>
                  </a:cubicBezTo>
                  <a:cubicBezTo>
                    <a:pt x="136860" y="627306"/>
                    <a:pt x="489234" y="616816"/>
                    <a:pt x="933201" y="752179"/>
                  </a:cubicBezTo>
                  <a:cubicBezTo>
                    <a:pt x="1038076" y="299982"/>
                    <a:pt x="1223365" y="0"/>
                    <a:pt x="143434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127" name="Heart 17">
              <a:extLst>
                <a:ext uri="{FF2B5EF4-FFF2-40B4-BE49-F238E27FC236}">
                  <a16:creationId xmlns:a16="http://schemas.microsoft.com/office/drawing/2014/main" xmlns="" id="{2EE49FC1-0219-4B4C-9FB8-AD7DD1EE884C}"/>
                </a:ext>
              </a:extLst>
            </p:cNvPr>
            <p:cNvSpPr/>
            <p:nvPr/>
          </p:nvSpPr>
          <p:spPr>
            <a:xfrm>
              <a:off x="7080464" y="1663425"/>
              <a:ext cx="324888" cy="318540"/>
            </a:xfrm>
            <a:custGeom>
              <a:avLst/>
              <a:gdLst/>
              <a:ahLst/>
              <a:cxnLst/>
              <a:rect l="l" t="t" r="r" b="b"/>
              <a:pathLst>
                <a:path w="3263621" h="3199863">
                  <a:moveTo>
                    <a:pt x="1896188" y="786599"/>
                  </a:moveTo>
                  <a:cubicBezTo>
                    <a:pt x="1878938" y="786251"/>
                    <a:pt x="1861335" y="789280"/>
                    <a:pt x="1844305" y="796082"/>
                  </a:cubicBezTo>
                  <a:cubicBezTo>
                    <a:pt x="1792333" y="816839"/>
                    <a:pt x="1760707" y="866742"/>
                    <a:pt x="1761231" y="919486"/>
                  </a:cubicBezTo>
                  <a:lnTo>
                    <a:pt x="1573886" y="1618665"/>
                  </a:lnTo>
                  <a:lnTo>
                    <a:pt x="1438574" y="1113672"/>
                  </a:lnTo>
                  <a:cubicBezTo>
                    <a:pt x="1424335" y="1060531"/>
                    <a:pt x="1379808" y="1023594"/>
                    <a:pt x="1328543" y="1016456"/>
                  </a:cubicBezTo>
                  <a:cubicBezTo>
                    <a:pt x="1320071" y="1015276"/>
                    <a:pt x="1311415" y="1014911"/>
                    <a:pt x="1302836" y="1018067"/>
                  </a:cubicBezTo>
                  <a:lnTo>
                    <a:pt x="1300556" y="1017667"/>
                  </a:lnTo>
                  <a:cubicBezTo>
                    <a:pt x="1298914" y="1017711"/>
                    <a:pt x="1297275" y="1017786"/>
                    <a:pt x="1295680" y="1018515"/>
                  </a:cubicBezTo>
                  <a:lnTo>
                    <a:pt x="1275904" y="1019755"/>
                  </a:lnTo>
                  <a:cubicBezTo>
                    <a:pt x="1273459" y="1020410"/>
                    <a:pt x="1271049" y="1021129"/>
                    <a:pt x="1269080" y="1023145"/>
                  </a:cubicBezTo>
                  <a:cubicBezTo>
                    <a:pt x="1229892" y="1033156"/>
                    <a:pt x="1196286" y="1061513"/>
                    <a:pt x="1180414" y="1102068"/>
                  </a:cubicBezTo>
                  <a:lnTo>
                    <a:pt x="902406" y="1812437"/>
                  </a:lnTo>
                  <a:lnTo>
                    <a:pt x="612897" y="1812437"/>
                  </a:lnTo>
                  <a:cubicBezTo>
                    <a:pt x="539543" y="1812437"/>
                    <a:pt x="480078" y="1871902"/>
                    <a:pt x="480078" y="1945256"/>
                  </a:cubicBezTo>
                  <a:cubicBezTo>
                    <a:pt x="480078" y="2018610"/>
                    <a:pt x="539543" y="2078075"/>
                    <a:pt x="612897" y="2078075"/>
                  </a:cubicBezTo>
                  <a:lnTo>
                    <a:pt x="966673" y="2078075"/>
                  </a:lnTo>
                  <a:cubicBezTo>
                    <a:pt x="1008666" y="2088839"/>
                    <a:pt x="1051924" y="2075535"/>
                    <a:pt x="1081835" y="2045978"/>
                  </a:cubicBezTo>
                  <a:cubicBezTo>
                    <a:pt x="1105846" y="2028294"/>
                    <a:pt x="1122213" y="2001701"/>
                    <a:pt x="1125659" y="1970866"/>
                  </a:cubicBezTo>
                  <a:lnTo>
                    <a:pt x="1284498" y="1565001"/>
                  </a:lnTo>
                  <a:lnTo>
                    <a:pt x="1443089" y="2156868"/>
                  </a:lnTo>
                  <a:cubicBezTo>
                    <a:pt x="1455914" y="2204733"/>
                    <a:pt x="1493311" y="2239452"/>
                    <a:pt x="1538593" y="2249086"/>
                  </a:cubicBezTo>
                  <a:lnTo>
                    <a:pt x="1542015" y="2250785"/>
                  </a:lnTo>
                  <a:cubicBezTo>
                    <a:pt x="1542604" y="2250943"/>
                    <a:pt x="1543193" y="2251097"/>
                    <a:pt x="1543870" y="2250902"/>
                  </a:cubicBezTo>
                  <a:cubicBezTo>
                    <a:pt x="1553422" y="2254514"/>
                    <a:pt x="1563610" y="2255524"/>
                    <a:pt x="1573886" y="2252783"/>
                  </a:cubicBezTo>
                  <a:cubicBezTo>
                    <a:pt x="1584162" y="2255524"/>
                    <a:pt x="1594351" y="2254515"/>
                    <a:pt x="1603903" y="2250901"/>
                  </a:cubicBezTo>
                  <a:lnTo>
                    <a:pt x="1605758" y="2250785"/>
                  </a:lnTo>
                  <a:cubicBezTo>
                    <a:pt x="1606974" y="2250459"/>
                    <a:pt x="1608181" y="2250118"/>
                    <a:pt x="1609178" y="2249086"/>
                  </a:cubicBezTo>
                  <a:cubicBezTo>
                    <a:pt x="1654461" y="2239453"/>
                    <a:pt x="1691859" y="2204734"/>
                    <a:pt x="1704684" y="2156868"/>
                  </a:cubicBezTo>
                  <a:lnTo>
                    <a:pt x="1921541" y="1347547"/>
                  </a:lnTo>
                  <a:lnTo>
                    <a:pt x="2181705" y="1998928"/>
                  </a:lnTo>
                  <a:cubicBezTo>
                    <a:pt x="2205326" y="2058070"/>
                    <a:pt x="2266689" y="2090865"/>
                    <a:pt x="2326593" y="2078075"/>
                  </a:cubicBezTo>
                  <a:lnTo>
                    <a:pt x="2671200" y="2078075"/>
                  </a:lnTo>
                  <a:cubicBezTo>
                    <a:pt x="2744554" y="2078075"/>
                    <a:pt x="2804019" y="2018610"/>
                    <a:pt x="2804019" y="1945256"/>
                  </a:cubicBezTo>
                  <a:cubicBezTo>
                    <a:pt x="2804019" y="1871902"/>
                    <a:pt x="2744554" y="1812437"/>
                    <a:pt x="2671200" y="1812437"/>
                  </a:cubicBezTo>
                  <a:lnTo>
                    <a:pt x="2393261" y="1812437"/>
                  </a:lnTo>
                  <a:lnTo>
                    <a:pt x="2016914" y="870162"/>
                  </a:lnTo>
                  <a:cubicBezTo>
                    <a:pt x="1996508" y="819071"/>
                    <a:pt x="1947937" y="787642"/>
                    <a:pt x="1896188" y="786599"/>
                  </a:cubicBezTo>
                  <a:close/>
                  <a:moveTo>
                    <a:pt x="773454" y="106"/>
                  </a:moveTo>
                  <a:cubicBezTo>
                    <a:pt x="1097282" y="5742"/>
                    <a:pt x="1441967" y="238301"/>
                    <a:pt x="1631811" y="769863"/>
                  </a:cubicBezTo>
                  <a:cubicBezTo>
                    <a:pt x="2306811" y="-1120137"/>
                    <a:pt x="4939311" y="769863"/>
                    <a:pt x="1631811" y="3199863"/>
                  </a:cubicBezTo>
                  <a:cubicBezTo>
                    <a:pt x="-745455" y="1453301"/>
                    <a:pt x="-54107" y="-14297"/>
                    <a:pt x="773454" y="106"/>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128" name="Rounded Rectangle 25">
              <a:extLst>
                <a:ext uri="{FF2B5EF4-FFF2-40B4-BE49-F238E27FC236}">
                  <a16:creationId xmlns:a16="http://schemas.microsoft.com/office/drawing/2014/main" xmlns="" id="{4345DF51-F8C5-4678-9C98-512CF8A517CB}"/>
                </a:ext>
              </a:extLst>
            </p:cNvPr>
            <p:cNvSpPr/>
            <p:nvPr/>
          </p:nvSpPr>
          <p:spPr>
            <a:xfrm>
              <a:off x="5940450" y="1659330"/>
              <a:ext cx="322534" cy="271830"/>
            </a:xfrm>
            <a:custGeom>
              <a:avLst/>
              <a:gdLst/>
              <a:ahLst/>
              <a:cxnLst/>
              <a:rect l="l" t="t" r="r" b="b"/>
              <a:pathLst>
                <a:path w="3240000" h="2730652">
                  <a:moveTo>
                    <a:pt x="1452811" y="1541940"/>
                  </a:moveTo>
                  <a:lnTo>
                    <a:pt x="1452811" y="1831951"/>
                  </a:lnTo>
                  <a:lnTo>
                    <a:pt x="1162800" y="1831951"/>
                  </a:lnTo>
                  <a:lnTo>
                    <a:pt x="1162800" y="2166329"/>
                  </a:lnTo>
                  <a:lnTo>
                    <a:pt x="1452811" y="2166329"/>
                  </a:lnTo>
                  <a:lnTo>
                    <a:pt x="1452811" y="2456340"/>
                  </a:lnTo>
                  <a:lnTo>
                    <a:pt x="1787189" y="2456340"/>
                  </a:lnTo>
                  <a:lnTo>
                    <a:pt x="1787189" y="2166329"/>
                  </a:lnTo>
                  <a:lnTo>
                    <a:pt x="2077200" y="2166329"/>
                  </a:lnTo>
                  <a:lnTo>
                    <a:pt x="2077200" y="1831951"/>
                  </a:lnTo>
                  <a:lnTo>
                    <a:pt x="1787189" y="1831951"/>
                  </a:lnTo>
                  <a:lnTo>
                    <a:pt x="1787189" y="1541940"/>
                  </a:lnTo>
                  <a:close/>
                  <a:moveTo>
                    <a:pt x="0" y="1278453"/>
                  </a:moveTo>
                  <a:lnTo>
                    <a:pt x="3240000" y="1278453"/>
                  </a:lnTo>
                  <a:lnTo>
                    <a:pt x="3240000" y="2376509"/>
                  </a:lnTo>
                  <a:cubicBezTo>
                    <a:pt x="3240000" y="2572097"/>
                    <a:pt x="3081445" y="2730652"/>
                    <a:pt x="2885857" y="2730652"/>
                  </a:cubicBezTo>
                  <a:lnTo>
                    <a:pt x="354143" y="2730652"/>
                  </a:lnTo>
                  <a:cubicBezTo>
                    <a:pt x="158555" y="2730652"/>
                    <a:pt x="0" y="2572097"/>
                    <a:pt x="0" y="2376509"/>
                  </a:cubicBezTo>
                  <a:close/>
                  <a:moveTo>
                    <a:pt x="1001150" y="200505"/>
                  </a:moveTo>
                  <a:cubicBezTo>
                    <a:pt x="933045" y="200505"/>
                    <a:pt x="877834" y="255715"/>
                    <a:pt x="877834" y="323821"/>
                  </a:cubicBezTo>
                  <a:lnTo>
                    <a:pt x="877834" y="605836"/>
                  </a:lnTo>
                  <a:lnTo>
                    <a:pt x="2362163" y="605836"/>
                  </a:lnTo>
                  <a:lnTo>
                    <a:pt x="2362163" y="323821"/>
                  </a:lnTo>
                  <a:cubicBezTo>
                    <a:pt x="2362163" y="255715"/>
                    <a:pt x="2306952" y="200505"/>
                    <a:pt x="2238846" y="200505"/>
                  </a:cubicBezTo>
                  <a:close/>
                  <a:moveTo>
                    <a:pt x="843301" y="0"/>
                  </a:moveTo>
                  <a:lnTo>
                    <a:pt x="2396696" y="0"/>
                  </a:lnTo>
                  <a:cubicBezTo>
                    <a:pt x="2488075" y="0"/>
                    <a:pt x="2562152" y="74077"/>
                    <a:pt x="2562152" y="165456"/>
                  </a:cubicBezTo>
                  <a:lnTo>
                    <a:pt x="2562152" y="605836"/>
                  </a:lnTo>
                  <a:lnTo>
                    <a:pt x="2885857" y="605836"/>
                  </a:lnTo>
                  <a:cubicBezTo>
                    <a:pt x="3081445" y="605836"/>
                    <a:pt x="3240000" y="764391"/>
                    <a:pt x="3240000" y="959979"/>
                  </a:cubicBezTo>
                  <a:lnTo>
                    <a:pt x="3240000" y="1134437"/>
                  </a:lnTo>
                  <a:lnTo>
                    <a:pt x="0" y="1134437"/>
                  </a:lnTo>
                  <a:lnTo>
                    <a:pt x="0" y="959979"/>
                  </a:lnTo>
                  <a:cubicBezTo>
                    <a:pt x="0" y="764391"/>
                    <a:pt x="158555" y="605836"/>
                    <a:pt x="354143" y="605836"/>
                  </a:cubicBezTo>
                  <a:lnTo>
                    <a:pt x="677845" y="605836"/>
                  </a:lnTo>
                  <a:lnTo>
                    <a:pt x="677845" y="165456"/>
                  </a:lnTo>
                  <a:cubicBezTo>
                    <a:pt x="677845" y="74077"/>
                    <a:pt x="751923" y="0"/>
                    <a:pt x="84330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129" name="Chord 32">
              <a:extLst>
                <a:ext uri="{FF2B5EF4-FFF2-40B4-BE49-F238E27FC236}">
                  <a16:creationId xmlns:a16="http://schemas.microsoft.com/office/drawing/2014/main" xmlns="" id="{2DAF35A8-C677-474E-AD0B-9ACBA6746D57}"/>
                </a:ext>
              </a:extLst>
            </p:cNvPr>
            <p:cNvSpPr/>
            <p:nvPr/>
          </p:nvSpPr>
          <p:spPr>
            <a:xfrm>
              <a:off x="6509664" y="2627883"/>
              <a:ext cx="322534" cy="319706"/>
            </a:xfrm>
            <a:custGeom>
              <a:avLst/>
              <a:gdLst/>
              <a:ahLst/>
              <a:cxnLst/>
              <a:rect l="l" t="t" r="r" b="b"/>
              <a:pathLst>
                <a:path w="3240000" h="3211580">
                  <a:moveTo>
                    <a:pt x="991906" y="2959580"/>
                  </a:moveTo>
                  <a:lnTo>
                    <a:pt x="2193254" y="2959580"/>
                  </a:lnTo>
                  <a:cubicBezTo>
                    <a:pt x="2215674" y="2959580"/>
                    <a:pt x="2233849" y="2977755"/>
                    <a:pt x="2233849" y="3000175"/>
                  </a:cubicBezTo>
                  <a:lnTo>
                    <a:pt x="2233849" y="3170985"/>
                  </a:lnTo>
                  <a:cubicBezTo>
                    <a:pt x="2233849" y="3193405"/>
                    <a:pt x="2215674" y="3211580"/>
                    <a:pt x="2193254" y="3211580"/>
                  </a:cubicBezTo>
                  <a:lnTo>
                    <a:pt x="991906" y="3211580"/>
                  </a:lnTo>
                  <a:cubicBezTo>
                    <a:pt x="969486" y="3211580"/>
                    <a:pt x="951311" y="3193405"/>
                    <a:pt x="951311" y="3170985"/>
                  </a:cubicBezTo>
                  <a:lnTo>
                    <a:pt x="951311" y="3000175"/>
                  </a:lnTo>
                  <a:cubicBezTo>
                    <a:pt x="951311" y="2977755"/>
                    <a:pt x="969486" y="2959580"/>
                    <a:pt x="991906" y="2959580"/>
                  </a:cubicBezTo>
                  <a:close/>
                  <a:moveTo>
                    <a:pt x="1439043" y="1763796"/>
                  </a:moveTo>
                  <a:lnTo>
                    <a:pt x="1439043" y="2067459"/>
                  </a:lnTo>
                  <a:lnTo>
                    <a:pt x="1135380" y="2067459"/>
                  </a:lnTo>
                  <a:lnTo>
                    <a:pt x="1135380" y="2374533"/>
                  </a:lnTo>
                  <a:lnTo>
                    <a:pt x="1439043" y="2374533"/>
                  </a:lnTo>
                  <a:lnTo>
                    <a:pt x="1439043" y="2678196"/>
                  </a:lnTo>
                  <a:lnTo>
                    <a:pt x="1746117" y="2678196"/>
                  </a:lnTo>
                  <a:lnTo>
                    <a:pt x="1746117" y="2374533"/>
                  </a:lnTo>
                  <a:lnTo>
                    <a:pt x="2049780" y="2374533"/>
                  </a:lnTo>
                  <a:lnTo>
                    <a:pt x="2049780" y="2067459"/>
                  </a:lnTo>
                  <a:lnTo>
                    <a:pt x="1746117" y="2067459"/>
                  </a:lnTo>
                  <a:lnTo>
                    <a:pt x="1746117" y="1763796"/>
                  </a:lnTo>
                  <a:close/>
                  <a:moveTo>
                    <a:pt x="128358" y="1541040"/>
                  </a:moveTo>
                  <a:lnTo>
                    <a:pt x="3056915" y="1550917"/>
                  </a:lnTo>
                  <a:cubicBezTo>
                    <a:pt x="3061111" y="2078028"/>
                    <a:pt x="2781683" y="2566719"/>
                    <a:pt x="2325284" y="2830467"/>
                  </a:cubicBezTo>
                  <a:lnTo>
                    <a:pt x="2182018" y="2900953"/>
                  </a:lnTo>
                  <a:lnTo>
                    <a:pt x="1002135" y="2900953"/>
                  </a:lnTo>
                  <a:cubicBezTo>
                    <a:pt x="950374" y="2879821"/>
                    <a:pt x="900231" y="2854191"/>
                    <a:pt x="851341" y="2825496"/>
                  </a:cubicBezTo>
                  <a:cubicBezTo>
                    <a:pt x="396732" y="2558675"/>
                    <a:pt x="120607" y="2068110"/>
                    <a:pt x="128358" y="1541040"/>
                  </a:cubicBezTo>
                  <a:close/>
                  <a:moveTo>
                    <a:pt x="61067" y="1230414"/>
                  </a:moveTo>
                  <a:lnTo>
                    <a:pt x="3178933" y="1230414"/>
                  </a:lnTo>
                  <a:cubicBezTo>
                    <a:pt x="3212659" y="1230414"/>
                    <a:pt x="3240000" y="1257755"/>
                    <a:pt x="3240000" y="1291481"/>
                  </a:cubicBezTo>
                  <a:lnTo>
                    <a:pt x="3240000" y="1421347"/>
                  </a:lnTo>
                  <a:cubicBezTo>
                    <a:pt x="3240000" y="1455073"/>
                    <a:pt x="3212659" y="1482414"/>
                    <a:pt x="3178933" y="1482414"/>
                  </a:cubicBezTo>
                  <a:lnTo>
                    <a:pt x="61067" y="1482414"/>
                  </a:lnTo>
                  <a:cubicBezTo>
                    <a:pt x="27341" y="1482414"/>
                    <a:pt x="0" y="1455073"/>
                    <a:pt x="0" y="1421347"/>
                  </a:cubicBezTo>
                  <a:lnTo>
                    <a:pt x="0" y="1291481"/>
                  </a:lnTo>
                  <a:cubicBezTo>
                    <a:pt x="0" y="1257755"/>
                    <a:pt x="27341" y="1230414"/>
                    <a:pt x="61067" y="1230414"/>
                  </a:cubicBezTo>
                  <a:close/>
                  <a:moveTo>
                    <a:pt x="2481726" y="315922"/>
                  </a:moveTo>
                  <a:lnTo>
                    <a:pt x="2862412" y="696608"/>
                  </a:lnTo>
                  <a:lnTo>
                    <a:pt x="2420437" y="1138584"/>
                  </a:lnTo>
                  <a:lnTo>
                    <a:pt x="1659064" y="1138584"/>
                  </a:lnTo>
                  <a:close/>
                  <a:moveTo>
                    <a:pt x="2730827" y="0"/>
                  </a:moveTo>
                  <a:cubicBezTo>
                    <a:pt x="2765703" y="0"/>
                    <a:pt x="2800581" y="13305"/>
                    <a:pt x="2827191" y="39915"/>
                  </a:cubicBezTo>
                  <a:lnTo>
                    <a:pt x="3143636" y="356360"/>
                  </a:lnTo>
                  <a:cubicBezTo>
                    <a:pt x="3196857" y="409581"/>
                    <a:pt x="3196857" y="495868"/>
                    <a:pt x="3143636" y="549088"/>
                  </a:cubicBezTo>
                  <a:lnTo>
                    <a:pt x="3082882" y="609843"/>
                  </a:lnTo>
                  <a:cubicBezTo>
                    <a:pt x="3029661" y="663063"/>
                    <a:pt x="2943375" y="663064"/>
                    <a:pt x="2890155" y="609843"/>
                  </a:cubicBezTo>
                  <a:lnTo>
                    <a:pt x="2573708" y="293397"/>
                  </a:lnTo>
                  <a:cubicBezTo>
                    <a:pt x="2520488" y="240176"/>
                    <a:pt x="2520488" y="153889"/>
                    <a:pt x="2573708" y="100669"/>
                  </a:cubicBezTo>
                  <a:lnTo>
                    <a:pt x="2634463" y="39914"/>
                  </a:lnTo>
                  <a:cubicBezTo>
                    <a:pt x="2661073" y="13305"/>
                    <a:pt x="2695950" y="0"/>
                    <a:pt x="273082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130" name="Rounded Rectangle 40">
              <a:extLst>
                <a:ext uri="{FF2B5EF4-FFF2-40B4-BE49-F238E27FC236}">
                  <a16:creationId xmlns:a16="http://schemas.microsoft.com/office/drawing/2014/main" xmlns="" id="{D58E3EE1-2360-4C17-B1F0-32E858CB619A}"/>
                </a:ext>
              </a:extLst>
            </p:cNvPr>
            <p:cNvSpPr/>
            <p:nvPr/>
          </p:nvSpPr>
          <p:spPr>
            <a:xfrm rot="2942052">
              <a:off x="6522986" y="1320229"/>
              <a:ext cx="299808" cy="318950"/>
            </a:xfrm>
            <a:custGeom>
              <a:avLst/>
              <a:gdLst/>
              <a:ahLst/>
              <a:cxnLst/>
              <a:rect l="l" t="t" r="r" b="b"/>
              <a:pathLst>
                <a:path w="3011706" h="3204001">
                  <a:moveTo>
                    <a:pt x="2432249" y="1011942"/>
                  </a:moveTo>
                  <a:cubicBezTo>
                    <a:pt x="2423608" y="1019482"/>
                    <a:pt x="2416303" y="1028841"/>
                    <a:pt x="2410966" y="1039800"/>
                  </a:cubicBezTo>
                  <a:lnTo>
                    <a:pt x="1969837" y="1945620"/>
                  </a:lnTo>
                  <a:cubicBezTo>
                    <a:pt x="1948488" y="1989457"/>
                    <a:pt x="1966719" y="2042300"/>
                    <a:pt x="2010556" y="2063648"/>
                  </a:cubicBezTo>
                  <a:cubicBezTo>
                    <a:pt x="2054392" y="2084996"/>
                    <a:pt x="2107235" y="2066766"/>
                    <a:pt x="2128583" y="2022929"/>
                  </a:cubicBezTo>
                  <a:lnTo>
                    <a:pt x="2569712" y="1117109"/>
                  </a:lnTo>
                  <a:cubicBezTo>
                    <a:pt x="2591061" y="1073271"/>
                    <a:pt x="2572830" y="1020430"/>
                    <a:pt x="2528993" y="999081"/>
                  </a:cubicBezTo>
                  <a:cubicBezTo>
                    <a:pt x="2496115" y="983070"/>
                    <a:pt x="2458172" y="989322"/>
                    <a:pt x="2432249" y="1011942"/>
                  </a:cubicBezTo>
                  <a:close/>
                  <a:moveTo>
                    <a:pt x="1709549" y="1044955"/>
                  </a:moveTo>
                  <a:cubicBezTo>
                    <a:pt x="1978186" y="735551"/>
                    <a:pt x="2446780" y="702502"/>
                    <a:pt x="2756184" y="971139"/>
                  </a:cubicBezTo>
                  <a:cubicBezTo>
                    <a:pt x="3065588" y="1239776"/>
                    <a:pt x="3098636" y="1708370"/>
                    <a:pt x="2830000" y="2017774"/>
                  </a:cubicBezTo>
                  <a:cubicBezTo>
                    <a:pt x="2561363" y="2327178"/>
                    <a:pt x="2092769" y="2360227"/>
                    <a:pt x="1783365" y="2091590"/>
                  </a:cubicBezTo>
                  <a:cubicBezTo>
                    <a:pt x="1473960" y="1822953"/>
                    <a:pt x="1440912" y="1354359"/>
                    <a:pt x="1709549" y="1044955"/>
                  </a:cubicBezTo>
                  <a:close/>
                  <a:moveTo>
                    <a:pt x="208197" y="1872243"/>
                  </a:moveTo>
                  <a:cubicBezTo>
                    <a:pt x="195168" y="1885273"/>
                    <a:pt x="187109" y="1903273"/>
                    <a:pt x="187109" y="1923155"/>
                  </a:cubicBezTo>
                  <a:lnTo>
                    <a:pt x="187109" y="2715155"/>
                  </a:lnTo>
                  <a:cubicBezTo>
                    <a:pt x="187109" y="2754920"/>
                    <a:pt x="219344" y="2787155"/>
                    <a:pt x="259109" y="2787155"/>
                  </a:cubicBezTo>
                  <a:cubicBezTo>
                    <a:pt x="298874" y="2787155"/>
                    <a:pt x="331109" y="2754920"/>
                    <a:pt x="331109" y="2715155"/>
                  </a:cubicBezTo>
                  <a:lnTo>
                    <a:pt x="331109" y="1923155"/>
                  </a:lnTo>
                  <a:cubicBezTo>
                    <a:pt x="331109" y="1883390"/>
                    <a:pt x="298874" y="1851155"/>
                    <a:pt x="259109" y="1851155"/>
                  </a:cubicBezTo>
                  <a:cubicBezTo>
                    <a:pt x="239226" y="1851156"/>
                    <a:pt x="221226" y="1859214"/>
                    <a:pt x="208197" y="1872243"/>
                  </a:cubicBezTo>
                  <a:close/>
                  <a:moveTo>
                    <a:pt x="0" y="1625202"/>
                  </a:moveTo>
                  <a:cubicBezTo>
                    <a:pt x="418057" y="1737228"/>
                    <a:pt x="858998" y="1737384"/>
                    <a:pt x="1277606" y="1625336"/>
                  </a:cubicBezTo>
                  <a:cubicBezTo>
                    <a:pt x="1277605" y="1938624"/>
                    <a:pt x="1277605" y="2251911"/>
                    <a:pt x="1277605" y="2565198"/>
                  </a:cubicBezTo>
                  <a:cubicBezTo>
                    <a:pt x="1277605" y="2917999"/>
                    <a:pt x="991603" y="3204001"/>
                    <a:pt x="638802" y="3204001"/>
                  </a:cubicBezTo>
                  <a:lnTo>
                    <a:pt x="638803" y="3204000"/>
                  </a:lnTo>
                  <a:cubicBezTo>
                    <a:pt x="286002" y="3204000"/>
                    <a:pt x="0" y="2917999"/>
                    <a:pt x="0" y="2565197"/>
                  </a:cubicBezTo>
                  <a:close/>
                  <a:moveTo>
                    <a:pt x="208197" y="459897"/>
                  </a:moveTo>
                  <a:cubicBezTo>
                    <a:pt x="195167" y="472926"/>
                    <a:pt x="187109" y="490926"/>
                    <a:pt x="187109" y="510808"/>
                  </a:cubicBezTo>
                  <a:lnTo>
                    <a:pt x="187109" y="1302808"/>
                  </a:lnTo>
                  <a:cubicBezTo>
                    <a:pt x="187109" y="1342573"/>
                    <a:pt x="219344" y="1374808"/>
                    <a:pt x="259109" y="1374808"/>
                  </a:cubicBezTo>
                  <a:cubicBezTo>
                    <a:pt x="298874" y="1374808"/>
                    <a:pt x="331109" y="1342573"/>
                    <a:pt x="331109" y="1302808"/>
                  </a:cubicBezTo>
                  <a:lnTo>
                    <a:pt x="331109" y="510808"/>
                  </a:lnTo>
                  <a:cubicBezTo>
                    <a:pt x="331109" y="471043"/>
                    <a:pt x="298874" y="438808"/>
                    <a:pt x="259109" y="438808"/>
                  </a:cubicBezTo>
                  <a:cubicBezTo>
                    <a:pt x="239226" y="438808"/>
                    <a:pt x="221226" y="446867"/>
                    <a:pt x="208197" y="459897"/>
                  </a:cubicBezTo>
                  <a:close/>
                  <a:moveTo>
                    <a:pt x="187101" y="187101"/>
                  </a:moveTo>
                  <a:cubicBezTo>
                    <a:pt x="302701" y="71501"/>
                    <a:pt x="462402" y="0"/>
                    <a:pt x="638803" y="0"/>
                  </a:cubicBezTo>
                  <a:cubicBezTo>
                    <a:pt x="991604" y="0"/>
                    <a:pt x="1277606" y="286002"/>
                    <a:pt x="1277606" y="638803"/>
                  </a:cubicBezTo>
                  <a:lnTo>
                    <a:pt x="1277606" y="1497764"/>
                  </a:lnTo>
                  <a:cubicBezTo>
                    <a:pt x="859958" y="1616355"/>
                    <a:pt x="417375" y="1616210"/>
                    <a:pt x="0" y="1498771"/>
                  </a:cubicBezTo>
                  <a:lnTo>
                    <a:pt x="0" y="638803"/>
                  </a:lnTo>
                  <a:cubicBezTo>
                    <a:pt x="0" y="462403"/>
                    <a:pt x="71500" y="302702"/>
                    <a:pt x="187101" y="18710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132" name="Rounded Rectangle 17">
              <a:extLst>
                <a:ext uri="{FF2B5EF4-FFF2-40B4-BE49-F238E27FC236}">
                  <a16:creationId xmlns:a16="http://schemas.microsoft.com/office/drawing/2014/main" xmlns="" id="{F296E04D-9E20-4C75-B95A-12826B8B03FB}"/>
                </a:ext>
              </a:extLst>
            </p:cNvPr>
            <p:cNvSpPr>
              <a:spLocks noChangeAspect="1"/>
            </p:cNvSpPr>
            <p:nvPr/>
          </p:nvSpPr>
          <p:spPr>
            <a:xfrm>
              <a:off x="7117850" y="2281894"/>
              <a:ext cx="215808" cy="343366"/>
            </a:xfrm>
            <a:custGeom>
              <a:avLst/>
              <a:gdLst/>
              <a:ahLst/>
              <a:cxnLst/>
              <a:rect l="l" t="t" r="r" b="b"/>
              <a:pathLst>
                <a:path w="2016224" h="3207971">
                  <a:moveTo>
                    <a:pt x="854575" y="1382799"/>
                  </a:moveTo>
                  <a:lnTo>
                    <a:pt x="854575" y="1686462"/>
                  </a:lnTo>
                  <a:lnTo>
                    <a:pt x="550912" y="1686462"/>
                  </a:lnTo>
                  <a:lnTo>
                    <a:pt x="550912" y="1993536"/>
                  </a:lnTo>
                  <a:lnTo>
                    <a:pt x="854575" y="1993536"/>
                  </a:lnTo>
                  <a:lnTo>
                    <a:pt x="854575" y="2297199"/>
                  </a:lnTo>
                  <a:lnTo>
                    <a:pt x="1161649" y="2297199"/>
                  </a:lnTo>
                  <a:lnTo>
                    <a:pt x="1161649" y="1993536"/>
                  </a:lnTo>
                  <a:lnTo>
                    <a:pt x="1465312" y="1993536"/>
                  </a:lnTo>
                  <a:lnTo>
                    <a:pt x="1465312" y="1686462"/>
                  </a:lnTo>
                  <a:lnTo>
                    <a:pt x="1161649" y="1686462"/>
                  </a:lnTo>
                  <a:lnTo>
                    <a:pt x="1161649" y="1382799"/>
                  </a:lnTo>
                  <a:close/>
                  <a:moveTo>
                    <a:pt x="397285" y="941591"/>
                  </a:moveTo>
                  <a:lnTo>
                    <a:pt x="1618940" y="941591"/>
                  </a:lnTo>
                  <a:lnTo>
                    <a:pt x="1618940" y="2738407"/>
                  </a:lnTo>
                  <a:lnTo>
                    <a:pt x="397285" y="2738407"/>
                  </a:lnTo>
                  <a:close/>
                  <a:moveTo>
                    <a:pt x="305673" y="849979"/>
                  </a:moveTo>
                  <a:lnTo>
                    <a:pt x="305673" y="2830019"/>
                  </a:lnTo>
                  <a:lnTo>
                    <a:pt x="1710552" y="2830019"/>
                  </a:lnTo>
                  <a:lnTo>
                    <a:pt x="1710552" y="849979"/>
                  </a:lnTo>
                  <a:close/>
                  <a:moveTo>
                    <a:pt x="240515" y="472027"/>
                  </a:moveTo>
                  <a:lnTo>
                    <a:pt x="1775709" y="472027"/>
                  </a:lnTo>
                  <a:cubicBezTo>
                    <a:pt x="1908542" y="472027"/>
                    <a:pt x="2016224" y="579709"/>
                    <a:pt x="2016224" y="712542"/>
                  </a:cubicBezTo>
                  <a:lnTo>
                    <a:pt x="2016224" y="2967456"/>
                  </a:lnTo>
                  <a:cubicBezTo>
                    <a:pt x="2016224" y="3100289"/>
                    <a:pt x="1908542" y="3207971"/>
                    <a:pt x="1775709" y="3207971"/>
                  </a:cubicBezTo>
                  <a:lnTo>
                    <a:pt x="240515" y="3207971"/>
                  </a:lnTo>
                  <a:cubicBezTo>
                    <a:pt x="107682" y="3207971"/>
                    <a:pt x="0" y="3100289"/>
                    <a:pt x="0" y="2967456"/>
                  </a:cubicBezTo>
                  <a:lnTo>
                    <a:pt x="0" y="712542"/>
                  </a:lnTo>
                  <a:cubicBezTo>
                    <a:pt x="0" y="579709"/>
                    <a:pt x="107682" y="472027"/>
                    <a:pt x="240515" y="472027"/>
                  </a:cubicBezTo>
                  <a:close/>
                  <a:moveTo>
                    <a:pt x="515787" y="0"/>
                  </a:moveTo>
                  <a:lnTo>
                    <a:pt x="1500437" y="0"/>
                  </a:lnTo>
                  <a:cubicBezTo>
                    <a:pt x="1541893" y="0"/>
                    <a:pt x="1575500" y="33607"/>
                    <a:pt x="1575500" y="75063"/>
                  </a:cubicBezTo>
                  <a:lnTo>
                    <a:pt x="1575500" y="367990"/>
                  </a:lnTo>
                  <a:lnTo>
                    <a:pt x="440724" y="367990"/>
                  </a:lnTo>
                  <a:lnTo>
                    <a:pt x="440724" y="75063"/>
                  </a:lnTo>
                  <a:cubicBezTo>
                    <a:pt x="440724" y="33607"/>
                    <a:pt x="474331" y="0"/>
                    <a:pt x="51578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133" name="Oval 25">
              <a:extLst>
                <a:ext uri="{FF2B5EF4-FFF2-40B4-BE49-F238E27FC236}">
                  <a16:creationId xmlns:a16="http://schemas.microsoft.com/office/drawing/2014/main" xmlns="" id="{B06A24B7-6534-4AA2-98CA-74AF5CB53B42}"/>
                </a:ext>
              </a:extLst>
            </p:cNvPr>
            <p:cNvSpPr>
              <a:spLocks noChangeAspect="1"/>
            </p:cNvSpPr>
            <p:nvPr/>
          </p:nvSpPr>
          <p:spPr>
            <a:xfrm>
              <a:off x="7651283" y="1958406"/>
              <a:ext cx="342900" cy="343366"/>
            </a:xfrm>
            <a:custGeom>
              <a:avLst/>
              <a:gdLst/>
              <a:ahLst/>
              <a:cxnLst/>
              <a:rect l="l" t="t" r="r" b="b"/>
              <a:pathLst>
                <a:path w="3225370" h="3229762">
                  <a:moveTo>
                    <a:pt x="1355872" y="0"/>
                  </a:moveTo>
                  <a:cubicBezTo>
                    <a:pt x="1564636" y="0"/>
                    <a:pt x="1733872" y="169236"/>
                    <a:pt x="1733872" y="378000"/>
                  </a:cubicBezTo>
                  <a:cubicBezTo>
                    <a:pt x="1733872" y="530834"/>
                    <a:pt x="1643169" y="662483"/>
                    <a:pt x="1512292" y="721255"/>
                  </a:cubicBezTo>
                  <a:lnTo>
                    <a:pt x="1607042" y="1169019"/>
                  </a:lnTo>
                  <a:cubicBezTo>
                    <a:pt x="1611319" y="1167786"/>
                    <a:pt x="1615651" y="1167712"/>
                    <a:pt x="1620000" y="1167712"/>
                  </a:cubicBezTo>
                  <a:cubicBezTo>
                    <a:pt x="1828764" y="1167712"/>
                    <a:pt x="1998000" y="1336948"/>
                    <a:pt x="1998000" y="1545712"/>
                  </a:cubicBezTo>
                  <a:lnTo>
                    <a:pt x="1996362" y="1567711"/>
                  </a:lnTo>
                  <a:lnTo>
                    <a:pt x="2525816" y="1711728"/>
                  </a:lnTo>
                  <a:cubicBezTo>
                    <a:pt x="2591164" y="1602543"/>
                    <a:pt x="2710810" y="1530128"/>
                    <a:pt x="2847370" y="1530128"/>
                  </a:cubicBezTo>
                  <a:cubicBezTo>
                    <a:pt x="3056134" y="1530128"/>
                    <a:pt x="3225370" y="1699364"/>
                    <a:pt x="3225370" y="1908128"/>
                  </a:cubicBezTo>
                  <a:cubicBezTo>
                    <a:pt x="3225370" y="2116892"/>
                    <a:pt x="3056134" y="2286128"/>
                    <a:pt x="2847370" y="2286128"/>
                  </a:cubicBezTo>
                  <a:cubicBezTo>
                    <a:pt x="2638606" y="2286128"/>
                    <a:pt x="2469370" y="2116892"/>
                    <a:pt x="2469370" y="1908128"/>
                  </a:cubicBezTo>
                  <a:lnTo>
                    <a:pt x="2475505" y="1847275"/>
                  </a:lnTo>
                  <a:lnTo>
                    <a:pt x="1957861" y="1706471"/>
                  </a:lnTo>
                  <a:cubicBezTo>
                    <a:pt x="1922674" y="1789256"/>
                    <a:pt x="1855841" y="1854310"/>
                    <a:pt x="1773397" y="1890608"/>
                  </a:cubicBezTo>
                  <a:lnTo>
                    <a:pt x="1908290" y="2478637"/>
                  </a:lnTo>
                  <a:cubicBezTo>
                    <a:pt x="2094333" y="2500701"/>
                    <a:pt x="2237929" y="2659462"/>
                    <a:pt x="2237929" y="2851762"/>
                  </a:cubicBezTo>
                  <a:cubicBezTo>
                    <a:pt x="2237929" y="3060526"/>
                    <a:pt x="2068693" y="3229762"/>
                    <a:pt x="1859929" y="3229762"/>
                  </a:cubicBezTo>
                  <a:cubicBezTo>
                    <a:pt x="1651165" y="3229762"/>
                    <a:pt x="1481929" y="3060526"/>
                    <a:pt x="1481929" y="2851762"/>
                  </a:cubicBezTo>
                  <a:cubicBezTo>
                    <a:pt x="1481929" y="2676759"/>
                    <a:pt x="1600854" y="2529533"/>
                    <a:pt x="1762693" y="2487978"/>
                  </a:cubicBezTo>
                  <a:lnTo>
                    <a:pt x="1632951" y="1922407"/>
                  </a:lnTo>
                  <a:cubicBezTo>
                    <a:pt x="1628677" y="1923639"/>
                    <a:pt x="1624347" y="1923712"/>
                    <a:pt x="1620000" y="1923712"/>
                  </a:cubicBezTo>
                  <a:cubicBezTo>
                    <a:pt x="1474614" y="1923712"/>
                    <a:pt x="1348399" y="1841634"/>
                    <a:pt x="1286703" y="1720478"/>
                  </a:cubicBezTo>
                  <a:lnTo>
                    <a:pt x="726463" y="1950491"/>
                  </a:lnTo>
                  <a:cubicBezTo>
                    <a:pt x="745503" y="1995553"/>
                    <a:pt x="756000" y="2045092"/>
                    <a:pt x="756000" y="2097083"/>
                  </a:cubicBezTo>
                  <a:cubicBezTo>
                    <a:pt x="756000" y="2305847"/>
                    <a:pt x="586764" y="2475083"/>
                    <a:pt x="378000" y="2475083"/>
                  </a:cubicBezTo>
                  <a:cubicBezTo>
                    <a:pt x="169236" y="2475083"/>
                    <a:pt x="0" y="2305847"/>
                    <a:pt x="0" y="2097083"/>
                  </a:cubicBezTo>
                  <a:cubicBezTo>
                    <a:pt x="0" y="1888319"/>
                    <a:pt x="169236" y="1719083"/>
                    <a:pt x="378000" y="1719083"/>
                  </a:cubicBezTo>
                  <a:cubicBezTo>
                    <a:pt x="481765" y="1719083"/>
                    <a:pt x="575764" y="1760894"/>
                    <a:pt x="643957" y="1828700"/>
                  </a:cubicBezTo>
                  <a:lnTo>
                    <a:pt x="1245626" y="1581679"/>
                  </a:lnTo>
                  <a:cubicBezTo>
                    <a:pt x="1242578" y="1569964"/>
                    <a:pt x="1242000" y="1557905"/>
                    <a:pt x="1242000" y="1545712"/>
                  </a:cubicBezTo>
                  <a:cubicBezTo>
                    <a:pt x="1242000" y="1391666"/>
                    <a:pt x="1334148" y="1259142"/>
                    <a:pt x="1466584" y="1200827"/>
                  </a:cubicBezTo>
                  <a:lnTo>
                    <a:pt x="1372109" y="754363"/>
                  </a:lnTo>
                  <a:cubicBezTo>
                    <a:pt x="1366762" y="755885"/>
                    <a:pt x="1361331" y="756000"/>
                    <a:pt x="1355872" y="756000"/>
                  </a:cubicBezTo>
                  <a:cubicBezTo>
                    <a:pt x="1147108" y="756000"/>
                    <a:pt x="977872" y="586764"/>
                    <a:pt x="977872" y="378000"/>
                  </a:cubicBezTo>
                  <a:cubicBezTo>
                    <a:pt x="977872" y="169236"/>
                    <a:pt x="1147108" y="0"/>
                    <a:pt x="135587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134" name="Block Arc 20">
              <a:extLst>
                <a:ext uri="{FF2B5EF4-FFF2-40B4-BE49-F238E27FC236}">
                  <a16:creationId xmlns:a16="http://schemas.microsoft.com/office/drawing/2014/main" xmlns="" id="{8FC96FD2-5D5F-404A-915E-586E7FE73A53}"/>
                </a:ext>
              </a:extLst>
            </p:cNvPr>
            <p:cNvSpPr>
              <a:spLocks noChangeAspect="1"/>
            </p:cNvSpPr>
            <p:nvPr/>
          </p:nvSpPr>
          <p:spPr>
            <a:xfrm rot="10800000">
              <a:off x="5913625" y="2280181"/>
              <a:ext cx="355562" cy="385538"/>
            </a:xfrm>
            <a:custGeom>
              <a:avLst/>
              <a:gdLst/>
              <a:ahLst/>
              <a:cxnLst/>
              <a:rect l="l" t="t" r="r" b="b"/>
              <a:pathLst>
                <a:path w="2958558" h="3207983">
                  <a:moveTo>
                    <a:pt x="376920" y="2960896"/>
                  </a:moveTo>
                  <a:cubicBezTo>
                    <a:pt x="266613" y="2960896"/>
                    <a:pt x="177192" y="2871475"/>
                    <a:pt x="177192" y="2761168"/>
                  </a:cubicBezTo>
                  <a:cubicBezTo>
                    <a:pt x="177192" y="2650861"/>
                    <a:pt x="266613" y="2561440"/>
                    <a:pt x="376920" y="2561440"/>
                  </a:cubicBezTo>
                  <a:cubicBezTo>
                    <a:pt x="487227" y="2561440"/>
                    <a:pt x="576648" y="2650861"/>
                    <a:pt x="576648" y="2761168"/>
                  </a:cubicBezTo>
                  <a:cubicBezTo>
                    <a:pt x="576648" y="2871475"/>
                    <a:pt x="487227" y="2960896"/>
                    <a:pt x="376920" y="2960896"/>
                  </a:cubicBezTo>
                  <a:close/>
                  <a:moveTo>
                    <a:pt x="376921" y="3072323"/>
                  </a:moveTo>
                  <a:cubicBezTo>
                    <a:pt x="539434" y="3072323"/>
                    <a:pt x="671176" y="2940581"/>
                    <a:pt x="671176" y="2778068"/>
                  </a:cubicBezTo>
                  <a:cubicBezTo>
                    <a:pt x="671176" y="2615555"/>
                    <a:pt x="539434" y="2483813"/>
                    <a:pt x="376921" y="2483813"/>
                  </a:cubicBezTo>
                  <a:cubicBezTo>
                    <a:pt x="214408" y="2483813"/>
                    <a:pt x="82666" y="2615555"/>
                    <a:pt x="82666" y="2778068"/>
                  </a:cubicBezTo>
                  <a:cubicBezTo>
                    <a:pt x="82666" y="2940581"/>
                    <a:pt x="214408" y="3072323"/>
                    <a:pt x="376921" y="3072323"/>
                  </a:cubicBezTo>
                  <a:close/>
                  <a:moveTo>
                    <a:pt x="2379939" y="3207575"/>
                  </a:moveTo>
                  <a:cubicBezTo>
                    <a:pt x="2342159" y="3210380"/>
                    <a:pt x="2303308" y="3198772"/>
                    <a:pt x="2272342" y="3172087"/>
                  </a:cubicBezTo>
                  <a:cubicBezTo>
                    <a:pt x="2210411" y="3118717"/>
                    <a:pt x="2203469" y="3025247"/>
                    <a:pt x="2256839" y="2963315"/>
                  </a:cubicBezTo>
                  <a:cubicBezTo>
                    <a:pt x="2292137" y="2922355"/>
                    <a:pt x="2344975" y="2905450"/>
                    <a:pt x="2394194" y="2916618"/>
                  </a:cubicBezTo>
                  <a:lnTo>
                    <a:pt x="2482323" y="2842744"/>
                  </a:lnTo>
                  <a:lnTo>
                    <a:pt x="2486558" y="2847797"/>
                  </a:lnTo>
                  <a:cubicBezTo>
                    <a:pt x="2638916" y="2767056"/>
                    <a:pt x="2628462" y="2744879"/>
                    <a:pt x="2689889" y="2690172"/>
                  </a:cubicBezTo>
                  <a:cubicBezTo>
                    <a:pt x="2722819" y="2655246"/>
                    <a:pt x="2732363" y="2657367"/>
                    <a:pt x="2726376" y="2568558"/>
                  </a:cubicBezTo>
                  <a:lnTo>
                    <a:pt x="2730335" y="2568172"/>
                  </a:lnTo>
                  <a:lnTo>
                    <a:pt x="2726098" y="2568172"/>
                  </a:lnTo>
                  <a:lnTo>
                    <a:pt x="2726098" y="2140027"/>
                  </a:lnTo>
                  <a:lnTo>
                    <a:pt x="2686068" y="2140105"/>
                  </a:lnTo>
                  <a:cubicBezTo>
                    <a:pt x="2685662" y="1932305"/>
                    <a:pt x="2574529" y="1740506"/>
                    <a:pt x="2394530" y="1636956"/>
                  </a:cubicBezTo>
                  <a:cubicBezTo>
                    <a:pt x="2214320" y="1533284"/>
                    <a:pt x="1992511" y="1533845"/>
                    <a:pt x="1812826" y="1638426"/>
                  </a:cubicBezTo>
                  <a:cubicBezTo>
                    <a:pt x="1633353" y="1742884"/>
                    <a:pt x="1523189" y="1935240"/>
                    <a:pt x="1523830" y="2143038"/>
                  </a:cubicBezTo>
                  <a:lnTo>
                    <a:pt x="1483625" y="2143162"/>
                  </a:lnTo>
                  <a:lnTo>
                    <a:pt x="1483625" y="2568172"/>
                  </a:lnTo>
                  <a:lnTo>
                    <a:pt x="1479388" y="2568172"/>
                  </a:lnTo>
                  <a:lnTo>
                    <a:pt x="1483347" y="2568558"/>
                  </a:lnTo>
                  <a:cubicBezTo>
                    <a:pt x="1477359" y="2657367"/>
                    <a:pt x="1486903" y="2655246"/>
                    <a:pt x="1519833" y="2690172"/>
                  </a:cubicBezTo>
                  <a:cubicBezTo>
                    <a:pt x="1581261" y="2744879"/>
                    <a:pt x="1570806" y="2767057"/>
                    <a:pt x="1723166" y="2847797"/>
                  </a:cubicBezTo>
                  <a:lnTo>
                    <a:pt x="1727402" y="2842744"/>
                  </a:lnTo>
                  <a:lnTo>
                    <a:pt x="1815530" y="2916618"/>
                  </a:lnTo>
                  <a:cubicBezTo>
                    <a:pt x="1864749" y="2905450"/>
                    <a:pt x="1917587" y="2922356"/>
                    <a:pt x="1952884" y="2963315"/>
                  </a:cubicBezTo>
                  <a:cubicBezTo>
                    <a:pt x="2006254" y="3025247"/>
                    <a:pt x="1999313" y="3118717"/>
                    <a:pt x="1937381" y="3172087"/>
                  </a:cubicBezTo>
                  <a:cubicBezTo>
                    <a:pt x="1906416" y="3198772"/>
                    <a:pt x="1867565" y="3210380"/>
                    <a:pt x="1829785" y="3207575"/>
                  </a:cubicBezTo>
                  <a:cubicBezTo>
                    <a:pt x="1792004" y="3204769"/>
                    <a:pt x="1755294" y="3187551"/>
                    <a:pt x="1728609" y="3156586"/>
                  </a:cubicBezTo>
                  <a:cubicBezTo>
                    <a:pt x="1704170" y="3128225"/>
                    <a:pt x="1692377" y="3093251"/>
                    <a:pt x="1694258" y="3058558"/>
                  </a:cubicBezTo>
                  <a:lnTo>
                    <a:pt x="1607474" y="2985811"/>
                  </a:lnTo>
                  <a:lnTo>
                    <a:pt x="1609754" y="2983092"/>
                  </a:lnTo>
                  <a:cubicBezTo>
                    <a:pt x="1505378" y="2914609"/>
                    <a:pt x="1454899" y="2874388"/>
                    <a:pt x="1372959" y="2808609"/>
                  </a:cubicBezTo>
                  <a:cubicBezTo>
                    <a:pt x="1301402" y="2768123"/>
                    <a:pt x="1295976" y="2652344"/>
                    <a:pt x="1300245" y="2568172"/>
                  </a:cubicBezTo>
                  <a:lnTo>
                    <a:pt x="1296941" y="2568172"/>
                  </a:lnTo>
                  <a:lnTo>
                    <a:pt x="1296941" y="2143739"/>
                  </a:lnTo>
                  <a:lnTo>
                    <a:pt x="1251342" y="2143880"/>
                  </a:lnTo>
                  <a:cubicBezTo>
                    <a:pt x="1250400" y="1838694"/>
                    <a:pt x="1412261" y="1556194"/>
                    <a:pt x="1675942" y="1402813"/>
                  </a:cubicBezTo>
                  <a:cubicBezTo>
                    <a:pt x="1778114" y="1343381"/>
                    <a:pt x="1889554" y="1306836"/>
                    <a:pt x="2003205" y="1293823"/>
                  </a:cubicBezTo>
                  <a:lnTo>
                    <a:pt x="2003205" y="878785"/>
                  </a:lnTo>
                  <a:lnTo>
                    <a:pt x="1998176" y="878621"/>
                  </a:lnTo>
                  <a:cubicBezTo>
                    <a:pt x="2009560" y="630102"/>
                    <a:pt x="1847671" y="398939"/>
                    <a:pt x="1584243" y="287563"/>
                  </a:cubicBezTo>
                  <a:cubicBezTo>
                    <a:pt x="1373323" y="198386"/>
                    <a:pt x="1125012" y="198092"/>
                    <a:pt x="913796" y="286769"/>
                  </a:cubicBezTo>
                  <a:cubicBezTo>
                    <a:pt x="650203" y="397436"/>
                    <a:pt x="487575" y="627955"/>
                    <a:pt x="497878" y="876315"/>
                  </a:cubicBezTo>
                  <a:lnTo>
                    <a:pt x="492947" y="876461"/>
                  </a:lnTo>
                  <a:lnTo>
                    <a:pt x="492947" y="2424958"/>
                  </a:lnTo>
                  <a:cubicBezTo>
                    <a:pt x="646520" y="2471832"/>
                    <a:pt x="757382" y="2615059"/>
                    <a:pt x="757382" y="2784179"/>
                  </a:cubicBezTo>
                  <a:cubicBezTo>
                    <a:pt x="757382" y="2993324"/>
                    <a:pt x="587836" y="3162870"/>
                    <a:pt x="378691" y="3162870"/>
                  </a:cubicBezTo>
                  <a:cubicBezTo>
                    <a:pt x="169546" y="3162870"/>
                    <a:pt x="0" y="2993324"/>
                    <a:pt x="0" y="2784179"/>
                  </a:cubicBezTo>
                  <a:cubicBezTo>
                    <a:pt x="0" y="2610447"/>
                    <a:pt x="116991" y="2464039"/>
                    <a:pt x="276947" y="2421074"/>
                  </a:cubicBezTo>
                  <a:lnTo>
                    <a:pt x="276947" y="783746"/>
                  </a:lnTo>
                  <a:lnTo>
                    <a:pt x="281758" y="783746"/>
                  </a:lnTo>
                  <a:cubicBezTo>
                    <a:pt x="307533" y="493124"/>
                    <a:pt x="502412" y="231983"/>
                    <a:pt x="801266" y="95774"/>
                  </a:cubicBezTo>
                  <a:cubicBezTo>
                    <a:pt x="1082323" y="-32324"/>
                    <a:pt x="1416727" y="-31901"/>
                    <a:pt x="1697364" y="96907"/>
                  </a:cubicBezTo>
                  <a:cubicBezTo>
                    <a:pt x="1994951" y="233494"/>
                    <a:pt x="2188714" y="494056"/>
                    <a:pt x="2214549" y="783746"/>
                  </a:cubicBezTo>
                  <a:lnTo>
                    <a:pt x="2219205" y="783746"/>
                  </a:lnTo>
                  <a:lnTo>
                    <a:pt x="2219205" y="1295162"/>
                  </a:lnTo>
                  <a:cubicBezTo>
                    <a:pt x="2327099" y="1309357"/>
                    <a:pt x="2432799" y="1344641"/>
                    <a:pt x="2530224" y="1400656"/>
                  </a:cubicBezTo>
                  <a:cubicBezTo>
                    <a:pt x="2794677" y="1552703"/>
                    <a:pt x="2957961" y="1834385"/>
                    <a:pt x="2958558" y="2139573"/>
                  </a:cubicBezTo>
                  <a:lnTo>
                    <a:pt x="2912782" y="2139663"/>
                  </a:lnTo>
                  <a:lnTo>
                    <a:pt x="2912782" y="2568172"/>
                  </a:lnTo>
                  <a:lnTo>
                    <a:pt x="2909478" y="2568172"/>
                  </a:lnTo>
                  <a:cubicBezTo>
                    <a:pt x="2913747" y="2652344"/>
                    <a:pt x="2908320" y="2768123"/>
                    <a:pt x="2836763" y="2808609"/>
                  </a:cubicBezTo>
                  <a:cubicBezTo>
                    <a:pt x="2754824" y="2874388"/>
                    <a:pt x="2704345" y="2914609"/>
                    <a:pt x="2599970" y="2983091"/>
                  </a:cubicBezTo>
                  <a:lnTo>
                    <a:pt x="2602250" y="2985811"/>
                  </a:lnTo>
                  <a:lnTo>
                    <a:pt x="2515466" y="3058559"/>
                  </a:lnTo>
                  <a:cubicBezTo>
                    <a:pt x="2517346" y="3093252"/>
                    <a:pt x="2505554" y="3128225"/>
                    <a:pt x="2481114" y="3156586"/>
                  </a:cubicBezTo>
                  <a:cubicBezTo>
                    <a:pt x="2454429" y="3187551"/>
                    <a:pt x="2417719" y="3204769"/>
                    <a:pt x="2379939" y="3207575"/>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solidFill>
              </a:endParaRPr>
            </a:p>
          </p:txBody>
        </p:sp>
        <p:sp>
          <p:nvSpPr>
            <p:cNvPr id="135" name="Trapezoid 28">
              <a:extLst>
                <a:ext uri="{FF2B5EF4-FFF2-40B4-BE49-F238E27FC236}">
                  <a16:creationId xmlns:a16="http://schemas.microsoft.com/office/drawing/2014/main" xmlns="" id="{1D60120A-81C6-430F-99C8-17685A96D765}"/>
                </a:ext>
              </a:extLst>
            </p:cNvPr>
            <p:cNvSpPr>
              <a:spLocks noChangeAspect="1"/>
            </p:cNvSpPr>
            <p:nvPr/>
          </p:nvSpPr>
          <p:spPr>
            <a:xfrm>
              <a:off x="5391982" y="1942120"/>
              <a:ext cx="283330" cy="343366"/>
            </a:xfrm>
            <a:custGeom>
              <a:avLst/>
              <a:gdLst/>
              <a:ahLst/>
              <a:cxnLst/>
              <a:rect l="l" t="t" r="r" b="b"/>
              <a:pathLst>
                <a:path w="2664297" h="3228846">
                  <a:moveTo>
                    <a:pt x="2006233" y="1910002"/>
                  </a:moveTo>
                  <a:cubicBezTo>
                    <a:pt x="2195393" y="2270441"/>
                    <a:pt x="2396463" y="2592453"/>
                    <a:pt x="2218318" y="2693318"/>
                  </a:cubicBezTo>
                  <a:cubicBezTo>
                    <a:pt x="1760490" y="2959655"/>
                    <a:pt x="875097" y="3011972"/>
                    <a:pt x="413381" y="2693318"/>
                  </a:cubicBezTo>
                  <a:cubicBezTo>
                    <a:pt x="278026" y="2578660"/>
                    <a:pt x="448417" y="2270210"/>
                    <a:pt x="622358" y="1918652"/>
                  </a:cubicBezTo>
                  <a:close/>
                  <a:moveTo>
                    <a:pt x="998355" y="318176"/>
                  </a:moveTo>
                  <a:lnTo>
                    <a:pt x="1054483" y="938365"/>
                  </a:lnTo>
                  <a:cubicBezTo>
                    <a:pt x="1073419" y="1202005"/>
                    <a:pt x="-94533" y="2544942"/>
                    <a:pt x="263185" y="2803859"/>
                  </a:cubicBezTo>
                  <a:cubicBezTo>
                    <a:pt x="799752" y="3120272"/>
                    <a:pt x="1828684" y="3068324"/>
                    <a:pt x="2360732" y="2803859"/>
                  </a:cubicBezTo>
                  <a:cubicBezTo>
                    <a:pt x="2817826" y="2582721"/>
                    <a:pt x="1567592" y="1249230"/>
                    <a:pt x="1559424" y="938364"/>
                  </a:cubicBezTo>
                  <a:lnTo>
                    <a:pt x="1635785" y="320808"/>
                  </a:lnTo>
                  <a:lnTo>
                    <a:pt x="1616510" y="323841"/>
                  </a:lnTo>
                  <a:cubicBezTo>
                    <a:pt x="1541035" y="362546"/>
                    <a:pt x="1432716" y="386340"/>
                    <a:pt x="1312455" y="386340"/>
                  </a:cubicBezTo>
                  <a:cubicBezTo>
                    <a:pt x="1186664" y="386340"/>
                    <a:pt x="1073940" y="360308"/>
                    <a:pt x="998355" y="318176"/>
                  </a:cubicBezTo>
                  <a:close/>
                  <a:moveTo>
                    <a:pt x="1312455" y="60748"/>
                  </a:moveTo>
                  <a:cubicBezTo>
                    <a:pt x="1155275" y="60748"/>
                    <a:pt x="1027857" y="120035"/>
                    <a:pt x="1027857" y="193171"/>
                  </a:cubicBezTo>
                  <a:cubicBezTo>
                    <a:pt x="1027857" y="266307"/>
                    <a:pt x="1155275" y="325594"/>
                    <a:pt x="1312455" y="325594"/>
                  </a:cubicBezTo>
                  <a:cubicBezTo>
                    <a:pt x="1469634" y="325594"/>
                    <a:pt x="1597052" y="266307"/>
                    <a:pt x="1597052" y="193171"/>
                  </a:cubicBezTo>
                  <a:cubicBezTo>
                    <a:pt x="1597052" y="120035"/>
                    <a:pt x="1469634" y="60748"/>
                    <a:pt x="1312455" y="60748"/>
                  </a:cubicBezTo>
                  <a:close/>
                  <a:moveTo>
                    <a:pt x="1312455" y="0"/>
                  </a:moveTo>
                  <a:cubicBezTo>
                    <a:pt x="1537130" y="0"/>
                    <a:pt x="1720121" y="83046"/>
                    <a:pt x="1726235" y="186847"/>
                  </a:cubicBezTo>
                  <a:cubicBezTo>
                    <a:pt x="1726742" y="186524"/>
                    <a:pt x="1727174" y="186120"/>
                    <a:pt x="1727606" y="185717"/>
                  </a:cubicBezTo>
                  <a:lnTo>
                    <a:pt x="1727102" y="190850"/>
                  </a:lnTo>
                  <a:cubicBezTo>
                    <a:pt x="1727595" y="191614"/>
                    <a:pt x="1727605" y="192391"/>
                    <a:pt x="1727605" y="193170"/>
                  </a:cubicBezTo>
                  <a:lnTo>
                    <a:pt x="1726271" y="199326"/>
                  </a:lnTo>
                  <a:lnTo>
                    <a:pt x="1655630" y="919826"/>
                  </a:lnTo>
                  <a:cubicBezTo>
                    <a:pt x="1665213" y="1268678"/>
                    <a:pt x="3079202" y="2735754"/>
                    <a:pt x="2542920" y="2983914"/>
                  </a:cubicBezTo>
                  <a:cubicBezTo>
                    <a:pt x="1918698" y="3280693"/>
                    <a:pt x="711513" y="3338989"/>
                    <a:pt x="81991" y="2983914"/>
                  </a:cubicBezTo>
                  <a:cubicBezTo>
                    <a:pt x="-337699" y="2693358"/>
                    <a:pt x="991496" y="1215684"/>
                    <a:pt x="969280" y="919828"/>
                  </a:cubicBezTo>
                  <a:lnTo>
                    <a:pt x="898640" y="199335"/>
                  </a:lnTo>
                  <a:cubicBezTo>
                    <a:pt x="897375" y="197339"/>
                    <a:pt x="897304" y="195258"/>
                    <a:pt x="897304" y="193170"/>
                  </a:cubicBezTo>
                  <a:lnTo>
                    <a:pt x="897808" y="190847"/>
                  </a:lnTo>
                  <a:lnTo>
                    <a:pt x="897305" y="185717"/>
                  </a:lnTo>
                  <a:lnTo>
                    <a:pt x="898687" y="186789"/>
                  </a:lnTo>
                  <a:cubicBezTo>
                    <a:pt x="904857" y="83015"/>
                    <a:pt x="1087821" y="0"/>
                    <a:pt x="1312455" y="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p>
          </p:txBody>
        </p:sp>
      </p:grpSp>
      <p:pic>
        <p:nvPicPr>
          <p:cNvPr id="117" name="Picture 116">
            <a:extLst>
              <a:ext uri="{FF2B5EF4-FFF2-40B4-BE49-F238E27FC236}">
                <a16:creationId xmlns:a16="http://schemas.microsoft.com/office/drawing/2014/main" xmlns="" id="{08B3F4E3-A21A-42A5-BBAC-8E92556AD3D9}"/>
              </a:ext>
            </a:extLst>
          </p:cNvPr>
          <p:cNvPicPr>
            <a:picLocks noChangeAspect="1"/>
          </p:cNvPicPr>
          <p:nvPr/>
        </p:nvPicPr>
        <p:blipFill>
          <a:blip r:embed="rId13">
            <a:extLst>
              <a:ext uri="{28A0092B-C50C-407E-A947-70E740481C1C}">
                <a14:useLocalDpi xmlns:a14="http://schemas.microsoft.com/office/drawing/2010/main" xmlns="" val="0"/>
              </a:ext>
            </a:extLst>
          </a:blip>
          <a:stretch>
            <a:fillRect/>
          </a:stretch>
        </p:blipFill>
        <p:spPr>
          <a:xfrm>
            <a:off x="8062441" y="266434"/>
            <a:ext cx="3964435" cy="6591567"/>
          </a:xfrm>
          <a:prstGeom prst="rect">
            <a:avLst/>
          </a:prstGeom>
        </p:spPr>
      </p:pic>
      <p:grpSp>
        <p:nvGrpSpPr>
          <p:cNvPr id="5" name="Group 124">
            <a:extLst>
              <a:ext uri="{FF2B5EF4-FFF2-40B4-BE49-F238E27FC236}">
                <a16:creationId xmlns:a16="http://schemas.microsoft.com/office/drawing/2014/main" xmlns="" id="{BDA9067F-982E-4172-BF32-E3D940FB16A2}"/>
              </a:ext>
            </a:extLst>
          </p:cNvPr>
          <p:cNvGrpSpPr/>
          <p:nvPr/>
        </p:nvGrpSpPr>
        <p:grpSpPr>
          <a:xfrm>
            <a:off x="203084" y="3308403"/>
            <a:ext cx="6246544" cy="3072565"/>
            <a:chOff x="260605" y="3026132"/>
            <a:chExt cx="6246544" cy="2597432"/>
          </a:xfrm>
        </p:grpSpPr>
        <p:sp>
          <p:nvSpPr>
            <p:cNvPr id="13" name="TextBox 12">
              <a:extLst>
                <a:ext uri="{FF2B5EF4-FFF2-40B4-BE49-F238E27FC236}">
                  <a16:creationId xmlns:a16="http://schemas.microsoft.com/office/drawing/2014/main" xmlns="" id="{C221F751-3C5B-4561-AD14-8637C5B66736}"/>
                </a:ext>
              </a:extLst>
            </p:cNvPr>
            <p:cNvSpPr txBox="1"/>
            <p:nvPr/>
          </p:nvSpPr>
          <p:spPr>
            <a:xfrm>
              <a:off x="260605" y="3026132"/>
              <a:ext cx="6155104" cy="1352951"/>
            </a:xfrm>
            <a:prstGeom prst="rect">
              <a:avLst/>
            </a:prstGeom>
            <a:noFill/>
          </p:spPr>
          <p:txBody>
            <a:bodyPr wrap="square" rtlCol="0" anchor="ctr">
              <a:spAutoFit/>
            </a:bodyPr>
            <a:lstStyle/>
            <a:p>
              <a:r>
                <a:rPr lang="en-US" altLang="ko-KR" sz="4800" b="1" dirty="0" smtClean="0">
                  <a:solidFill>
                    <a:schemeClr val="bg1"/>
                  </a:solidFill>
                  <a:latin typeface="Andalus" pitchFamily="18" charset="-78"/>
                  <a:cs typeface="Andalus" pitchFamily="18" charset="-78"/>
                </a:rPr>
                <a:t>Pharmacy Management System</a:t>
              </a:r>
              <a:endParaRPr lang="ko-KR" altLang="en-US" sz="4800" b="1" dirty="0">
                <a:solidFill>
                  <a:schemeClr val="bg1"/>
                </a:solidFill>
                <a:latin typeface="Andalus" pitchFamily="18" charset="-78"/>
                <a:cs typeface="Andalus" pitchFamily="18" charset="-78"/>
              </a:endParaRPr>
            </a:p>
          </p:txBody>
        </p:sp>
        <p:sp>
          <p:nvSpPr>
            <p:cNvPr id="124" name="TextBox 123">
              <a:extLst>
                <a:ext uri="{FF2B5EF4-FFF2-40B4-BE49-F238E27FC236}">
                  <a16:creationId xmlns:a16="http://schemas.microsoft.com/office/drawing/2014/main" xmlns="" id="{6CD13B41-09E4-4492-BC7B-6472F68B3511}"/>
                </a:ext>
              </a:extLst>
            </p:cNvPr>
            <p:cNvSpPr txBox="1"/>
            <p:nvPr/>
          </p:nvSpPr>
          <p:spPr>
            <a:xfrm>
              <a:off x="352045" y="4608851"/>
              <a:ext cx="6155104" cy="1014713"/>
            </a:xfrm>
            <a:prstGeom prst="rect">
              <a:avLst/>
            </a:prstGeom>
            <a:noFill/>
          </p:spPr>
          <p:txBody>
            <a:bodyPr wrap="square" rtlCol="0" anchor="ctr">
              <a:spAutoFit/>
            </a:bodyPr>
            <a:lstStyle/>
            <a:p>
              <a:r>
                <a:rPr lang="en-US" altLang="ko-KR" sz="3600" b="1" dirty="0" smtClean="0">
                  <a:solidFill>
                    <a:schemeClr val="tx2">
                      <a:lumMod val="75000"/>
                    </a:schemeClr>
                  </a:solidFill>
                  <a:cs typeface="Arial" pitchFamily="34" charset="0"/>
                </a:rPr>
                <a:t>Supervisor</a:t>
              </a:r>
            </a:p>
            <a:p>
              <a:r>
                <a:rPr lang="en-US" altLang="ko-KR" sz="3600" b="1" dirty="0" err="1" smtClean="0">
                  <a:solidFill>
                    <a:schemeClr val="tx2">
                      <a:lumMod val="75000"/>
                    </a:schemeClr>
                  </a:solidFill>
                  <a:cs typeface="Arial" pitchFamily="34" charset="0"/>
                </a:rPr>
                <a:t>prof</a:t>
              </a:r>
              <a:r>
                <a:rPr lang="en-US" altLang="ko-KR" sz="3600" b="1" dirty="0" smtClean="0">
                  <a:solidFill>
                    <a:schemeClr val="tx2">
                      <a:lumMod val="75000"/>
                    </a:schemeClr>
                  </a:solidFill>
                  <a:cs typeface="Arial" pitchFamily="34" charset="0"/>
                </a:rPr>
                <a:t>/Dr/Ahmed </a:t>
              </a:r>
              <a:r>
                <a:rPr lang="en-US" altLang="ko-KR" sz="3600" b="1" dirty="0" err="1" smtClean="0">
                  <a:solidFill>
                    <a:schemeClr val="tx2">
                      <a:lumMod val="75000"/>
                    </a:schemeClr>
                  </a:solidFill>
                  <a:cs typeface="Arial" pitchFamily="34" charset="0"/>
                </a:rPr>
                <a:t>abo</a:t>
              </a:r>
              <a:r>
                <a:rPr lang="en-US" altLang="ko-KR" sz="3600" b="1" dirty="0" smtClean="0">
                  <a:solidFill>
                    <a:schemeClr val="tx2">
                      <a:lumMod val="75000"/>
                    </a:schemeClr>
                  </a:solidFill>
                  <a:cs typeface="Arial" pitchFamily="34" charset="0"/>
                </a:rPr>
                <a:t> </a:t>
              </a:r>
              <a:r>
                <a:rPr lang="en-US" altLang="ko-KR" sz="3600" b="1" dirty="0" err="1" smtClean="0">
                  <a:solidFill>
                    <a:schemeClr val="tx2">
                      <a:lumMod val="75000"/>
                    </a:schemeClr>
                  </a:solidFill>
                  <a:cs typeface="Arial" pitchFamily="34" charset="0"/>
                </a:rPr>
                <a:t>taleb</a:t>
              </a:r>
              <a:endParaRPr lang="ko-KR" altLang="en-US" sz="3600" b="1" dirty="0">
                <a:solidFill>
                  <a:schemeClr val="tx2">
                    <a:lumMod val="75000"/>
                  </a:schemeClr>
                </a:solidFill>
                <a:cs typeface="Arial" pitchFamily="34" charset="0"/>
              </a:endParaRPr>
            </a:p>
          </p:txBody>
        </p:sp>
      </p:grpSp>
      <p:sp>
        <p:nvSpPr>
          <p:cNvPr id="131" name="Rounded Rectangle 7">
            <a:extLst>
              <a:ext uri="{FF2B5EF4-FFF2-40B4-BE49-F238E27FC236}">
                <a16:creationId xmlns:a16="http://schemas.microsoft.com/office/drawing/2014/main" xmlns="" id="{A8896C18-B44C-42FC-A16F-8669D07A9ED0}"/>
              </a:ext>
            </a:extLst>
          </p:cNvPr>
          <p:cNvSpPr>
            <a:spLocks noChangeAspect="1"/>
          </p:cNvSpPr>
          <p:nvPr/>
        </p:nvSpPr>
        <p:spPr>
          <a:xfrm rot="18924894" flipH="1">
            <a:off x="6345641" y="4734247"/>
            <a:ext cx="132211" cy="517088"/>
          </a:xfrm>
          <a:custGeom>
            <a:avLst/>
            <a:gdLst/>
            <a:ahLst/>
            <a:cxnLst/>
            <a:rect l="l" t="t" r="r" b="b"/>
            <a:pathLst>
              <a:path w="1081111" h="4228323">
                <a:moveTo>
                  <a:pt x="335224" y="1867922"/>
                </a:moveTo>
                <a:cubicBezTo>
                  <a:pt x="355105" y="1839562"/>
                  <a:pt x="441066" y="1818228"/>
                  <a:pt x="544096" y="1818228"/>
                </a:cubicBezTo>
                <a:cubicBezTo>
                  <a:pt x="661845" y="1818228"/>
                  <a:pt x="757300" y="1846093"/>
                  <a:pt x="757300" y="1880465"/>
                </a:cubicBezTo>
                <a:lnTo>
                  <a:pt x="754850" y="1887560"/>
                </a:lnTo>
                <a:lnTo>
                  <a:pt x="757869" y="1887560"/>
                </a:lnTo>
                <a:lnTo>
                  <a:pt x="757869" y="2839818"/>
                </a:lnTo>
                <a:cubicBezTo>
                  <a:pt x="757869" y="2972331"/>
                  <a:pt x="662287" y="3079754"/>
                  <a:pt x="544381" y="3079754"/>
                </a:cubicBezTo>
                <a:cubicBezTo>
                  <a:pt x="426475" y="3079754"/>
                  <a:pt x="330892" y="2972330"/>
                  <a:pt x="330892" y="2839818"/>
                </a:cubicBezTo>
                <a:cubicBezTo>
                  <a:pt x="330892" y="2522399"/>
                  <a:pt x="330893" y="2204979"/>
                  <a:pt x="330893" y="1887560"/>
                </a:cubicBezTo>
                <a:lnTo>
                  <a:pt x="333343" y="1887560"/>
                </a:lnTo>
                <a:cubicBezTo>
                  <a:pt x="331423" y="1885549"/>
                  <a:pt x="330893" y="1883025"/>
                  <a:pt x="330893" y="1880465"/>
                </a:cubicBezTo>
                <a:cubicBezTo>
                  <a:pt x="330893" y="1876168"/>
                  <a:pt x="332384" y="1871973"/>
                  <a:pt x="335224" y="1867922"/>
                </a:cubicBezTo>
                <a:close/>
                <a:moveTo>
                  <a:pt x="40017" y="122059"/>
                </a:moveTo>
                <a:cubicBezTo>
                  <a:pt x="33211" y="132011"/>
                  <a:pt x="29637" y="142314"/>
                  <a:pt x="29637" y="152868"/>
                </a:cubicBezTo>
                <a:cubicBezTo>
                  <a:pt x="29637" y="201406"/>
                  <a:pt x="105246" y="244661"/>
                  <a:pt x="223474" y="271871"/>
                </a:cubicBezTo>
                <a:lnTo>
                  <a:pt x="259635" y="468058"/>
                </a:lnTo>
                <a:cubicBezTo>
                  <a:pt x="103865" y="495856"/>
                  <a:pt x="0" y="547115"/>
                  <a:pt x="0" y="605632"/>
                </a:cubicBezTo>
                <a:cubicBezTo>
                  <a:pt x="0" y="658669"/>
                  <a:pt x="85325" y="705745"/>
                  <a:pt x="217400" y="734580"/>
                </a:cubicBezTo>
                <a:lnTo>
                  <a:pt x="217063" y="737117"/>
                </a:lnTo>
                <a:lnTo>
                  <a:pt x="217063" y="2943282"/>
                </a:lnTo>
                <a:cubicBezTo>
                  <a:pt x="217063" y="3039089"/>
                  <a:pt x="294931" y="3121078"/>
                  <a:pt x="405721" y="3153265"/>
                </a:cubicBezTo>
                <a:cubicBezTo>
                  <a:pt x="400324" y="3160310"/>
                  <a:pt x="397646" y="3168520"/>
                  <a:pt x="397646" y="3177204"/>
                </a:cubicBezTo>
                <a:lnTo>
                  <a:pt x="397646" y="3194256"/>
                </a:lnTo>
                <a:cubicBezTo>
                  <a:pt x="397646" y="3224314"/>
                  <a:pt x="429716" y="3248680"/>
                  <a:pt x="469276" y="3248680"/>
                </a:cubicBezTo>
                <a:lnTo>
                  <a:pt x="496274" y="3248680"/>
                </a:lnTo>
                <a:cubicBezTo>
                  <a:pt x="503831" y="3569617"/>
                  <a:pt x="518631" y="3867052"/>
                  <a:pt x="514761" y="4228323"/>
                </a:cubicBezTo>
                <a:lnTo>
                  <a:pt x="577573" y="4091802"/>
                </a:lnTo>
                <a:cubicBezTo>
                  <a:pt x="580481" y="3794896"/>
                  <a:pt x="583388" y="3537508"/>
                  <a:pt x="586278" y="3248680"/>
                </a:cubicBezTo>
                <a:lnTo>
                  <a:pt x="611834" y="3248680"/>
                </a:lnTo>
                <a:cubicBezTo>
                  <a:pt x="651395" y="3248680"/>
                  <a:pt x="683465" y="3224314"/>
                  <a:pt x="683465" y="3194256"/>
                </a:cubicBezTo>
                <a:lnTo>
                  <a:pt x="683465" y="3177205"/>
                </a:lnTo>
                <a:cubicBezTo>
                  <a:pt x="683465" y="3168518"/>
                  <a:pt x="680787" y="3160307"/>
                  <a:pt x="675388" y="3153262"/>
                </a:cubicBezTo>
                <a:cubicBezTo>
                  <a:pt x="786180" y="3121079"/>
                  <a:pt x="864048" y="3039089"/>
                  <a:pt x="864048" y="2943282"/>
                </a:cubicBezTo>
                <a:lnTo>
                  <a:pt x="864048" y="737117"/>
                </a:lnTo>
                <a:cubicBezTo>
                  <a:pt x="864048" y="736269"/>
                  <a:pt x="864042" y="735422"/>
                  <a:pt x="863712" y="734579"/>
                </a:cubicBezTo>
                <a:cubicBezTo>
                  <a:pt x="995786" y="705744"/>
                  <a:pt x="1081111" y="658669"/>
                  <a:pt x="1081111" y="605632"/>
                </a:cubicBezTo>
                <a:cubicBezTo>
                  <a:pt x="1081111" y="547115"/>
                  <a:pt x="977246" y="495856"/>
                  <a:pt x="821477" y="468058"/>
                </a:cubicBezTo>
                <a:lnTo>
                  <a:pt x="857637" y="271871"/>
                </a:lnTo>
                <a:cubicBezTo>
                  <a:pt x="975865" y="244661"/>
                  <a:pt x="1051474" y="201406"/>
                  <a:pt x="1051474" y="152868"/>
                </a:cubicBezTo>
                <a:cubicBezTo>
                  <a:pt x="1051474" y="68441"/>
                  <a:pt x="822728" y="0"/>
                  <a:pt x="540555" y="0"/>
                </a:cubicBezTo>
                <a:cubicBezTo>
                  <a:pt x="293654" y="0"/>
                  <a:pt x="87658" y="52400"/>
                  <a:pt x="40017" y="12205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8" tIns="45719" rIns="91438" bIns="45719" numCol="1" spcCol="0" rtlCol="0" fromWordArt="0" anchor="ctr" anchorCtr="0" forceAA="0" compatLnSpc="1">
            <a:prstTxWarp prst="textNoShape">
              <a:avLst/>
            </a:prstTxWarp>
            <a:noAutofit/>
          </a:bodyPr>
          <a:lstStyle/>
          <a:p>
            <a:pPr algn="ctr"/>
            <a:endParaRPr lang="ko-KR" altLang="en-US" sz="2700" dirty="0"/>
          </a:p>
        </p:txBody>
      </p:sp>
    </p:spTree>
    <p:extLst>
      <p:ext uri="{BB962C8B-B14F-4D97-AF65-F5344CB8AC3E}">
        <p14:creationId xmlns:p14="http://schemas.microsoft.com/office/powerpoint/2010/main" xmlns="" val="403247619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xmlns="" id="{206381AD-4C2B-4745-99B1-0BBCE6131A71}"/>
              </a:ext>
            </a:extLst>
          </p:cNvPr>
          <p:cNvSpPr>
            <a:spLocks noGrp="1"/>
          </p:cNvSpPr>
          <p:nvPr>
            <p:ph type="body" sz="quarter" idx="4294967295"/>
          </p:nvPr>
        </p:nvSpPr>
        <p:spPr>
          <a:xfrm>
            <a:off x="0" y="301625"/>
            <a:ext cx="11572875" cy="723900"/>
          </a:xfrm>
          <a:prstGeom prst="rect">
            <a:avLst/>
          </a:prstGeom>
        </p:spPr>
        <p:txBody>
          <a:bodyPr/>
          <a:lstStyle/>
          <a:p>
            <a:pPr>
              <a:buNone/>
            </a:pPr>
            <a:r>
              <a:rPr lang="en-US" dirty="0" smtClean="0">
                <a:solidFill>
                  <a:srgbClr val="FFFF00"/>
                </a:solidFill>
              </a:rPr>
              <a:t>                                     </a:t>
            </a:r>
            <a:r>
              <a:rPr lang="en-US" sz="6000" dirty="0" smtClean="0">
                <a:solidFill>
                  <a:srgbClr val="FFFF00"/>
                </a:solidFill>
              </a:rPr>
              <a:t>menu graph</a:t>
            </a:r>
            <a:r>
              <a:rPr lang="en-US" dirty="0" smtClean="0">
                <a:solidFill>
                  <a:srgbClr val="FFFF00"/>
                </a:solidFill>
              </a:rPr>
              <a:t> </a:t>
            </a:r>
            <a:endParaRPr lang="en-US" dirty="0">
              <a:solidFill>
                <a:srgbClr val="FFFF00"/>
              </a:solidFill>
            </a:endParaRPr>
          </a:p>
        </p:txBody>
      </p:sp>
      <p:grpSp>
        <p:nvGrpSpPr>
          <p:cNvPr id="3" name="Group 2">
            <a:extLst>
              <a:ext uri="{FF2B5EF4-FFF2-40B4-BE49-F238E27FC236}">
                <a16:creationId xmlns:a16="http://schemas.microsoft.com/office/drawing/2014/main" xmlns="" id="{A5B71293-3E4A-41AA-9551-B3F58419801B}"/>
              </a:ext>
            </a:extLst>
          </p:cNvPr>
          <p:cNvGrpSpPr/>
          <p:nvPr/>
        </p:nvGrpSpPr>
        <p:grpSpPr>
          <a:xfrm flipH="1">
            <a:off x="4515303" y="1637521"/>
            <a:ext cx="1550380" cy="3001943"/>
            <a:chOff x="4276111" y="2364368"/>
            <a:chExt cx="2269298" cy="3001942"/>
          </a:xfrm>
        </p:grpSpPr>
        <p:cxnSp>
          <p:nvCxnSpPr>
            <p:cNvPr id="4" name="Straight Connector 3">
              <a:extLst>
                <a:ext uri="{FF2B5EF4-FFF2-40B4-BE49-F238E27FC236}">
                  <a16:creationId xmlns:a16="http://schemas.microsoft.com/office/drawing/2014/main" xmlns="" id="{32E84194-1D01-4984-BC19-C09132A2D8E8}"/>
                </a:ext>
              </a:extLst>
            </p:cNvPr>
            <p:cNvCxnSpPr>
              <a:cxnSpLocks/>
            </p:cNvCxnSpPr>
            <p:nvPr/>
          </p:nvCxnSpPr>
          <p:spPr>
            <a:xfrm flipV="1">
              <a:off x="4287500" y="2364368"/>
              <a:ext cx="2257909" cy="1548594"/>
            </a:xfrm>
            <a:prstGeom prst="line">
              <a:avLst/>
            </a:prstGeom>
            <a:ln w="19050">
              <a:solidFill>
                <a:schemeClr val="tx1">
                  <a:lumMod val="75000"/>
                  <a:lumOff val="25000"/>
                </a:schemeClr>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xmlns="" id="{F74A54CA-5517-44AE-8982-9E4A273A0734}"/>
                </a:ext>
              </a:extLst>
            </p:cNvPr>
            <p:cNvCxnSpPr>
              <a:cxnSpLocks/>
            </p:cNvCxnSpPr>
            <p:nvPr/>
          </p:nvCxnSpPr>
          <p:spPr>
            <a:xfrm>
              <a:off x="4276111" y="3912962"/>
              <a:ext cx="2267808" cy="16234"/>
            </a:xfrm>
            <a:prstGeom prst="line">
              <a:avLst/>
            </a:prstGeom>
            <a:ln w="19050">
              <a:solidFill>
                <a:schemeClr val="tx1">
                  <a:lumMod val="75000"/>
                  <a:lumOff val="25000"/>
                </a:schemeClr>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xmlns="" id="{5DB30C4D-8EB1-4E67-8580-B768B95AAA03}"/>
                </a:ext>
              </a:extLst>
            </p:cNvPr>
            <p:cNvCxnSpPr>
              <a:cxnSpLocks/>
            </p:cNvCxnSpPr>
            <p:nvPr/>
          </p:nvCxnSpPr>
          <p:spPr>
            <a:xfrm>
              <a:off x="4276111" y="3912962"/>
              <a:ext cx="2217189" cy="1453348"/>
            </a:xfrm>
            <a:prstGeom prst="line">
              <a:avLst/>
            </a:prstGeom>
            <a:ln w="19050">
              <a:solidFill>
                <a:schemeClr val="tx1">
                  <a:lumMod val="75000"/>
                  <a:lumOff val="25000"/>
                </a:schemeClr>
              </a:solidFill>
              <a:headEnd type="oval"/>
              <a:tailEnd type="oval"/>
            </a:ln>
          </p:spPr>
          <p:style>
            <a:lnRef idx="1">
              <a:schemeClr val="accent1"/>
            </a:lnRef>
            <a:fillRef idx="0">
              <a:schemeClr val="accent1"/>
            </a:fillRef>
            <a:effectRef idx="0">
              <a:schemeClr val="accent1"/>
            </a:effectRef>
            <a:fontRef idx="minor">
              <a:schemeClr val="tx1"/>
            </a:fontRef>
          </p:style>
        </p:cxnSp>
      </p:grpSp>
      <p:grpSp>
        <p:nvGrpSpPr>
          <p:cNvPr id="7" name="Group 54">
            <a:extLst>
              <a:ext uri="{FF2B5EF4-FFF2-40B4-BE49-F238E27FC236}">
                <a16:creationId xmlns:a16="http://schemas.microsoft.com/office/drawing/2014/main" xmlns="" id="{BA3F2873-CFDD-4BAA-94B6-5C3D12B3FA69}"/>
              </a:ext>
            </a:extLst>
          </p:cNvPr>
          <p:cNvGrpSpPr/>
          <p:nvPr/>
        </p:nvGrpSpPr>
        <p:grpSpPr>
          <a:xfrm>
            <a:off x="6037384" y="1637520"/>
            <a:ext cx="1747716" cy="3010679"/>
            <a:chOff x="4220345" y="2364368"/>
            <a:chExt cx="2549673" cy="2244217"/>
          </a:xfrm>
        </p:grpSpPr>
        <p:cxnSp>
          <p:nvCxnSpPr>
            <p:cNvPr id="8" name="Straight Connector 78">
              <a:extLst>
                <a:ext uri="{FF2B5EF4-FFF2-40B4-BE49-F238E27FC236}">
                  <a16:creationId xmlns:a16="http://schemas.microsoft.com/office/drawing/2014/main" xmlns="" id="{6DE91074-E8E3-4197-B4CC-D00D995411E4}"/>
                </a:ext>
              </a:extLst>
            </p:cNvPr>
            <p:cNvCxnSpPr>
              <a:cxnSpLocks/>
            </p:cNvCxnSpPr>
            <p:nvPr/>
          </p:nvCxnSpPr>
          <p:spPr>
            <a:xfrm flipV="1">
              <a:off x="4287500" y="2364368"/>
              <a:ext cx="2257909" cy="1548594"/>
            </a:xfrm>
            <a:prstGeom prst="line">
              <a:avLst/>
            </a:prstGeom>
            <a:ln w="19050">
              <a:solidFill>
                <a:schemeClr val="tx1">
                  <a:lumMod val="75000"/>
                  <a:lumOff val="25000"/>
                </a:schemeClr>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9" name="Straight Connector 79">
              <a:extLst>
                <a:ext uri="{FF2B5EF4-FFF2-40B4-BE49-F238E27FC236}">
                  <a16:creationId xmlns:a16="http://schemas.microsoft.com/office/drawing/2014/main" xmlns="" id="{A4FEAC85-0B65-4F2E-97F1-14F59029FE36}"/>
                </a:ext>
              </a:extLst>
            </p:cNvPr>
            <p:cNvCxnSpPr>
              <a:cxnSpLocks/>
            </p:cNvCxnSpPr>
            <p:nvPr/>
          </p:nvCxnSpPr>
          <p:spPr>
            <a:xfrm>
              <a:off x="4276111" y="3912962"/>
              <a:ext cx="2267808" cy="16234"/>
            </a:xfrm>
            <a:prstGeom prst="line">
              <a:avLst/>
            </a:prstGeom>
            <a:ln w="19050">
              <a:solidFill>
                <a:schemeClr val="tx1">
                  <a:lumMod val="75000"/>
                  <a:lumOff val="25000"/>
                </a:schemeClr>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0" name="Straight Connector 80">
              <a:extLst>
                <a:ext uri="{FF2B5EF4-FFF2-40B4-BE49-F238E27FC236}">
                  <a16:creationId xmlns:a16="http://schemas.microsoft.com/office/drawing/2014/main" xmlns="" id="{3A94E896-B08D-48AB-8BA6-30BA531C07CC}"/>
                </a:ext>
              </a:extLst>
            </p:cNvPr>
            <p:cNvCxnSpPr>
              <a:cxnSpLocks/>
              <a:endCxn id="17" idx="1"/>
            </p:cNvCxnSpPr>
            <p:nvPr/>
          </p:nvCxnSpPr>
          <p:spPr>
            <a:xfrm>
              <a:off x="4220345" y="3201765"/>
              <a:ext cx="2549673" cy="1406820"/>
            </a:xfrm>
            <a:prstGeom prst="line">
              <a:avLst/>
            </a:prstGeom>
            <a:ln w="19050">
              <a:solidFill>
                <a:schemeClr val="tx1">
                  <a:lumMod val="75000"/>
                  <a:lumOff val="25000"/>
                </a:schemeClr>
              </a:solidFill>
              <a:headEnd type="oval"/>
              <a:tailEnd type="oval"/>
            </a:ln>
          </p:spPr>
          <p:style>
            <a:lnRef idx="1">
              <a:schemeClr val="accent1"/>
            </a:lnRef>
            <a:fillRef idx="0">
              <a:schemeClr val="accent1"/>
            </a:fillRef>
            <a:effectRef idx="0">
              <a:schemeClr val="accent1"/>
            </a:effectRef>
            <a:fontRef idx="minor">
              <a:schemeClr val="tx1"/>
            </a:fontRef>
          </p:style>
        </p:cxnSp>
      </p:grpSp>
      <p:sp>
        <p:nvSpPr>
          <p:cNvPr id="13" name="Oval 12">
            <a:extLst>
              <a:ext uri="{FF2B5EF4-FFF2-40B4-BE49-F238E27FC236}">
                <a16:creationId xmlns:a16="http://schemas.microsoft.com/office/drawing/2014/main" xmlns="" id="{FD216927-81D4-4933-977D-97FF4BC386A7}"/>
              </a:ext>
            </a:extLst>
          </p:cNvPr>
          <p:cNvSpPr/>
          <p:nvPr/>
        </p:nvSpPr>
        <p:spPr>
          <a:xfrm>
            <a:off x="7711963" y="1188635"/>
            <a:ext cx="720080" cy="72008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ko-KR" altLang="en-US" sz="2700" dirty="0"/>
          </a:p>
        </p:txBody>
      </p:sp>
      <p:sp>
        <p:nvSpPr>
          <p:cNvPr id="16" name="TextBox 15">
            <a:extLst>
              <a:ext uri="{FF2B5EF4-FFF2-40B4-BE49-F238E27FC236}">
                <a16:creationId xmlns:a16="http://schemas.microsoft.com/office/drawing/2014/main" xmlns="" id="{BDBB6878-CC5D-4ECB-A9A1-C2C5709FA4CC}"/>
              </a:ext>
            </a:extLst>
          </p:cNvPr>
          <p:cNvSpPr txBox="1"/>
          <p:nvPr/>
        </p:nvSpPr>
        <p:spPr>
          <a:xfrm>
            <a:off x="8609540" y="1110256"/>
            <a:ext cx="2747193" cy="1569660"/>
          </a:xfrm>
          <a:prstGeom prst="rect">
            <a:avLst/>
          </a:prstGeom>
          <a:noFill/>
        </p:spPr>
        <p:txBody>
          <a:bodyPr wrap="square" rtlCol="0">
            <a:spAutoFit/>
          </a:bodyPr>
          <a:lstStyle/>
          <a:p>
            <a:r>
              <a:rPr lang="en-US" altLang="ko-KR" sz="4800" b="1" dirty="0" err="1" smtClean="0">
                <a:solidFill>
                  <a:schemeClr val="accent3">
                    <a:lumMod val="50000"/>
                  </a:schemeClr>
                </a:solidFill>
                <a:cs typeface="Arial" pitchFamily="34" charset="0"/>
              </a:rPr>
              <a:t>showin</a:t>
            </a:r>
            <a:endParaRPr lang="en-US" altLang="ko-KR" sz="4800" b="1" dirty="0" smtClean="0">
              <a:solidFill>
                <a:schemeClr val="accent3">
                  <a:lumMod val="50000"/>
                </a:schemeClr>
              </a:solidFill>
              <a:cs typeface="Arial" pitchFamily="34" charset="0"/>
            </a:endParaRPr>
          </a:p>
          <a:p>
            <a:endParaRPr lang="ko-KR" altLang="en-US" sz="4800" b="1" dirty="0">
              <a:solidFill>
                <a:schemeClr val="accent3">
                  <a:lumMod val="50000"/>
                </a:schemeClr>
              </a:solidFill>
              <a:cs typeface="Arial" pitchFamily="34" charset="0"/>
            </a:endParaRPr>
          </a:p>
        </p:txBody>
      </p:sp>
      <p:sp>
        <p:nvSpPr>
          <p:cNvPr id="17" name="Oval 16">
            <a:extLst>
              <a:ext uri="{FF2B5EF4-FFF2-40B4-BE49-F238E27FC236}">
                <a16:creationId xmlns:a16="http://schemas.microsoft.com/office/drawing/2014/main" xmlns="" id="{51CE8CFF-39F2-40F9-8AB9-97640B7997AD}"/>
              </a:ext>
            </a:extLst>
          </p:cNvPr>
          <p:cNvSpPr/>
          <p:nvPr/>
        </p:nvSpPr>
        <p:spPr>
          <a:xfrm>
            <a:off x="7711963" y="4487484"/>
            <a:ext cx="720080" cy="72008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ko-KR" altLang="en-US" sz="2700" dirty="0"/>
          </a:p>
        </p:txBody>
      </p:sp>
      <p:sp>
        <p:nvSpPr>
          <p:cNvPr id="20" name="TextBox 19">
            <a:extLst>
              <a:ext uri="{FF2B5EF4-FFF2-40B4-BE49-F238E27FC236}">
                <a16:creationId xmlns:a16="http://schemas.microsoft.com/office/drawing/2014/main" xmlns="" id="{ABDD398C-4A05-4481-9070-3D7F46C7601C}"/>
              </a:ext>
            </a:extLst>
          </p:cNvPr>
          <p:cNvSpPr txBox="1"/>
          <p:nvPr/>
        </p:nvSpPr>
        <p:spPr>
          <a:xfrm>
            <a:off x="8609540" y="4409105"/>
            <a:ext cx="2747193" cy="830997"/>
          </a:xfrm>
          <a:prstGeom prst="rect">
            <a:avLst/>
          </a:prstGeom>
          <a:noFill/>
        </p:spPr>
        <p:txBody>
          <a:bodyPr wrap="square" rtlCol="0">
            <a:spAutoFit/>
          </a:bodyPr>
          <a:lstStyle/>
          <a:p>
            <a:r>
              <a:rPr lang="en-US" altLang="ko-KR" sz="4800" b="1" dirty="0" err="1" smtClean="0">
                <a:solidFill>
                  <a:schemeClr val="accent3">
                    <a:lumMod val="50000"/>
                  </a:schemeClr>
                </a:solidFill>
                <a:cs typeface="Arial" pitchFamily="34" charset="0"/>
              </a:rPr>
              <a:t>deletein</a:t>
            </a:r>
            <a:endParaRPr lang="ko-KR" altLang="en-US" sz="4800" b="1" dirty="0">
              <a:solidFill>
                <a:schemeClr val="accent3">
                  <a:lumMod val="50000"/>
                </a:schemeClr>
              </a:solidFill>
              <a:cs typeface="Arial" pitchFamily="34" charset="0"/>
            </a:endParaRPr>
          </a:p>
        </p:txBody>
      </p:sp>
      <p:sp>
        <p:nvSpPr>
          <p:cNvPr id="21" name="Oval 20">
            <a:extLst>
              <a:ext uri="{FF2B5EF4-FFF2-40B4-BE49-F238E27FC236}">
                <a16:creationId xmlns:a16="http://schemas.microsoft.com/office/drawing/2014/main" xmlns="" id="{C17A437D-04F2-4926-8F06-C1AF37EC9331}"/>
              </a:ext>
            </a:extLst>
          </p:cNvPr>
          <p:cNvSpPr/>
          <p:nvPr/>
        </p:nvSpPr>
        <p:spPr>
          <a:xfrm>
            <a:off x="3693904" y="1188635"/>
            <a:ext cx="720080" cy="72008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ko-KR" altLang="en-US" sz="2700" dirty="0"/>
          </a:p>
        </p:txBody>
      </p:sp>
      <p:sp>
        <p:nvSpPr>
          <p:cNvPr id="24" name="TextBox 23">
            <a:extLst>
              <a:ext uri="{FF2B5EF4-FFF2-40B4-BE49-F238E27FC236}">
                <a16:creationId xmlns:a16="http://schemas.microsoft.com/office/drawing/2014/main" xmlns="" id="{117F4C61-CBB6-42B6-99A5-2F37FA78BB94}"/>
              </a:ext>
            </a:extLst>
          </p:cNvPr>
          <p:cNvSpPr txBox="1"/>
          <p:nvPr/>
        </p:nvSpPr>
        <p:spPr>
          <a:xfrm>
            <a:off x="562131" y="1110256"/>
            <a:ext cx="2972020" cy="830997"/>
          </a:xfrm>
          <a:prstGeom prst="rect">
            <a:avLst/>
          </a:prstGeom>
          <a:noFill/>
        </p:spPr>
        <p:txBody>
          <a:bodyPr wrap="square" rtlCol="0">
            <a:spAutoFit/>
          </a:bodyPr>
          <a:lstStyle/>
          <a:p>
            <a:pPr algn="r"/>
            <a:r>
              <a:rPr lang="en-US" altLang="ko-KR" sz="4800" b="1" dirty="0" err="1" smtClean="0">
                <a:solidFill>
                  <a:schemeClr val="accent3">
                    <a:lumMod val="50000"/>
                  </a:schemeClr>
                </a:solidFill>
                <a:cs typeface="Arial" pitchFamily="34" charset="0"/>
              </a:rPr>
              <a:t>addin</a:t>
            </a:r>
            <a:endParaRPr lang="ko-KR" altLang="en-US" sz="4800" b="1" dirty="0">
              <a:solidFill>
                <a:schemeClr val="accent3">
                  <a:lumMod val="50000"/>
                </a:schemeClr>
              </a:solidFill>
              <a:cs typeface="Arial" pitchFamily="34" charset="0"/>
            </a:endParaRPr>
          </a:p>
        </p:txBody>
      </p:sp>
      <p:sp>
        <p:nvSpPr>
          <p:cNvPr id="25" name="Oval 24">
            <a:extLst>
              <a:ext uri="{FF2B5EF4-FFF2-40B4-BE49-F238E27FC236}">
                <a16:creationId xmlns:a16="http://schemas.microsoft.com/office/drawing/2014/main" xmlns="" id="{CB7BCDB5-FD6E-4ED9-A686-55C924E51133}"/>
              </a:ext>
            </a:extLst>
          </p:cNvPr>
          <p:cNvSpPr/>
          <p:nvPr/>
        </p:nvSpPr>
        <p:spPr>
          <a:xfrm>
            <a:off x="3770104" y="4474784"/>
            <a:ext cx="720080" cy="72008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ko-KR" altLang="en-US" sz="2700" dirty="0"/>
          </a:p>
        </p:txBody>
      </p:sp>
      <p:sp>
        <p:nvSpPr>
          <p:cNvPr id="28" name="TextBox 27">
            <a:extLst>
              <a:ext uri="{FF2B5EF4-FFF2-40B4-BE49-F238E27FC236}">
                <a16:creationId xmlns:a16="http://schemas.microsoft.com/office/drawing/2014/main" xmlns="" id="{7766246A-54EF-43D2-A61C-ADBBD64A8608}"/>
              </a:ext>
            </a:extLst>
          </p:cNvPr>
          <p:cNvSpPr txBox="1"/>
          <p:nvPr/>
        </p:nvSpPr>
        <p:spPr>
          <a:xfrm>
            <a:off x="0" y="4459905"/>
            <a:ext cx="3746500" cy="830997"/>
          </a:xfrm>
          <a:prstGeom prst="rect">
            <a:avLst/>
          </a:prstGeom>
          <a:noFill/>
        </p:spPr>
        <p:txBody>
          <a:bodyPr wrap="square" rtlCol="0">
            <a:spAutoFit/>
          </a:bodyPr>
          <a:lstStyle/>
          <a:p>
            <a:pPr algn="r"/>
            <a:r>
              <a:rPr lang="en-US" altLang="ko-KR" sz="4800" b="1" dirty="0" err="1" smtClean="0">
                <a:solidFill>
                  <a:schemeClr val="accent3">
                    <a:lumMod val="50000"/>
                  </a:schemeClr>
                </a:solidFill>
                <a:cs typeface="Arial" pitchFamily="34" charset="0"/>
              </a:rPr>
              <a:t>findin</a:t>
            </a:r>
            <a:endParaRPr lang="ko-KR" altLang="en-US" sz="4800" b="1" dirty="0">
              <a:solidFill>
                <a:schemeClr val="accent3">
                  <a:lumMod val="50000"/>
                </a:schemeClr>
              </a:solidFill>
              <a:cs typeface="Arial" pitchFamily="34" charset="0"/>
            </a:endParaRPr>
          </a:p>
        </p:txBody>
      </p:sp>
      <p:sp>
        <p:nvSpPr>
          <p:cNvPr id="29" name="Oval 28">
            <a:extLst>
              <a:ext uri="{FF2B5EF4-FFF2-40B4-BE49-F238E27FC236}">
                <a16:creationId xmlns:a16="http://schemas.microsoft.com/office/drawing/2014/main" xmlns="" id="{D2170418-33B9-4C22-8F53-166315F99A71}"/>
              </a:ext>
            </a:extLst>
          </p:cNvPr>
          <p:cNvSpPr/>
          <p:nvPr/>
        </p:nvSpPr>
        <p:spPr>
          <a:xfrm>
            <a:off x="7711963" y="2838059"/>
            <a:ext cx="720080" cy="72008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ko-KR" altLang="en-US" sz="2700" dirty="0"/>
          </a:p>
        </p:txBody>
      </p:sp>
      <p:sp>
        <p:nvSpPr>
          <p:cNvPr id="32" name="TextBox 31">
            <a:extLst>
              <a:ext uri="{FF2B5EF4-FFF2-40B4-BE49-F238E27FC236}">
                <a16:creationId xmlns:a16="http://schemas.microsoft.com/office/drawing/2014/main" xmlns="" id="{9176C1F0-C001-4CEF-9228-095BC377DA71}"/>
              </a:ext>
            </a:extLst>
          </p:cNvPr>
          <p:cNvSpPr txBox="1"/>
          <p:nvPr/>
        </p:nvSpPr>
        <p:spPr>
          <a:xfrm>
            <a:off x="8609540" y="2759680"/>
            <a:ext cx="2747193" cy="830997"/>
          </a:xfrm>
          <a:prstGeom prst="rect">
            <a:avLst/>
          </a:prstGeom>
          <a:noFill/>
        </p:spPr>
        <p:txBody>
          <a:bodyPr wrap="square" rtlCol="0">
            <a:spAutoFit/>
          </a:bodyPr>
          <a:lstStyle/>
          <a:p>
            <a:r>
              <a:rPr lang="en-US" altLang="ko-KR" sz="4800" b="1" dirty="0" err="1" smtClean="0">
                <a:solidFill>
                  <a:schemeClr val="accent3">
                    <a:lumMod val="50000"/>
                  </a:schemeClr>
                </a:solidFill>
                <a:cs typeface="Arial" pitchFamily="34" charset="0"/>
              </a:rPr>
              <a:t>updatein</a:t>
            </a:r>
            <a:endParaRPr lang="ko-KR" altLang="en-US" sz="4800" b="1" dirty="0">
              <a:solidFill>
                <a:schemeClr val="accent3">
                  <a:lumMod val="50000"/>
                </a:schemeClr>
              </a:solidFill>
              <a:cs typeface="Arial" pitchFamily="34" charset="0"/>
            </a:endParaRPr>
          </a:p>
        </p:txBody>
      </p:sp>
      <p:sp>
        <p:nvSpPr>
          <p:cNvPr id="33" name="Oval 32">
            <a:extLst>
              <a:ext uri="{FF2B5EF4-FFF2-40B4-BE49-F238E27FC236}">
                <a16:creationId xmlns:a16="http://schemas.microsoft.com/office/drawing/2014/main" xmlns="" id="{E59FB5D0-B18F-47D5-B234-4FE6D83B7A05}"/>
              </a:ext>
            </a:extLst>
          </p:cNvPr>
          <p:cNvSpPr/>
          <p:nvPr/>
        </p:nvSpPr>
        <p:spPr>
          <a:xfrm>
            <a:off x="3693904" y="2838059"/>
            <a:ext cx="720080" cy="72008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ko-KR" altLang="en-US" sz="2700" dirty="0"/>
          </a:p>
        </p:txBody>
      </p:sp>
      <p:sp>
        <p:nvSpPr>
          <p:cNvPr id="36" name="TextBox 35">
            <a:extLst>
              <a:ext uri="{FF2B5EF4-FFF2-40B4-BE49-F238E27FC236}">
                <a16:creationId xmlns:a16="http://schemas.microsoft.com/office/drawing/2014/main" xmlns="" id="{2D295DD3-54BF-46FB-99C1-414A4EA04E74}"/>
              </a:ext>
            </a:extLst>
          </p:cNvPr>
          <p:cNvSpPr txBox="1"/>
          <p:nvPr/>
        </p:nvSpPr>
        <p:spPr>
          <a:xfrm>
            <a:off x="562131" y="2759680"/>
            <a:ext cx="2972020" cy="830997"/>
          </a:xfrm>
          <a:prstGeom prst="rect">
            <a:avLst/>
          </a:prstGeom>
          <a:noFill/>
        </p:spPr>
        <p:txBody>
          <a:bodyPr wrap="square" rtlCol="0">
            <a:spAutoFit/>
          </a:bodyPr>
          <a:lstStyle/>
          <a:p>
            <a:pPr algn="r"/>
            <a:r>
              <a:rPr lang="en-US" altLang="ko-KR" sz="4800" b="1" dirty="0" err="1" smtClean="0">
                <a:solidFill>
                  <a:schemeClr val="accent3">
                    <a:lumMod val="50000"/>
                  </a:schemeClr>
                </a:solidFill>
                <a:cs typeface="Arial" pitchFamily="34" charset="0"/>
              </a:rPr>
              <a:t>buyin</a:t>
            </a:r>
            <a:endParaRPr lang="ko-KR" altLang="en-US" sz="4800" b="1" dirty="0">
              <a:solidFill>
                <a:schemeClr val="accent3">
                  <a:lumMod val="50000"/>
                </a:schemeClr>
              </a:solidFill>
              <a:cs typeface="Arial" pitchFamily="34" charset="0"/>
            </a:endParaRPr>
          </a:p>
        </p:txBody>
      </p:sp>
      <p:grpSp>
        <p:nvGrpSpPr>
          <p:cNvPr id="11" name="Group 42">
            <a:extLst>
              <a:ext uri="{FF2B5EF4-FFF2-40B4-BE49-F238E27FC236}">
                <a16:creationId xmlns:a16="http://schemas.microsoft.com/office/drawing/2014/main" xmlns="" id="{26C5FB10-3270-41D7-8A91-7D9899F76454}"/>
              </a:ext>
            </a:extLst>
          </p:cNvPr>
          <p:cNvGrpSpPr/>
          <p:nvPr/>
        </p:nvGrpSpPr>
        <p:grpSpPr>
          <a:xfrm>
            <a:off x="4804427" y="2120900"/>
            <a:ext cx="2506947" cy="1753623"/>
            <a:chOff x="-548507" y="477868"/>
            <a:chExt cx="11570449" cy="6357177"/>
          </a:xfrm>
        </p:grpSpPr>
        <p:sp>
          <p:nvSpPr>
            <p:cNvPr id="44" name="Freeform: Shape 43">
              <a:extLst>
                <a:ext uri="{FF2B5EF4-FFF2-40B4-BE49-F238E27FC236}">
                  <a16:creationId xmlns:a16="http://schemas.microsoft.com/office/drawing/2014/main" xmlns="" id="{0CC86AD7-FD0C-4227-9B5F-8E4681ACB3DE}"/>
                </a:ext>
              </a:extLst>
            </p:cNvPr>
            <p:cNvSpPr/>
            <p:nvPr/>
          </p:nvSpPr>
          <p:spPr>
            <a:xfrm>
              <a:off x="-482765" y="6440599"/>
              <a:ext cx="11438966" cy="394446"/>
            </a:xfrm>
            <a:custGeom>
              <a:avLst/>
              <a:gdLst>
                <a:gd name="connsiteX0" fmla="*/ 1605439 w 1657350"/>
                <a:gd name="connsiteY0" fmla="*/ 54769 h 57150"/>
                <a:gd name="connsiteX1" fmla="*/ 1652111 w 1657350"/>
                <a:gd name="connsiteY1" fmla="*/ 22384 h 57150"/>
                <a:gd name="connsiteX2" fmla="*/ 1652111 w 1657350"/>
                <a:gd name="connsiteY2" fmla="*/ 22384 h 57150"/>
                <a:gd name="connsiteX3" fmla="*/ 1636871 w 1657350"/>
                <a:gd name="connsiteY3" fmla="*/ 7144 h 57150"/>
                <a:gd name="connsiteX4" fmla="*/ 44291 w 1657350"/>
                <a:gd name="connsiteY4" fmla="*/ 12859 h 57150"/>
                <a:gd name="connsiteX5" fmla="*/ 23336 w 1657350"/>
                <a:gd name="connsiteY5" fmla="*/ 12859 h 57150"/>
                <a:gd name="connsiteX6" fmla="*/ 7144 w 1657350"/>
                <a:gd name="connsiteY6" fmla="*/ 26194 h 57150"/>
                <a:gd name="connsiteX7" fmla="*/ 7144 w 1657350"/>
                <a:gd name="connsiteY7" fmla="*/ 26194 h 57150"/>
                <a:gd name="connsiteX8" fmla="*/ 50959 w 1657350"/>
                <a:gd name="connsiteY8" fmla="*/ 53816 h 57150"/>
                <a:gd name="connsiteX9" fmla="*/ 51911 w 1657350"/>
                <a:gd name="connsiteY9" fmla="*/ 54769 h 57150"/>
                <a:gd name="connsiteX10" fmla="*/ 51911 w 1657350"/>
                <a:gd name="connsiteY10" fmla="*/ 54769 h 57150"/>
                <a:gd name="connsiteX11" fmla="*/ 56674 w 1657350"/>
                <a:gd name="connsiteY11" fmla="*/ 54769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7350" h="57150">
                  <a:moveTo>
                    <a:pt x="1605439" y="54769"/>
                  </a:moveTo>
                  <a:cubicBezTo>
                    <a:pt x="1605439" y="54769"/>
                    <a:pt x="1638776" y="50959"/>
                    <a:pt x="1652111" y="22384"/>
                  </a:cubicBezTo>
                  <a:lnTo>
                    <a:pt x="1652111" y="22384"/>
                  </a:lnTo>
                  <a:cubicBezTo>
                    <a:pt x="1652111" y="13811"/>
                    <a:pt x="1645444" y="7144"/>
                    <a:pt x="1636871" y="7144"/>
                  </a:cubicBezTo>
                  <a:lnTo>
                    <a:pt x="44291" y="12859"/>
                  </a:lnTo>
                  <a:lnTo>
                    <a:pt x="23336" y="12859"/>
                  </a:lnTo>
                  <a:cubicBezTo>
                    <a:pt x="14764" y="12859"/>
                    <a:pt x="7144" y="18574"/>
                    <a:pt x="7144" y="26194"/>
                  </a:cubicBezTo>
                  <a:lnTo>
                    <a:pt x="7144" y="26194"/>
                  </a:lnTo>
                  <a:cubicBezTo>
                    <a:pt x="17621" y="45244"/>
                    <a:pt x="40481" y="51911"/>
                    <a:pt x="50959" y="53816"/>
                  </a:cubicBezTo>
                  <a:lnTo>
                    <a:pt x="51911" y="54769"/>
                  </a:lnTo>
                  <a:cubicBezTo>
                    <a:pt x="51911" y="54769"/>
                    <a:pt x="51911" y="54769"/>
                    <a:pt x="51911" y="54769"/>
                  </a:cubicBezTo>
                  <a:lnTo>
                    <a:pt x="56674" y="54769"/>
                  </a:lnTo>
                </a:path>
              </a:pathLst>
            </a:custGeom>
            <a:solidFill>
              <a:srgbClr val="5F6767"/>
            </a:solidFill>
            <a:ln w="9525" cap="flat">
              <a:noFill/>
              <a:prstDash val="solid"/>
              <a:miter/>
            </a:ln>
          </p:spPr>
          <p:txBody>
            <a:bodyPr rtlCol="0" anchor="ctr"/>
            <a:lstStyle/>
            <a:p>
              <a:endParaRPr lang="en-US" b="1">
                <a:ln w="18000">
                  <a:solidFill>
                    <a:schemeClr val="accent2">
                      <a:satMod val="140000"/>
                    </a:schemeClr>
                  </a:solidFill>
                  <a:prstDash val="solid"/>
                  <a:miter lim="800000"/>
                </a:ln>
                <a:noFill/>
                <a:effectLst>
                  <a:outerShdw blurRad="25500" dist="23000" dir="7020000" algn="tl">
                    <a:srgbClr val="000000">
                      <a:alpha val="50000"/>
                    </a:srgbClr>
                  </a:outerShdw>
                </a:effectLst>
              </a:endParaRPr>
            </a:p>
          </p:txBody>
        </p:sp>
        <p:sp>
          <p:nvSpPr>
            <p:cNvPr id="45" name="Freeform: Shape 44">
              <a:extLst>
                <a:ext uri="{FF2B5EF4-FFF2-40B4-BE49-F238E27FC236}">
                  <a16:creationId xmlns:a16="http://schemas.microsoft.com/office/drawing/2014/main" xmlns="" id="{87048769-A2DC-4709-A095-FFCB83CE8CEA}"/>
                </a:ext>
              </a:extLst>
            </p:cNvPr>
            <p:cNvSpPr/>
            <p:nvPr/>
          </p:nvSpPr>
          <p:spPr>
            <a:xfrm>
              <a:off x="700575" y="477868"/>
              <a:ext cx="9072285" cy="5916709"/>
            </a:xfrm>
            <a:custGeom>
              <a:avLst/>
              <a:gdLst>
                <a:gd name="connsiteX0" fmla="*/ 1311116 w 1314450"/>
                <a:gd name="connsiteY0" fmla="*/ 813911 h 857250"/>
                <a:gd name="connsiteX1" fmla="*/ 1281589 w 1314450"/>
                <a:gd name="connsiteY1" fmla="*/ 852964 h 857250"/>
                <a:gd name="connsiteX2" fmla="*/ 36671 w 1314450"/>
                <a:gd name="connsiteY2" fmla="*/ 852964 h 857250"/>
                <a:gd name="connsiteX3" fmla="*/ 7144 w 1314450"/>
                <a:gd name="connsiteY3" fmla="*/ 813911 h 857250"/>
                <a:gd name="connsiteX4" fmla="*/ 7144 w 1314450"/>
                <a:gd name="connsiteY4" fmla="*/ 46196 h 857250"/>
                <a:gd name="connsiteX5" fmla="*/ 36671 w 1314450"/>
                <a:gd name="connsiteY5" fmla="*/ 7144 h 857250"/>
                <a:gd name="connsiteX6" fmla="*/ 1281589 w 1314450"/>
                <a:gd name="connsiteY6" fmla="*/ 7144 h 857250"/>
                <a:gd name="connsiteX7" fmla="*/ 1311116 w 1314450"/>
                <a:gd name="connsiteY7" fmla="*/ 46196 h 857250"/>
                <a:gd name="connsiteX8" fmla="*/ 1311116 w 1314450"/>
                <a:gd name="connsiteY8" fmla="*/ 813911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4450" h="857250">
                  <a:moveTo>
                    <a:pt x="1311116" y="813911"/>
                  </a:moveTo>
                  <a:cubicBezTo>
                    <a:pt x="1311116" y="834866"/>
                    <a:pt x="1297781" y="852964"/>
                    <a:pt x="1281589" y="852964"/>
                  </a:cubicBezTo>
                  <a:lnTo>
                    <a:pt x="36671" y="852964"/>
                  </a:lnTo>
                  <a:cubicBezTo>
                    <a:pt x="20479" y="852964"/>
                    <a:pt x="7144" y="835819"/>
                    <a:pt x="7144" y="813911"/>
                  </a:cubicBezTo>
                  <a:lnTo>
                    <a:pt x="7144" y="46196"/>
                  </a:lnTo>
                  <a:cubicBezTo>
                    <a:pt x="7144" y="25241"/>
                    <a:pt x="20479" y="7144"/>
                    <a:pt x="36671" y="7144"/>
                  </a:cubicBezTo>
                  <a:lnTo>
                    <a:pt x="1281589" y="7144"/>
                  </a:lnTo>
                  <a:cubicBezTo>
                    <a:pt x="1297781" y="7144"/>
                    <a:pt x="1311116" y="24289"/>
                    <a:pt x="1311116" y="46196"/>
                  </a:cubicBezTo>
                  <a:lnTo>
                    <a:pt x="1311116" y="813911"/>
                  </a:lnTo>
                  <a:close/>
                </a:path>
              </a:pathLst>
            </a:custGeom>
            <a:solidFill>
              <a:srgbClr val="000000"/>
            </a:solidFill>
            <a:ln w="9525" cap="flat">
              <a:noFill/>
              <a:prstDash val="solid"/>
              <a:miter/>
            </a:ln>
          </p:spPr>
          <p:txBody>
            <a:bodyPr rtlCol="0" anchor="ctr"/>
            <a:lstStyle/>
            <a:p>
              <a:endParaRPr lang="en-US" b="1">
                <a:ln w="18000">
                  <a:solidFill>
                    <a:schemeClr val="accent2">
                      <a:satMod val="140000"/>
                    </a:schemeClr>
                  </a:solidFill>
                  <a:prstDash val="solid"/>
                  <a:miter lim="800000"/>
                </a:ln>
                <a:noFill/>
                <a:effectLst>
                  <a:outerShdw blurRad="25500" dist="23000" dir="7020000" algn="tl">
                    <a:srgbClr val="000000">
                      <a:alpha val="50000"/>
                    </a:srgbClr>
                  </a:outerShdw>
                </a:effectLst>
              </a:endParaRPr>
            </a:p>
          </p:txBody>
        </p:sp>
        <p:sp>
          <p:nvSpPr>
            <p:cNvPr id="46" name="Freeform: Shape 45">
              <a:extLst>
                <a:ext uri="{FF2B5EF4-FFF2-40B4-BE49-F238E27FC236}">
                  <a16:creationId xmlns:a16="http://schemas.microsoft.com/office/drawing/2014/main" xmlns="" id="{CA7DE44B-AAB0-482F-8DDD-1A01B1110E3F}"/>
                </a:ext>
              </a:extLst>
            </p:cNvPr>
            <p:cNvSpPr/>
            <p:nvPr/>
          </p:nvSpPr>
          <p:spPr>
            <a:xfrm>
              <a:off x="1088451" y="839448"/>
              <a:ext cx="8283390" cy="5062073"/>
            </a:xfrm>
            <a:custGeom>
              <a:avLst/>
              <a:gdLst>
                <a:gd name="connsiteX0" fmla="*/ 7144 w 1200150"/>
                <a:gd name="connsiteY0" fmla="*/ 7144 h 733425"/>
                <a:gd name="connsiteX1" fmla="*/ 1196816 w 1200150"/>
                <a:gd name="connsiteY1" fmla="*/ 7144 h 733425"/>
                <a:gd name="connsiteX2" fmla="*/ 1196816 w 1200150"/>
                <a:gd name="connsiteY2" fmla="*/ 730091 h 733425"/>
                <a:gd name="connsiteX3" fmla="*/ 7144 w 1200150"/>
                <a:gd name="connsiteY3" fmla="*/ 730091 h 733425"/>
              </a:gdLst>
              <a:ahLst/>
              <a:cxnLst>
                <a:cxn ang="0">
                  <a:pos x="connsiteX0" y="connsiteY0"/>
                </a:cxn>
                <a:cxn ang="0">
                  <a:pos x="connsiteX1" y="connsiteY1"/>
                </a:cxn>
                <a:cxn ang="0">
                  <a:pos x="connsiteX2" y="connsiteY2"/>
                </a:cxn>
                <a:cxn ang="0">
                  <a:pos x="connsiteX3" y="connsiteY3"/>
                </a:cxn>
              </a:cxnLst>
              <a:rect l="l" t="t" r="r" b="b"/>
              <a:pathLst>
                <a:path w="1200150" h="733425">
                  <a:moveTo>
                    <a:pt x="7144" y="7144"/>
                  </a:moveTo>
                  <a:lnTo>
                    <a:pt x="1196816" y="7144"/>
                  </a:lnTo>
                  <a:lnTo>
                    <a:pt x="1196816" y="730091"/>
                  </a:lnTo>
                  <a:lnTo>
                    <a:pt x="7144" y="730091"/>
                  </a:lnTo>
                  <a:close/>
                </a:path>
              </a:pathLst>
            </a:custGeom>
            <a:solidFill>
              <a:srgbClr val="F2F2F2"/>
            </a:solidFill>
            <a:ln w="9525" cap="flat">
              <a:noFill/>
              <a:prstDash val="solid"/>
              <a:miter/>
            </a:ln>
          </p:spPr>
          <p:txBody>
            <a:bodyPr rtlCol="0" anchor="ctr"/>
            <a:lstStyle/>
            <a:p>
              <a:r>
                <a:rPr lang="en-US" b="1" dirty="0" smtClean="0">
                  <a:ln w="18000">
                    <a:solidFill>
                      <a:schemeClr val="accent2">
                        <a:satMod val="140000"/>
                      </a:schemeClr>
                    </a:solidFill>
                    <a:prstDash val="solid"/>
                    <a:miter lim="800000"/>
                  </a:ln>
                  <a:solidFill>
                    <a:schemeClr val="tx1">
                      <a:lumMod val="95000"/>
                      <a:lumOff val="5000"/>
                    </a:schemeClr>
                  </a:solidFill>
                  <a:effectLst>
                    <a:outerShdw blurRad="25500" dist="23000" dir="7020000" algn="tl">
                      <a:srgbClr val="000000">
                        <a:alpha val="50000"/>
                      </a:srgbClr>
                    </a:outerShdw>
                  </a:effectLst>
                </a:rPr>
                <a:t>  menu</a:t>
              </a:r>
              <a:endParaRPr lang="en-US" b="1" dirty="0">
                <a:ln w="18000">
                  <a:solidFill>
                    <a:schemeClr val="accent2">
                      <a:satMod val="140000"/>
                    </a:schemeClr>
                  </a:solidFill>
                  <a:prstDash val="solid"/>
                  <a:miter lim="800000"/>
                </a:ln>
                <a:solidFill>
                  <a:schemeClr val="tx1">
                    <a:lumMod val="95000"/>
                    <a:lumOff val="5000"/>
                  </a:schemeClr>
                </a:solidFill>
                <a:effectLst>
                  <a:outerShdw blurRad="25500" dist="23000" dir="7020000" algn="tl">
                    <a:srgbClr val="000000">
                      <a:alpha val="50000"/>
                    </a:srgbClr>
                  </a:outerShdw>
                </a:effectLst>
              </a:endParaRPr>
            </a:p>
          </p:txBody>
        </p:sp>
        <p:sp>
          <p:nvSpPr>
            <p:cNvPr id="47" name="Freeform: Shape 46">
              <a:extLst>
                <a:ext uri="{FF2B5EF4-FFF2-40B4-BE49-F238E27FC236}">
                  <a16:creationId xmlns:a16="http://schemas.microsoft.com/office/drawing/2014/main" xmlns="" id="{8BE08AE1-3A3A-47EA-9BC0-D8DBEC04E2BA}"/>
                </a:ext>
              </a:extLst>
            </p:cNvPr>
            <p:cNvSpPr/>
            <p:nvPr/>
          </p:nvSpPr>
          <p:spPr>
            <a:xfrm>
              <a:off x="-548507" y="6164484"/>
              <a:ext cx="11570449" cy="460187"/>
            </a:xfrm>
            <a:custGeom>
              <a:avLst/>
              <a:gdLst>
                <a:gd name="connsiteX0" fmla="*/ 50006 w 1676400"/>
                <a:gd name="connsiteY0" fmla="*/ 7144 h 66675"/>
                <a:gd name="connsiteX1" fmla="*/ 1630204 w 1676400"/>
                <a:gd name="connsiteY1" fmla="*/ 7144 h 66675"/>
                <a:gd name="connsiteX2" fmla="*/ 1672114 w 1676400"/>
                <a:gd name="connsiteY2" fmla="*/ 49054 h 66675"/>
                <a:gd name="connsiteX3" fmla="*/ 1672114 w 1676400"/>
                <a:gd name="connsiteY3" fmla="*/ 57626 h 66675"/>
                <a:gd name="connsiteX4" fmla="*/ 1656874 w 1676400"/>
                <a:gd name="connsiteY4" fmla="*/ 62389 h 66675"/>
                <a:gd name="connsiteX5" fmla="*/ 1654016 w 1676400"/>
                <a:gd name="connsiteY5" fmla="*/ 62389 h 66675"/>
                <a:gd name="connsiteX6" fmla="*/ 29051 w 1676400"/>
                <a:gd name="connsiteY6" fmla="*/ 62389 h 66675"/>
                <a:gd name="connsiteX7" fmla="*/ 21431 w 1676400"/>
                <a:gd name="connsiteY7" fmla="*/ 63341 h 66675"/>
                <a:gd name="connsiteX8" fmla="*/ 7144 w 1676400"/>
                <a:gd name="connsiteY8" fmla="*/ 55721 h 66675"/>
                <a:gd name="connsiteX9" fmla="*/ 7144 w 1676400"/>
                <a:gd name="connsiteY9" fmla="*/ 48101 h 66675"/>
                <a:gd name="connsiteX10" fmla="*/ 50006 w 1676400"/>
                <a:gd name="connsiteY10" fmla="*/ 714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6400" h="66675">
                  <a:moveTo>
                    <a:pt x="50006" y="7144"/>
                  </a:moveTo>
                  <a:lnTo>
                    <a:pt x="1630204" y="7144"/>
                  </a:lnTo>
                  <a:cubicBezTo>
                    <a:pt x="1653064" y="7144"/>
                    <a:pt x="1672114" y="26194"/>
                    <a:pt x="1672114" y="49054"/>
                  </a:cubicBezTo>
                  <a:lnTo>
                    <a:pt x="1672114" y="57626"/>
                  </a:lnTo>
                  <a:cubicBezTo>
                    <a:pt x="1672114" y="57626"/>
                    <a:pt x="1674019" y="64294"/>
                    <a:pt x="1656874" y="62389"/>
                  </a:cubicBezTo>
                  <a:cubicBezTo>
                    <a:pt x="1655921" y="62389"/>
                    <a:pt x="1654969" y="62389"/>
                    <a:pt x="1654016" y="62389"/>
                  </a:cubicBezTo>
                  <a:lnTo>
                    <a:pt x="29051" y="62389"/>
                  </a:lnTo>
                  <a:cubicBezTo>
                    <a:pt x="26194" y="62389"/>
                    <a:pt x="24289" y="62389"/>
                    <a:pt x="21431" y="63341"/>
                  </a:cubicBezTo>
                  <a:cubicBezTo>
                    <a:pt x="16669" y="64294"/>
                    <a:pt x="8096" y="64294"/>
                    <a:pt x="7144" y="55721"/>
                  </a:cubicBezTo>
                  <a:lnTo>
                    <a:pt x="7144" y="48101"/>
                  </a:lnTo>
                  <a:cubicBezTo>
                    <a:pt x="8096" y="25241"/>
                    <a:pt x="26194" y="7144"/>
                    <a:pt x="50006" y="7144"/>
                  </a:cubicBezTo>
                  <a:close/>
                </a:path>
              </a:pathLst>
            </a:custGeom>
            <a:solidFill>
              <a:srgbClr val="CCCCCC"/>
            </a:solidFill>
            <a:ln w="9525" cap="flat">
              <a:noFill/>
              <a:prstDash val="solid"/>
              <a:miter/>
            </a:ln>
          </p:spPr>
          <p:txBody>
            <a:bodyPr rtlCol="0" anchor="ctr"/>
            <a:lstStyle/>
            <a:p>
              <a:endParaRPr lang="en-US" b="1" dirty="0">
                <a:ln w="18000">
                  <a:solidFill>
                    <a:schemeClr val="accent2">
                      <a:satMod val="140000"/>
                    </a:schemeClr>
                  </a:solidFill>
                  <a:prstDash val="solid"/>
                  <a:miter lim="800000"/>
                </a:ln>
                <a:noFill/>
                <a:effectLst>
                  <a:outerShdw blurRad="25500" dist="23000" dir="7020000" algn="tl">
                    <a:srgbClr val="000000">
                      <a:alpha val="50000"/>
                    </a:srgbClr>
                  </a:outerShdw>
                </a:effectLst>
              </a:endParaRPr>
            </a:p>
          </p:txBody>
        </p:sp>
        <p:sp>
          <p:nvSpPr>
            <p:cNvPr id="48" name="Freeform: Shape 47">
              <a:extLst>
                <a:ext uri="{FF2B5EF4-FFF2-40B4-BE49-F238E27FC236}">
                  <a16:creationId xmlns:a16="http://schemas.microsoft.com/office/drawing/2014/main" xmlns="" id="{F81D0BB3-4F00-4CE8-854B-634AE73E518D}"/>
                </a:ext>
              </a:extLst>
            </p:cNvPr>
            <p:cNvSpPr/>
            <p:nvPr/>
          </p:nvSpPr>
          <p:spPr>
            <a:xfrm>
              <a:off x="4438629" y="6215033"/>
              <a:ext cx="1618413" cy="184076"/>
            </a:xfrm>
            <a:custGeom>
              <a:avLst/>
              <a:gdLst>
                <a:gd name="connsiteX0" fmla="*/ 1478513 w 1618413"/>
                <a:gd name="connsiteY0" fmla="*/ 177499 h 184076"/>
                <a:gd name="connsiteX1" fmla="*/ 1485084 w 1618413"/>
                <a:gd name="connsiteY1" fmla="*/ 177499 h 184076"/>
                <a:gd name="connsiteX2" fmla="*/ 1502686 w 1618413"/>
                <a:gd name="connsiteY2" fmla="*/ 178122 h 184076"/>
                <a:gd name="connsiteX3" fmla="*/ 1499879 w 1618413"/>
                <a:gd name="connsiteY3" fmla="*/ 178526 h 184076"/>
                <a:gd name="connsiteX4" fmla="*/ 1478513 w 1618413"/>
                <a:gd name="connsiteY4" fmla="*/ 177499 h 184076"/>
                <a:gd name="connsiteX5" fmla="*/ 84799 w 1618413"/>
                <a:gd name="connsiteY5" fmla="*/ 170928 h 184076"/>
                <a:gd name="connsiteX6" fmla="*/ 117666 w 1618413"/>
                <a:gd name="connsiteY6" fmla="*/ 177499 h 184076"/>
                <a:gd name="connsiteX7" fmla="*/ 104518 w 1618413"/>
                <a:gd name="connsiteY7" fmla="*/ 177499 h 184076"/>
                <a:gd name="connsiteX8" fmla="*/ 84799 w 1618413"/>
                <a:gd name="connsiteY8" fmla="*/ 170928 h 184076"/>
                <a:gd name="connsiteX9" fmla="*/ 1603418 w 1618413"/>
                <a:gd name="connsiteY9" fmla="*/ 0 h 184076"/>
                <a:gd name="connsiteX10" fmla="*/ 1616567 w 1618413"/>
                <a:gd name="connsiteY10" fmla="*/ 0 h 184076"/>
                <a:gd name="connsiteX11" fmla="*/ 1511177 w 1618413"/>
                <a:gd name="connsiteY11" fmla="*/ 178423 h 184076"/>
                <a:gd name="connsiteX12" fmla="*/ 1502686 w 1618413"/>
                <a:gd name="connsiteY12" fmla="*/ 178122 h 184076"/>
                <a:gd name="connsiteX13" fmla="*/ 1521501 w 1618413"/>
                <a:gd name="connsiteY13" fmla="*/ 175419 h 184076"/>
                <a:gd name="connsiteX14" fmla="*/ 1603418 w 1618413"/>
                <a:gd name="connsiteY14" fmla="*/ 6571 h 184076"/>
                <a:gd name="connsiteX15" fmla="*/ 5911 w 1618413"/>
                <a:gd name="connsiteY15" fmla="*/ 0 h 184076"/>
                <a:gd name="connsiteX16" fmla="*/ 19060 w 1618413"/>
                <a:gd name="connsiteY16" fmla="*/ 6571 h 184076"/>
                <a:gd name="connsiteX17" fmla="*/ 91379 w 1618413"/>
                <a:gd name="connsiteY17" fmla="*/ 184076 h 184076"/>
                <a:gd name="connsiteX18" fmla="*/ 5911 w 1618413"/>
                <a:gd name="connsiteY18" fmla="*/ 0 h 18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18413" h="184076">
                  <a:moveTo>
                    <a:pt x="1478513" y="177499"/>
                  </a:moveTo>
                  <a:lnTo>
                    <a:pt x="1485084" y="177499"/>
                  </a:lnTo>
                  <a:lnTo>
                    <a:pt x="1502686" y="178122"/>
                  </a:lnTo>
                  <a:lnTo>
                    <a:pt x="1499879" y="178526"/>
                  </a:lnTo>
                  <a:cubicBezTo>
                    <a:pt x="1487142" y="179142"/>
                    <a:pt x="1478513" y="177499"/>
                    <a:pt x="1478513" y="177499"/>
                  </a:cubicBezTo>
                  <a:close/>
                  <a:moveTo>
                    <a:pt x="84799" y="170928"/>
                  </a:moveTo>
                  <a:cubicBezTo>
                    <a:pt x="97947" y="177499"/>
                    <a:pt x="104518" y="177499"/>
                    <a:pt x="117666" y="177499"/>
                  </a:cubicBezTo>
                  <a:lnTo>
                    <a:pt x="104518" y="177499"/>
                  </a:lnTo>
                  <a:cubicBezTo>
                    <a:pt x="97947" y="177499"/>
                    <a:pt x="91370" y="177499"/>
                    <a:pt x="84799" y="170928"/>
                  </a:cubicBezTo>
                  <a:close/>
                  <a:moveTo>
                    <a:pt x="1603418" y="0"/>
                  </a:moveTo>
                  <a:lnTo>
                    <a:pt x="1616567" y="0"/>
                  </a:lnTo>
                  <a:cubicBezTo>
                    <a:pt x="1631361" y="152847"/>
                    <a:pt x="1553705" y="176266"/>
                    <a:pt x="1511177" y="178423"/>
                  </a:cubicBezTo>
                  <a:lnTo>
                    <a:pt x="1502686" y="178122"/>
                  </a:lnTo>
                  <a:lnTo>
                    <a:pt x="1521501" y="175419"/>
                  </a:lnTo>
                  <a:cubicBezTo>
                    <a:pt x="1560791" y="165788"/>
                    <a:pt x="1611636" y="129836"/>
                    <a:pt x="1603418" y="6571"/>
                  </a:cubicBezTo>
                  <a:close/>
                  <a:moveTo>
                    <a:pt x="5911" y="0"/>
                  </a:moveTo>
                  <a:lnTo>
                    <a:pt x="19060" y="6571"/>
                  </a:lnTo>
                  <a:cubicBezTo>
                    <a:pt x="19060" y="6571"/>
                    <a:pt x="-20385" y="144631"/>
                    <a:pt x="91379" y="184076"/>
                  </a:cubicBezTo>
                  <a:cubicBezTo>
                    <a:pt x="-33534" y="151202"/>
                    <a:pt x="5911" y="0"/>
                    <a:pt x="5911" y="0"/>
                  </a:cubicBezTo>
                  <a:close/>
                </a:path>
              </a:pathLst>
            </a:custGeom>
            <a:solidFill>
              <a:srgbClr val="4D4D4D"/>
            </a:solidFill>
            <a:ln w="9525" cap="flat">
              <a:noFill/>
              <a:prstDash val="solid"/>
              <a:miter/>
            </a:ln>
          </p:spPr>
          <p:txBody>
            <a:bodyPr rtlCol="0" anchor="ctr"/>
            <a:lstStyle/>
            <a:p>
              <a:endParaRPr lang="en-US" b="1">
                <a:ln w="18000">
                  <a:solidFill>
                    <a:schemeClr val="accent2">
                      <a:satMod val="140000"/>
                    </a:schemeClr>
                  </a:solidFill>
                  <a:prstDash val="solid"/>
                  <a:miter lim="800000"/>
                </a:ln>
                <a:noFill/>
                <a:effectLst>
                  <a:outerShdw blurRad="25500" dist="23000" dir="7020000" algn="tl">
                    <a:srgbClr val="000000">
                      <a:alpha val="50000"/>
                    </a:srgbClr>
                  </a:outerShdw>
                </a:effectLst>
              </a:endParaRPr>
            </a:p>
          </p:txBody>
        </p:sp>
        <p:grpSp>
          <p:nvGrpSpPr>
            <p:cNvPr id="12" name="Group 48">
              <a:extLst>
                <a:ext uri="{FF2B5EF4-FFF2-40B4-BE49-F238E27FC236}">
                  <a16:creationId xmlns:a16="http://schemas.microsoft.com/office/drawing/2014/main" xmlns="" id="{F54CC336-7B9D-4213-A626-2752F67A7941}"/>
                </a:ext>
              </a:extLst>
            </p:cNvPr>
            <p:cNvGrpSpPr/>
            <p:nvPr/>
          </p:nvGrpSpPr>
          <p:grpSpPr>
            <a:xfrm>
              <a:off x="1606" y="6382978"/>
              <a:ext cx="413937" cy="115242"/>
              <a:chOff x="5955" y="6353672"/>
              <a:chExt cx="413937" cy="115242"/>
            </a:xfrm>
          </p:grpSpPr>
          <p:sp>
            <p:nvSpPr>
              <p:cNvPr id="54" name="Rectangle: Rounded Corners 53">
                <a:extLst>
                  <a:ext uri="{FF2B5EF4-FFF2-40B4-BE49-F238E27FC236}">
                    <a16:creationId xmlns:a16="http://schemas.microsoft.com/office/drawing/2014/main" xmlns="" id="{9776B672-431A-423E-B7F6-E710527C1889}"/>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n w="18000">
                    <a:solidFill>
                      <a:schemeClr val="accent2">
                        <a:satMod val="140000"/>
                      </a:schemeClr>
                    </a:solidFill>
                    <a:prstDash val="solid"/>
                    <a:miter lim="800000"/>
                  </a:ln>
                  <a:noFill/>
                  <a:effectLst>
                    <a:outerShdw blurRad="25500" dist="23000" dir="7020000" algn="tl">
                      <a:srgbClr val="000000">
                        <a:alpha val="50000"/>
                      </a:srgbClr>
                    </a:outerShdw>
                  </a:effectLst>
                </a:endParaRPr>
              </a:p>
            </p:txBody>
          </p:sp>
          <p:sp>
            <p:nvSpPr>
              <p:cNvPr id="55" name="Rectangle: Rounded Corners 54">
                <a:extLst>
                  <a:ext uri="{FF2B5EF4-FFF2-40B4-BE49-F238E27FC236}">
                    <a16:creationId xmlns:a16="http://schemas.microsoft.com/office/drawing/2014/main" xmlns="" id="{51F1711F-5955-4C8A-9F72-A6990E058ACE}"/>
                  </a:ext>
                </a:extLst>
              </p:cNvPr>
              <p:cNvSpPr/>
              <p:nvPr/>
            </p:nvSpPr>
            <p:spPr>
              <a:xfrm>
                <a:off x="99417" y="6382279"/>
                <a:ext cx="227012"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n w="18000">
                    <a:solidFill>
                      <a:schemeClr val="accent2">
                        <a:satMod val="140000"/>
                      </a:schemeClr>
                    </a:solidFill>
                    <a:prstDash val="solid"/>
                    <a:miter lim="800000"/>
                  </a:ln>
                  <a:noFill/>
                  <a:effectLst>
                    <a:outerShdw blurRad="25500" dist="23000" dir="7020000" algn="tl">
                      <a:srgbClr val="000000">
                        <a:alpha val="50000"/>
                      </a:srgbClr>
                    </a:outerShdw>
                  </a:effectLst>
                </a:endParaRPr>
              </a:p>
            </p:txBody>
          </p:sp>
        </p:grpSp>
        <p:grpSp>
          <p:nvGrpSpPr>
            <p:cNvPr id="14" name="Group 49">
              <a:extLst>
                <a:ext uri="{FF2B5EF4-FFF2-40B4-BE49-F238E27FC236}">
                  <a16:creationId xmlns:a16="http://schemas.microsoft.com/office/drawing/2014/main" xmlns="" id="{CE1C3A07-0178-4B06-8527-31909A97BF64}"/>
                </a:ext>
              </a:extLst>
            </p:cNvPr>
            <p:cNvGrpSpPr/>
            <p:nvPr/>
          </p:nvGrpSpPr>
          <p:grpSpPr>
            <a:xfrm>
              <a:off x="9855291" y="6381600"/>
              <a:ext cx="885989" cy="115242"/>
              <a:chOff x="5955" y="6353672"/>
              <a:chExt cx="413937" cy="115242"/>
            </a:xfrm>
          </p:grpSpPr>
          <p:sp>
            <p:nvSpPr>
              <p:cNvPr id="52" name="Rectangle: Rounded Corners 51">
                <a:extLst>
                  <a:ext uri="{FF2B5EF4-FFF2-40B4-BE49-F238E27FC236}">
                    <a16:creationId xmlns:a16="http://schemas.microsoft.com/office/drawing/2014/main" xmlns="" id="{1A525325-7DD9-4F0C-93A9-807542B5D54C}"/>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n w="18000">
                    <a:solidFill>
                      <a:schemeClr val="accent2">
                        <a:satMod val="140000"/>
                      </a:schemeClr>
                    </a:solidFill>
                    <a:prstDash val="solid"/>
                    <a:miter lim="800000"/>
                  </a:ln>
                  <a:noFill/>
                  <a:effectLst>
                    <a:outerShdw blurRad="25500" dist="23000" dir="7020000" algn="tl">
                      <a:srgbClr val="000000">
                        <a:alpha val="50000"/>
                      </a:srgbClr>
                    </a:outerShdw>
                  </a:effectLst>
                </a:endParaRPr>
              </a:p>
            </p:txBody>
          </p:sp>
          <p:sp>
            <p:nvSpPr>
              <p:cNvPr id="53" name="Rectangle: Rounded Corners 52">
                <a:extLst>
                  <a:ext uri="{FF2B5EF4-FFF2-40B4-BE49-F238E27FC236}">
                    <a16:creationId xmlns:a16="http://schemas.microsoft.com/office/drawing/2014/main" xmlns="" id="{C5884DAD-F909-4F83-9FCC-587CAA84714C}"/>
                  </a:ext>
                </a:extLst>
              </p:cNvPr>
              <p:cNvSpPr/>
              <p:nvPr/>
            </p:nvSpPr>
            <p:spPr>
              <a:xfrm>
                <a:off x="84761" y="6382279"/>
                <a:ext cx="256326"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18000">
                    <a:solidFill>
                      <a:schemeClr val="accent2">
                        <a:satMod val="140000"/>
                      </a:schemeClr>
                    </a:solidFill>
                    <a:prstDash val="solid"/>
                    <a:miter lim="800000"/>
                  </a:ln>
                  <a:noFill/>
                  <a:effectLst>
                    <a:outerShdw blurRad="25500" dist="23000" dir="7020000" algn="tl">
                      <a:srgbClr val="000000">
                        <a:alpha val="50000"/>
                      </a:srgbClr>
                    </a:outerShdw>
                  </a:effectLst>
                </a:endParaRPr>
              </a:p>
            </p:txBody>
          </p:sp>
        </p:grpSp>
        <p:sp>
          <p:nvSpPr>
            <p:cNvPr id="51" name="Freeform: Shape 50">
              <a:extLst>
                <a:ext uri="{FF2B5EF4-FFF2-40B4-BE49-F238E27FC236}">
                  <a16:creationId xmlns:a16="http://schemas.microsoft.com/office/drawing/2014/main" xmlns="" id="{38B51A5B-EE1F-45EC-8CBF-F71D5D96B7FA}"/>
                </a:ext>
              </a:extLst>
            </p:cNvPr>
            <p:cNvSpPr/>
            <p:nvPr/>
          </p:nvSpPr>
          <p:spPr>
            <a:xfrm>
              <a:off x="3892805" y="496953"/>
              <a:ext cx="5479036" cy="5431217"/>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b="1" dirty="0">
                <a:ln w="18000">
                  <a:solidFill>
                    <a:schemeClr val="accent2">
                      <a:satMod val="140000"/>
                    </a:schemeClr>
                  </a:solidFill>
                  <a:prstDash val="solid"/>
                  <a:miter lim="800000"/>
                </a:ln>
                <a:noFill/>
                <a:effectLst>
                  <a:outerShdw blurRad="25500" dist="23000" dir="7020000" algn="tl">
                    <a:srgbClr val="000000">
                      <a:alpha val="50000"/>
                    </a:srgbClr>
                  </a:outerShdw>
                </a:effectLst>
              </a:endParaRPr>
            </a:p>
          </p:txBody>
        </p:sp>
      </p:grpSp>
      <p:sp>
        <p:nvSpPr>
          <p:cNvPr id="63" name="Heart 17">
            <a:extLst>
              <a:ext uri="{FF2B5EF4-FFF2-40B4-BE49-F238E27FC236}">
                <a16:creationId xmlns:a16="http://schemas.microsoft.com/office/drawing/2014/main" xmlns="" id="{053D9A91-4CDD-4A7F-89D4-216035FE5A68}"/>
              </a:ext>
            </a:extLst>
          </p:cNvPr>
          <p:cNvSpPr/>
          <p:nvPr/>
        </p:nvSpPr>
        <p:spPr>
          <a:xfrm>
            <a:off x="3940180" y="4681871"/>
            <a:ext cx="391429" cy="383783"/>
          </a:xfrm>
          <a:custGeom>
            <a:avLst/>
            <a:gdLst/>
            <a:ahLst/>
            <a:cxnLst/>
            <a:rect l="l" t="t" r="r" b="b"/>
            <a:pathLst>
              <a:path w="3263621" h="3199863">
                <a:moveTo>
                  <a:pt x="1896188" y="786599"/>
                </a:moveTo>
                <a:cubicBezTo>
                  <a:pt x="1878938" y="786251"/>
                  <a:pt x="1861335" y="789280"/>
                  <a:pt x="1844305" y="796082"/>
                </a:cubicBezTo>
                <a:cubicBezTo>
                  <a:pt x="1792333" y="816839"/>
                  <a:pt x="1760707" y="866742"/>
                  <a:pt x="1761231" y="919486"/>
                </a:cubicBezTo>
                <a:lnTo>
                  <a:pt x="1573886" y="1618665"/>
                </a:lnTo>
                <a:lnTo>
                  <a:pt x="1438574" y="1113672"/>
                </a:lnTo>
                <a:cubicBezTo>
                  <a:pt x="1424335" y="1060531"/>
                  <a:pt x="1379808" y="1023594"/>
                  <a:pt x="1328543" y="1016456"/>
                </a:cubicBezTo>
                <a:cubicBezTo>
                  <a:pt x="1320071" y="1015276"/>
                  <a:pt x="1311415" y="1014911"/>
                  <a:pt x="1302836" y="1018067"/>
                </a:cubicBezTo>
                <a:lnTo>
                  <a:pt x="1300556" y="1017667"/>
                </a:lnTo>
                <a:cubicBezTo>
                  <a:pt x="1298914" y="1017711"/>
                  <a:pt x="1297275" y="1017786"/>
                  <a:pt x="1295680" y="1018515"/>
                </a:cubicBezTo>
                <a:lnTo>
                  <a:pt x="1275904" y="1019755"/>
                </a:lnTo>
                <a:cubicBezTo>
                  <a:pt x="1273459" y="1020410"/>
                  <a:pt x="1271049" y="1021129"/>
                  <a:pt x="1269080" y="1023145"/>
                </a:cubicBezTo>
                <a:cubicBezTo>
                  <a:pt x="1229892" y="1033156"/>
                  <a:pt x="1196286" y="1061513"/>
                  <a:pt x="1180414" y="1102068"/>
                </a:cubicBezTo>
                <a:lnTo>
                  <a:pt x="902406" y="1812437"/>
                </a:lnTo>
                <a:lnTo>
                  <a:pt x="612897" y="1812437"/>
                </a:lnTo>
                <a:cubicBezTo>
                  <a:pt x="539543" y="1812437"/>
                  <a:pt x="480078" y="1871902"/>
                  <a:pt x="480078" y="1945256"/>
                </a:cubicBezTo>
                <a:cubicBezTo>
                  <a:pt x="480078" y="2018610"/>
                  <a:pt x="539543" y="2078075"/>
                  <a:pt x="612897" y="2078075"/>
                </a:cubicBezTo>
                <a:lnTo>
                  <a:pt x="966673" y="2078075"/>
                </a:lnTo>
                <a:cubicBezTo>
                  <a:pt x="1008666" y="2088839"/>
                  <a:pt x="1051924" y="2075535"/>
                  <a:pt x="1081835" y="2045978"/>
                </a:cubicBezTo>
                <a:cubicBezTo>
                  <a:pt x="1105846" y="2028294"/>
                  <a:pt x="1122213" y="2001701"/>
                  <a:pt x="1125659" y="1970866"/>
                </a:cubicBezTo>
                <a:lnTo>
                  <a:pt x="1284498" y="1565001"/>
                </a:lnTo>
                <a:lnTo>
                  <a:pt x="1443089" y="2156868"/>
                </a:lnTo>
                <a:cubicBezTo>
                  <a:pt x="1455914" y="2204733"/>
                  <a:pt x="1493311" y="2239452"/>
                  <a:pt x="1538593" y="2249086"/>
                </a:cubicBezTo>
                <a:lnTo>
                  <a:pt x="1542015" y="2250785"/>
                </a:lnTo>
                <a:cubicBezTo>
                  <a:pt x="1542604" y="2250943"/>
                  <a:pt x="1543193" y="2251097"/>
                  <a:pt x="1543870" y="2250902"/>
                </a:cubicBezTo>
                <a:cubicBezTo>
                  <a:pt x="1553422" y="2254514"/>
                  <a:pt x="1563610" y="2255524"/>
                  <a:pt x="1573886" y="2252783"/>
                </a:cubicBezTo>
                <a:cubicBezTo>
                  <a:pt x="1584162" y="2255524"/>
                  <a:pt x="1594351" y="2254515"/>
                  <a:pt x="1603903" y="2250901"/>
                </a:cubicBezTo>
                <a:lnTo>
                  <a:pt x="1605758" y="2250785"/>
                </a:lnTo>
                <a:cubicBezTo>
                  <a:pt x="1606974" y="2250459"/>
                  <a:pt x="1608181" y="2250118"/>
                  <a:pt x="1609178" y="2249086"/>
                </a:cubicBezTo>
                <a:cubicBezTo>
                  <a:pt x="1654461" y="2239453"/>
                  <a:pt x="1691859" y="2204734"/>
                  <a:pt x="1704684" y="2156868"/>
                </a:cubicBezTo>
                <a:lnTo>
                  <a:pt x="1921541" y="1347547"/>
                </a:lnTo>
                <a:lnTo>
                  <a:pt x="2181705" y="1998928"/>
                </a:lnTo>
                <a:cubicBezTo>
                  <a:pt x="2205326" y="2058070"/>
                  <a:pt x="2266689" y="2090865"/>
                  <a:pt x="2326593" y="2078075"/>
                </a:cubicBezTo>
                <a:lnTo>
                  <a:pt x="2671200" y="2078075"/>
                </a:lnTo>
                <a:cubicBezTo>
                  <a:pt x="2744554" y="2078075"/>
                  <a:pt x="2804019" y="2018610"/>
                  <a:pt x="2804019" y="1945256"/>
                </a:cubicBezTo>
                <a:cubicBezTo>
                  <a:pt x="2804019" y="1871902"/>
                  <a:pt x="2744554" y="1812437"/>
                  <a:pt x="2671200" y="1812437"/>
                </a:cubicBezTo>
                <a:lnTo>
                  <a:pt x="2393261" y="1812437"/>
                </a:lnTo>
                <a:lnTo>
                  <a:pt x="2016914" y="870162"/>
                </a:lnTo>
                <a:cubicBezTo>
                  <a:pt x="1996508" y="819071"/>
                  <a:pt x="1947937" y="787642"/>
                  <a:pt x="1896188" y="786599"/>
                </a:cubicBezTo>
                <a:close/>
                <a:moveTo>
                  <a:pt x="773454" y="106"/>
                </a:moveTo>
                <a:cubicBezTo>
                  <a:pt x="1097282" y="5742"/>
                  <a:pt x="1441967" y="238301"/>
                  <a:pt x="1631811" y="769863"/>
                </a:cubicBezTo>
                <a:cubicBezTo>
                  <a:pt x="2306811" y="-1120137"/>
                  <a:pt x="4939311" y="769863"/>
                  <a:pt x="1631811" y="3199863"/>
                </a:cubicBezTo>
                <a:cubicBezTo>
                  <a:pt x="-745455" y="1453301"/>
                  <a:pt x="-54107" y="-14297"/>
                  <a:pt x="773454" y="106"/>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ko-KR" altLang="en-US" sz="2700" dirty="0"/>
          </a:p>
        </p:txBody>
      </p:sp>
      <p:sp>
        <p:nvSpPr>
          <p:cNvPr id="64" name="Rounded Rectangle 25">
            <a:extLst>
              <a:ext uri="{FF2B5EF4-FFF2-40B4-BE49-F238E27FC236}">
                <a16:creationId xmlns:a16="http://schemas.microsoft.com/office/drawing/2014/main" xmlns="" id="{33A9D8B8-DC6E-4F7B-A466-328836E68691}"/>
              </a:ext>
            </a:extLst>
          </p:cNvPr>
          <p:cNvSpPr/>
          <p:nvPr/>
        </p:nvSpPr>
        <p:spPr>
          <a:xfrm>
            <a:off x="3842147" y="3033725"/>
            <a:ext cx="388596" cy="327507"/>
          </a:xfrm>
          <a:custGeom>
            <a:avLst/>
            <a:gdLst/>
            <a:ahLst/>
            <a:cxnLst/>
            <a:rect l="l" t="t" r="r" b="b"/>
            <a:pathLst>
              <a:path w="3240000" h="2730652">
                <a:moveTo>
                  <a:pt x="1452811" y="1541940"/>
                </a:moveTo>
                <a:lnTo>
                  <a:pt x="1452811" y="1831951"/>
                </a:lnTo>
                <a:lnTo>
                  <a:pt x="1162800" y="1831951"/>
                </a:lnTo>
                <a:lnTo>
                  <a:pt x="1162800" y="2166329"/>
                </a:lnTo>
                <a:lnTo>
                  <a:pt x="1452811" y="2166329"/>
                </a:lnTo>
                <a:lnTo>
                  <a:pt x="1452811" y="2456340"/>
                </a:lnTo>
                <a:lnTo>
                  <a:pt x="1787189" y="2456340"/>
                </a:lnTo>
                <a:lnTo>
                  <a:pt x="1787189" y="2166329"/>
                </a:lnTo>
                <a:lnTo>
                  <a:pt x="2077200" y="2166329"/>
                </a:lnTo>
                <a:lnTo>
                  <a:pt x="2077200" y="1831951"/>
                </a:lnTo>
                <a:lnTo>
                  <a:pt x="1787189" y="1831951"/>
                </a:lnTo>
                <a:lnTo>
                  <a:pt x="1787189" y="1541940"/>
                </a:lnTo>
                <a:close/>
                <a:moveTo>
                  <a:pt x="0" y="1278453"/>
                </a:moveTo>
                <a:lnTo>
                  <a:pt x="3240000" y="1278453"/>
                </a:lnTo>
                <a:lnTo>
                  <a:pt x="3240000" y="2376509"/>
                </a:lnTo>
                <a:cubicBezTo>
                  <a:pt x="3240000" y="2572097"/>
                  <a:pt x="3081445" y="2730652"/>
                  <a:pt x="2885857" y="2730652"/>
                </a:cubicBezTo>
                <a:lnTo>
                  <a:pt x="354143" y="2730652"/>
                </a:lnTo>
                <a:cubicBezTo>
                  <a:pt x="158555" y="2730652"/>
                  <a:pt x="0" y="2572097"/>
                  <a:pt x="0" y="2376509"/>
                </a:cubicBezTo>
                <a:close/>
                <a:moveTo>
                  <a:pt x="1001150" y="200505"/>
                </a:moveTo>
                <a:cubicBezTo>
                  <a:pt x="933045" y="200505"/>
                  <a:pt x="877834" y="255715"/>
                  <a:pt x="877834" y="323821"/>
                </a:cubicBezTo>
                <a:lnTo>
                  <a:pt x="877834" y="605836"/>
                </a:lnTo>
                <a:lnTo>
                  <a:pt x="2362163" y="605836"/>
                </a:lnTo>
                <a:lnTo>
                  <a:pt x="2362163" y="323821"/>
                </a:lnTo>
                <a:cubicBezTo>
                  <a:pt x="2362163" y="255715"/>
                  <a:pt x="2306952" y="200505"/>
                  <a:pt x="2238846" y="200505"/>
                </a:cubicBezTo>
                <a:close/>
                <a:moveTo>
                  <a:pt x="843301" y="0"/>
                </a:moveTo>
                <a:lnTo>
                  <a:pt x="2396696" y="0"/>
                </a:lnTo>
                <a:cubicBezTo>
                  <a:pt x="2488075" y="0"/>
                  <a:pt x="2562152" y="74077"/>
                  <a:pt x="2562152" y="165456"/>
                </a:cubicBezTo>
                <a:lnTo>
                  <a:pt x="2562152" y="605836"/>
                </a:lnTo>
                <a:lnTo>
                  <a:pt x="2885857" y="605836"/>
                </a:lnTo>
                <a:cubicBezTo>
                  <a:pt x="3081445" y="605836"/>
                  <a:pt x="3240000" y="764391"/>
                  <a:pt x="3240000" y="959979"/>
                </a:cubicBezTo>
                <a:lnTo>
                  <a:pt x="3240000" y="1134437"/>
                </a:lnTo>
                <a:lnTo>
                  <a:pt x="0" y="1134437"/>
                </a:lnTo>
                <a:lnTo>
                  <a:pt x="0" y="959979"/>
                </a:lnTo>
                <a:cubicBezTo>
                  <a:pt x="0" y="764391"/>
                  <a:pt x="158555" y="605836"/>
                  <a:pt x="354143" y="605836"/>
                </a:cubicBezTo>
                <a:lnTo>
                  <a:pt x="677845" y="605836"/>
                </a:lnTo>
                <a:lnTo>
                  <a:pt x="677845" y="165456"/>
                </a:lnTo>
                <a:cubicBezTo>
                  <a:pt x="677845" y="74077"/>
                  <a:pt x="751923" y="0"/>
                  <a:pt x="84330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ko-KR" altLang="en-US" sz="2700" dirty="0"/>
          </a:p>
        </p:txBody>
      </p:sp>
      <p:sp>
        <p:nvSpPr>
          <p:cNvPr id="65" name="Chord 32">
            <a:extLst>
              <a:ext uri="{FF2B5EF4-FFF2-40B4-BE49-F238E27FC236}">
                <a16:creationId xmlns:a16="http://schemas.microsoft.com/office/drawing/2014/main" xmlns="" id="{4607E45B-003C-4701-92CA-049920C2CA69}"/>
              </a:ext>
            </a:extLst>
          </p:cNvPr>
          <p:cNvSpPr/>
          <p:nvPr/>
        </p:nvSpPr>
        <p:spPr>
          <a:xfrm>
            <a:off x="3863979" y="1334682"/>
            <a:ext cx="388596" cy="385187"/>
          </a:xfrm>
          <a:custGeom>
            <a:avLst/>
            <a:gdLst/>
            <a:ahLst/>
            <a:cxnLst/>
            <a:rect l="l" t="t" r="r" b="b"/>
            <a:pathLst>
              <a:path w="3240000" h="3211580">
                <a:moveTo>
                  <a:pt x="991906" y="2959580"/>
                </a:moveTo>
                <a:lnTo>
                  <a:pt x="2193254" y="2959580"/>
                </a:lnTo>
                <a:cubicBezTo>
                  <a:pt x="2215674" y="2959580"/>
                  <a:pt x="2233849" y="2977755"/>
                  <a:pt x="2233849" y="3000175"/>
                </a:cubicBezTo>
                <a:lnTo>
                  <a:pt x="2233849" y="3170985"/>
                </a:lnTo>
                <a:cubicBezTo>
                  <a:pt x="2233849" y="3193405"/>
                  <a:pt x="2215674" y="3211580"/>
                  <a:pt x="2193254" y="3211580"/>
                </a:cubicBezTo>
                <a:lnTo>
                  <a:pt x="991906" y="3211580"/>
                </a:lnTo>
                <a:cubicBezTo>
                  <a:pt x="969486" y="3211580"/>
                  <a:pt x="951311" y="3193405"/>
                  <a:pt x="951311" y="3170985"/>
                </a:cubicBezTo>
                <a:lnTo>
                  <a:pt x="951311" y="3000175"/>
                </a:lnTo>
                <a:cubicBezTo>
                  <a:pt x="951311" y="2977755"/>
                  <a:pt x="969486" y="2959580"/>
                  <a:pt x="991906" y="2959580"/>
                </a:cubicBezTo>
                <a:close/>
                <a:moveTo>
                  <a:pt x="1439043" y="1763796"/>
                </a:moveTo>
                <a:lnTo>
                  <a:pt x="1439043" y="2067459"/>
                </a:lnTo>
                <a:lnTo>
                  <a:pt x="1135380" y="2067459"/>
                </a:lnTo>
                <a:lnTo>
                  <a:pt x="1135380" y="2374533"/>
                </a:lnTo>
                <a:lnTo>
                  <a:pt x="1439043" y="2374533"/>
                </a:lnTo>
                <a:lnTo>
                  <a:pt x="1439043" y="2678196"/>
                </a:lnTo>
                <a:lnTo>
                  <a:pt x="1746117" y="2678196"/>
                </a:lnTo>
                <a:lnTo>
                  <a:pt x="1746117" y="2374533"/>
                </a:lnTo>
                <a:lnTo>
                  <a:pt x="2049780" y="2374533"/>
                </a:lnTo>
                <a:lnTo>
                  <a:pt x="2049780" y="2067459"/>
                </a:lnTo>
                <a:lnTo>
                  <a:pt x="1746117" y="2067459"/>
                </a:lnTo>
                <a:lnTo>
                  <a:pt x="1746117" y="1763796"/>
                </a:lnTo>
                <a:close/>
                <a:moveTo>
                  <a:pt x="128358" y="1541040"/>
                </a:moveTo>
                <a:lnTo>
                  <a:pt x="3056915" y="1550917"/>
                </a:lnTo>
                <a:cubicBezTo>
                  <a:pt x="3061111" y="2078028"/>
                  <a:pt x="2781683" y="2566719"/>
                  <a:pt x="2325284" y="2830467"/>
                </a:cubicBezTo>
                <a:lnTo>
                  <a:pt x="2182018" y="2900953"/>
                </a:lnTo>
                <a:lnTo>
                  <a:pt x="1002135" y="2900953"/>
                </a:lnTo>
                <a:cubicBezTo>
                  <a:pt x="950374" y="2879821"/>
                  <a:pt x="900231" y="2854191"/>
                  <a:pt x="851341" y="2825496"/>
                </a:cubicBezTo>
                <a:cubicBezTo>
                  <a:pt x="396732" y="2558675"/>
                  <a:pt x="120607" y="2068110"/>
                  <a:pt x="128358" y="1541040"/>
                </a:cubicBezTo>
                <a:close/>
                <a:moveTo>
                  <a:pt x="61067" y="1230414"/>
                </a:moveTo>
                <a:lnTo>
                  <a:pt x="3178933" y="1230414"/>
                </a:lnTo>
                <a:cubicBezTo>
                  <a:pt x="3212659" y="1230414"/>
                  <a:pt x="3240000" y="1257755"/>
                  <a:pt x="3240000" y="1291481"/>
                </a:cubicBezTo>
                <a:lnTo>
                  <a:pt x="3240000" y="1421347"/>
                </a:lnTo>
                <a:cubicBezTo>
                  <a:pt x="3240000" y="1455073"/>
                  <a:pt x="3212659" y="1482414"/>
                  <a:pt x="3178933" y="1482414"/>
                </a:cubicBezTo>
                <a:lnTo>
                  <a:pt x="61067" y="1482414"/>
                </a:lnTo>
                <a:cubicBezTo>
                  <a:pt x="27341" y="1482414"/>
                  <a:pt x="0" y="1455073"/>
                  <a:pt x="0" y="1421347"/>
                </a:cubicBezTo>
                <a:lnTo>
                  <a:pt x="0" y="1291481"/>
                </a:lnTo>
                <a:cubicBezTo>
                  <a:pt x="0" y="1257755"/>
                  <a:pt x="27341" y="1230414"/>
                  <a:pt x="61067" y="1230414"/>
                </a:cubicBezTo>
                <a:close/>
                <a:moveTo>
                  <a:pt x="2481726" y="315922"/>
                </a:moveTo>
                <a:lnTo>
                  <a:pt x="2862412" y="696608"/>
                </a:lnTo>
                <a:lnTo>
                  <a:pt x="2420437" y="1138584"/>
                </a:lnTo>
                <a:lnTo>
                  <a:pt x="1659064" y="1138584"/>
                </a:lnTo>
                <a:close/>
                <a:moveTo>
                  <a:pt x="2730827" y="0"/>
                </a:moveTo>
                <a:cubicBezTo>
                  <a:pt x="2765703" y="0"/>
                  <a:pt x="2800581" y="13305"/>
                  <a:pt x="2827191" y="39915"/>
                </a:cubicBezTo>
                <a:lnTo>
                  <a:pt x="3143636" y="356360"/>
                </a:lnTo>
                <a:cubicBezTo>
                  <a:pt x="3196857" y="409581"/>
                  <a:pt x="3196857" y="495868"/>
                  <a:pt x="3143636" y="549088"/>
                </a:cubicBezTo>
                <a:lnTo>
                  <a:pt x="3082882" y="609843"/>
                </a:lnTo>
                <a:cubicBezTo>
                  <a:pt x="3029661" y="663063"/>
                  <a:pt x="2943375" y="663064"/>
                  <a:pt x="2890155" y="609843"/>
                </a:cubicBezTo>
                <a:lnTo>
                  <a:pt x="2573708" y="293397"/>
                </a:lnTo>
                <a:cubicBezTo>
                  <a:pt x="2520488" y="240176"/>
                  <a:pt x="2520488" y="153889"/>
                  <a:pt x="2573708" y="100669"/>
                </a:cubicBezTo>
                <a:lnTo>
                  <a:pt x="2634463" y="39914"/>
                </a:lnTo>
                <a:cubicBezTo>
                  <a:pt x="2661073" y="13305"/>
                  <a:pt x="2695950" y="0"/>
                  <a:pt x="273082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ko-KR" altLang="en-US" sz="2700" dirty="0"/>
          </a:p>
        </p:txBody>
      </p:sp>
      <p:sp>
        <p:nvSpPr>
          <p:cNvPr id="66" name="Rounded Rectangle 40">
            <a:extLst>
              <a:ext uri="{FF2B5EF4-FFF2-40B4-BE49-F238E27FC236}">
                <a16:creationId xmlns:a16="http://schemas.microsoft.com/office/drawing/2014/main" xmlns="" id="{C5D267B8-1EAE-4529-86DC-E7A43EF33A4C}"/>
              </a:ext>
            </a:extLst>
          </p:cNvPr>
          <p:cNvSpPr/>
          <p:nvPr/>
        </p:nvSpPr>
        <p:spPr>
          <a:xfrm rot="2942052">
            <a:off x="7918371" y="4689790"/>
            <a:ext cx="361215" cy="384279"/>
          </a:xfrm>
          <a:custGeom>
            <a:avLst/>
            <a:gdLst/>
            <a:ahLst/>
            <a:cxnLst/>
            <a:rect l="l" t="t" r="r" b="b"/>
            <a:pathLst>
              <a:path w="3011706" h="3204001">
                <a:moveTo>
                  <a:pt x="2432249" y="1011942"/>
                </a:moveTo>
                <a:cubicBezTo>
                  <a:pt x="2423608" y="1019482"/>
                  <a:pt x="2416303" y="1028841"/>
                  <a:pt x="2410966" y="1039800"/>
                </a:cubicBezTo>
                <a:lnTo>
                  <a:pt x="1969837" y="1945620"/>
                </a:lnTo>
                <a:cubicBezTo>
                  <a:pt x="1948488" y="1989457"/>
                  <a:pt x="1966719" y="2042300"/>
                  <a:pt x="2010556" y="2063648"/>
                </a:cubicBezTo>
                <a:cubicBezTo>
                  <a:pt x="2054392" y="2084996"/>
                  <a:pt x="2107235" y="2066766"/>
                  <a:pt x="2128583" y="2022929"/>
                </a:cubicBezTo>
                <a:lnTo>
                  <a:pt x="2569712" y="1117109"/>
                </a:lnTo>
                <a:cubicBezTo>
                  <a:pt x="2591061" y="1073271"/>
                  <a:pt x="2572830" y="1020430"/>
                  <a:pt x="2528993" y="999081"/>
                </a:cubicBezTo>
                <a:cubicBezTo>
                  <a:pt x="2496115" y="983070"/>
                  <a:pt x="2458172" y="989322"/>
                  <a:pt x="2432249" y="1011942"/>
                </a:cubicBezTo>
                <a:close/>
                <a:moveTo>
                  <a:pt x="1709549" y="1044955"/>
                </a:moveTo>
                <a:cubicBezTo>
                  <a:pt x="1978186" y="735551"/>
                  <a:pt x="2446780" y="702502"/>
                  <a:pt x="2756184" y="971139"/>
                </a:cubicBezTo>
                <a:cubicBezTo>
                  <a:pt x="3065588" y="1239776"/>
                  <a:pt x="3098636" y="1708370"/>
                  <a:pt x="2830000" y="2017774"/>
                </a:cubicBezTo>
                <a:cubicBezTo>
                  <a:pt x="2561363" y="2327178"/>
                  <a:pt x="2092769" y="2360227"/>
                  <a:pt x="1783365" y="2091590"/>
                </a:cubicBezTo>
                <a:cubicBezTo>
                  <a:pt x="1473960" y="1822953"/>
                  <a:pt x="1440912" y="1354359"/>
                  <a:pt x="1709549" y="1044955"/>
                </a:cubicBezTo>
                <a:close/>
                <a:moveTo>
                  <a:pt x="208197" y="1872243"/>
                </a:moveTo>
                <a:cubicBezTo>
                  <a:pt x="195168" y="1885273"/>
                  <a:pt x="187109" y="1903273"/>
                  <a:pt x="187109" y="1923155"/>
                </a:cubicBezTo>
                <a:lnTo>
                  <a:pt x="187109" y="2715155"/>
                </a:lnTo>
                <a:cubicBezTo>
                  <a:pt x="187109" y="2754920"/>
                  <a:pt x="219344" y="2787155"/>
                  <a:pt x="259109" y="2787155"/>
                </a:cubicBezTo>
                <a:cubicBezTo>
                  <a:pt x="298874" y="2787155"/>
                  <a:pt x="331109" y="2754920"/>
                  <a:pt x="331109" y="2715155"/>
                </a:cubicBezTo>
                <a:lnTo>
                  <a:pt x="331109" y="1923155"/>
                </a:lnTo>
                <a:cubicBezTo>
                  <a:pt x="331109" y="1883390"/>
                  <a:pt x="298874" y="1851155"/>
                  <a:pt x="259109" y="1851155"/>
                </a:cubicBezTo>
                <a:cubicBezTo>
                  <a:pt x="239226" y="1851156"/>
                  <a:pt x="221226" y="1859214"/>
                  <a:pt x="208197" y="1872243"/>
                </a:cubicBezTo>
                <a:close/>
                <a:moveTo>
                  <a:pt x="0" y="1625202"/>
                </a:moveTo>
                <a:cubicBezTo>
                  <a:pt x="418057" y="1737228"/>
                  <a:pt x="858998" y="1737384"/>
                  <a:pt x="1277606" y="1625336"/>
                </a:cubicBezTo>
                <a:cubicBezTo>
                  <a:pt x="1277605" y="1938624"/>
                  <a:pt x="1277605" y="2251911"/>
                  <a:pt x="1277605" y="2565198"/>
                </a:cubicBezTo>
                <a:cubicBezTo>
                  <a:pt x="1277605" y="2917999"/>
                  <a:pt x="991603" y="3204001"/>
                  <a:pt x="638802" y="3204001"/>
                </a:cubicBezTo>
                <a:lnTo>
                  <a:pt x="638803" y="3204000"/>
                </a:lnTo>
                <a:cubicBezTo>
                  <a:pt x="286002" y="3204000"/>
                  <a:pt x="0" y="2917999"/>
                  <a:pt x="0" y="2565197"/>
                </a:cubicBezTo>
                <a:close/>
                <a:moveTo>
                  <a:pt x="208197" y="459897"/>
                </a:moveTo>
                <a:cubicBezTo>
                  <a:pt x="195167" y="472926"/>
                  <a:pt x="187109" y="490926"/>
                  <a:pt x="187109" y="510808"/>
                </a:cubicBezTo>
                <a:lnTo>
                  <a:pt x="187109" y="1302808"/>
                </a:lnTo>
                <a:cubicBezTo>
                  <a:pt x="187109" y="1342573"/>
                  <a:pt x="219344" y="1374808"/>
                  <a:pt x="259109" y="1374808"/>
                </a:cubicBezTo>
                <a:cubicBezTo>
                  <a:pt x="298874" y="1374808"/>
                  <a:pt x="331109" y="1342573"/>
                  <a:pt x="331109" y="1302808"/>
                </a:cubicBezTo>
                <a:lnTo>
                  <a:pt x="331109" y="510808"/>
                </a:lnTo>
                <a:cubicBezTo>
                  <a:pt x="331109" y="471043"/>
                  <a:pt x="298874" y="438808"/>
                  <a:pt x="259109" y="438808"/>
                </a:cubicBezTo>
                <a:cubicBezTo>
                  <a:pt x="239226" y="438808"/>
                  <a:pt x="221226" y="446867"/>
                  <a:pt x="208197" y="459897"/>
                </a:cubicBezTo>
                <a:close/>
                <a:moveTo>
                  <a:pt x="187101" y="187101"/>
                </a:moveTo>
                <a:cubicBezTo>
                  <a:pt x="302701" y="71501"/>
                  <a:pt x="462402" y="0"/>
                  <a:pt x="638803" y="0"/>
                </a:cubicBezTo>
                <a:cubicBezTo>
                  <a:pt x="991604" y="0"/>
                  <a:pt x="1277606" y="286002"/>
                  <a:pt x="1277606" y="638803"/>
                </a:cubicBezTo>
                <a:lnTo>
                  <a:pt x="1277606" y="1497764"/>
                </a:lnTo>
                <a:cubicBezTo>
                  <a:pt x="859958" y="1616355"/>
                  <a:pt x="417375" y="1616210"/>
                  <a:pt x="0" y="1498771"/>
                </a:cubicBezTo>
                <a:lnTo>
                  <a:pt x="0" y="638803"/>
                </a:lnTo>
                <a:cubicBezTo>
                  <a:pt x="0" y="462403"/>
                  <a:pt x="71500" y="302702"/>
                  <a:pt x="187101" y="18710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ko-KR" altLang="en-US" sz="2700" dirty="0"/>
          </a:p>
        </p:txBody>
      </p:sp>
      <p:sp>
        <p:nvSpPr>
          <p:cNvPr id="67" name="Rounded Rectangle 17">
            <a:extLst>
              <a:ext uri="{FF2B5EF4-FFF2-40B4-BE49-F238E27FC236}">
                <a16:creationId xmlns:a16="http://schemas.microsoft.com/office/drawing/2014/main" xmlns="" id="{88908644-8735-48E5-AA3B-C1481EE6B74A}"/>
              </a:ext>
            </a:extLst>
          </p:cNvPr>
          <p:cNvSpPr>
            <a:spLocks noChangeAspect="1"/>
          </p:cNvSpPr>
          <p:nvPr/>
        </p:nvSpPr>
        <p:spPr>
          <a:xfrm>
            <a:off x="7962824" y="2993116"/>
            <a:ext cx="260009" cy="413693"/>
          </a:xfrm>
          <a:custGeom>
            <a:avLst/>
            <a:gdLst/>
            <a:ahLst/>
            <a:cxnLst/>
            <a:rect l="l" t="t" r="r" b="b"/>
            <a:pathLst>
              <a:path w="2016224" h="3207971">
                <a:moveTo>
                  <a:pt x="854575" y="1382799"/>
                </a:moveTo>
                <a:lnTo>
                  <a:pt x="854575" y="1686462"/>
                </a:lnTo>
                <a:lnTo>
                  <a:pt x="550912" y="1686462"/>
                </a:lnTo>
                <a:lnTo>
                  <a:pt x="550912" y="1993536"/>
                </a:lnTo>
                <a:lnTo>
                  <a:pt x="854575" y="1993536"/>
                </a:lnTo>
                <a:lnTo>
                  <a:pt x="854575" y="2297199"/>
                </a:lnTo>
                <a:lnTo>
                  <a:pt x="1161649" y="2297199"/>
                </a:lnTo>
                <a:lnTo>
                  <a:pt x="1161649" y="1993536"/>
                </a:lnTo>
                <a:lnTo>
                  <a:pt x="1465312" y="1993536"/>
                </a:lnTo>
                <a:lnTo>
                  <a:pt x="1465312" y="1686462"/>
                </a:lnTo>
                <a:lnTo>
                  <a:pt x="1161649" y="1686462"/>
                </a:lnTo>
                <a:lnTo>
                  <a:pt x="1161649" y="1382799"/>
                </a:lnTo>
                <a:close/>
                <a:moveTo>
                  <a:pt x="397285" y="941591"/>
                </a:moveTo>
                <a:lnTo>
                  <a:pt x="1618940" y="941591"/>
                </a:lnTo>
                <a:lnTo>
                  <a:pt x="1618940" y="2738407"/>
                </a:lnTo>
                <a:lnTo>
                  <a:pt x="397285" y="2738407"/>
                </a:lnTo>
                <a:close/>
                <a:moveTo>
                  <a:pt x="305673" y="849979"/>
                </a:moveTo>
                <a:lnTo>
                  <a:pt x="305673" y="2830019"/>
                </a:lnTo>
                <a:lnTo>
                  <a:pt x="1710552" y="2830019"/>
                </a:lnTo>
                <a:lnTo>
                  <a:pt x="1710552" y="849979"/>
                </a:lnTo>
                <a:close/>
                <a:moveTo>
                  <a:pt x="240515" y="472027"/>
                </a:moveTo>
                <a:lnTo>
                  <a:pt x="1775709" y="472027"/>
                </a:lnTo>
                <a:cubicBezTo>
                  <a:pt x="1908542" y="472027"/>
                  <a:pt x="2016224" y="579709"/>
                  <a:pt x="2016224" y="712542"/>
                </a:cubicBezTo>
                <a:lnTo>
                  <a:pt x="2016224" y="2967456"/>
                </a:lnTo>
                <a:cubicBezTo>
                  <a:pt x="2016224" y="3100289"/>
                  <a:pt x="1908542" y="3207971"/>
                  <a:pt x="1775709" y="3207971"/>
                </a:cubicBezTo>
                <a:lnTo>
                  <a:pt x="240515" y="3207971"/>
                </a:lnTo>
                <a:cubicBezTo>
                  <a:pt x="107682" y="3207971"/>
                  <a:pt x="0" y="3100289"/>
                  <a:pt x="0" y="2967456"/>
                </a:cubicBezTo>
                <a:lnTo>
                  <a:pt x="0" y="712542"/>
                </a:lnTo>
                <a:cubicBezTo>
                  <a:pt x="0" y="579709"/>
                  <a:pt x="107682" y="472027"/>
                  <a:pt x="240515" y="472027"/>
                </a:cubicBezTo>
                <a:close/>
                <a:moveTo>
                  <a:pt x="515787" y="0"/>
                </a:moveTo>
                <a:lnTo>
                  <a:pt x="1500437" y="0"/>
                </a:lnTo>
                <a:cubicBezTo>
                  <a:pt x="1541893" y="0"/>
                  <a:pt x="1575500" y="33607"/>
                  <a:pt x="1575500" y="75063"/>
                </a:cubicBezTo>
                <a:lnTo>
                  <a:pt x="1575500" y="367990"/>
                </a:lnTo>
                <a:lnTo>
                  <a:pt x="440724" y="367990"/>
                </a:lnTo>
                <a:lnTo>
                  <a:pt x="440724" y="75063"/>
                </a:lnTo>
                <a:cubicBezTo>
                  <a:pt x="440724" y="33607"/>
                  <a:pt x="474331" y="0"/>
                  <a:pt x="51578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ko-KR" altLang="en-US" sz="2700" dirty="0"/>
          </a:p>
        </p:txBody>
      </p:sp>
      <p:sp>
        <p:nvSpPr>
          <p:cNvPr id="68" name="Oval 25">
            <a:extLst>
              <a:ext uri="{FF2B5EF4-FFF2-40B4-BE49-F238E27FC236}">
                <a16:creationId xmlns:a16="http://schemas.microsoft.com/office/drawing/2014/main" xmlns="" id="{322DBC6F-B52D-473E-A68D-9C68D024D4A6}"/>
              </a:ext>
            </a:extLst>
          </p:cNvPr>
          <p:cNvSpPr>
            <a:spLocks noChangeAspect="1"/>
          </p:cNvSpPr>
          <p:nvPr/>
        </p:nvSpPr>
        <p:spPr>
          <a:xfrm>
            <a:off x="7890496" y="1331576"/>
            <a:ext cx="413129" cy="413693"/>
          </a:xfrm>
          <a:custGeom>
            <a:avLst/>
            <a:gdLst/>
            <a:ahLst/>
            <a:cxnLst/>
            <a:rect l="l" t="t" r="r" b="b"/>
            <a:pathLst>
              <a:path w="3225370" h="3229762">
                <a:moveTo>
                  <a:pt x="1355872" y="0"/>
                </a:moveTo>
                <a:cubicBezTo>
                  <a:pt x="1564636" y="0"/>
                  <a:pt x="1733872" y="169236"/>
                  <a:pt x="1733872" y="378000"/>
                </a:cubicBezTo>
                <a:cubicBezTo>
                  <a:pt x="1733872" y="530834"/>
                  <a:pt x="1643169" y="662483"/>
                  <a:pt x="1512292" y="721255"/>
                </a:cubicBezTo>
                <a:lnTo>
                  <a:pt x="1607042" y="1169019"/>
                </a:lnTo>
                <a:cubicBezTo>
                  <a:pt x="1611319" y="1167786"/>
                  <a:pt x="1615651" y="1167712"/>
                  <a:pt x="1620000" y="1167712"/>
                </a:cubicBezTo>
                <a:cubicBezTo>
                  <a:pt x="1828764" y="1167712"/>
                  <a:pt x="1998000" y="1336948"/>
                  <a:pt x="1998000" y="1545712"/>
                </a:cubicBezTo>
                <a:lnTo>
                  <a:pt x="1996362" y="1567711"/>
                </a:lnTo>
                <a:lnTo>
                  <a:pt x="2525816" y="1711728"/>
                </a:lnTo>
                <a:cubicBezTo>
                  <a:pt x="2591164" y="1602543"/>
                  <a:pt x="2710810" y="1530128"/>
                  <a:pt x="2847370" y="1530128"/>
                </a:cubicBezTo>
                <a:cubicBezTo>
                  <a:pt x="3056134" y="1530128"/>
                  <a:pt x="3225370" y="1699364"/>
                  <a:pt x="3225370" y="1908128"/>
                </a:cubicBezTo>
                <a:cubicBezTo>
                  <a:pt x="3225370" y="2116892"/>
                  <a:pt x="3056134" y="2286128"/>
                  <a:pt x="2847370" y="2286128"/>
                </a:cubicBezTo>
                <a:cubicBezTo>
                  <a:pt x="2638606" y="2286128"/>
                  <a:pt x="2469370" y="2116892"/>
                  <a:pt x="2469370" y="1908128"/>
                </a:cubicBezTo>
                <a:lnTo>
                  <a:pt x="2475505" y="1847275"/>
                </a:lnTo>
                <a:lnTo>
                  <a:pt x="1957861" y="1706471"/>
                </a:lnTo>
                <a:cubicBezTo>
                  <a:pt x="1922674" y="1789256"/>
                  <a:pt x="1855841" y="1854310"/>
                  <a:pt x="1773397" y="1890608"/>
                </a:cubicBezTo>
                <a:lnTo>
                  <a:pt x="1908290" y="2478637"/>
                </a:lnTo>
                <a:cubicBezTo>
                  <a:pt x="2094333" y="2500701"/>
                  <a:pt x="2237929" y="2659462"/>
                  <a:pt x="2237929" y="2851762"/>
                </a:cubicBezTo>
                <a:cubicBezTo>
                  <a:pt x="2237929" y="3060526"/>
                  <a:pt x="2068693" y="3229762"/>
                  <a:pt x="1859929" y="3229762"/>
                </a:cubicBezTo>
                <a:cubicBezTo>
                  <a:pt x="1651165" y="3229762"/>
                  <a:pt x="1481929" y="3060526"/>
                  <a:pt x="1481929" y="2851762"/>
                </a:cubicBezTo>
                <a:cubicBezTo>
                  <a:pt x="1481929" y="2676759"/>
                  <a:pt x="1600854" y="2529533"/>
                  <a:pt x="1762693" y="2487978"/>
                </a:cubicBezTo>
                <a:lnTo>
                  <a:pt x="1632951" y="1922407"/>
                </a:lnTo>
                <a:cubicBezTo>
                  <a:pt x="1628677" y="1923639"/>
                  <a:pt x="1624347" y="1923712"/>
                  <a:pt x="1620000" y="1923712"/>
                </a:cubicBezTo>
                <a:cubicBezTo>
                  <a:pt x="1474614" y="1923712"/>
                  <a:pt x="1348399" y="1841634"/>
                  <a:pt x="1286703" y="1720478"/>
                </a:cubicBezTo>
                <a:lnTo>
                  <a:pt x="726463" y="1950491"/>
                </a:lnTo>
                <a:cubicBezTo>
                  <a:pt x="745503" y="1995553"/>
                  <a:pt x="756000" y="2045092"/>
                  <a:pt x="756000" y="2097083"/>
                </a:cubicBezTo>
                <a:cubicBezTo>
                  <a:pt x="756000" y="2305847"/>
                  <a:pt x="586764" y="2475083"/>
                  <a:pt x="378000" y="2475083"/>
                </a:cubicBezTo>
                <a:cubicBezTo>
                  <a:pt x="169236" y="2475083"/>
                  <a:pt x="0" y="2305847"/>
                  <a:pt x="0" y="2097083"/>
                </a:cubicBezTo>
                <a:cubicBezTo>
                  <a:pt x="0" y="1888319"/>
                  <a:pt x="169236" y="1719083"/>
                  <a:pt x="378000" y="1719083"/>
                </a:cubicBezTo>
                <a:cubicBezTo>
                  <a:pt x="481765" y="1719083"/>
                  <a:pt x="575764" y="1760894"/>
                  <a:pt x="643957" y="1828700"/>
                </a:cubicBezTo>
                <a:lnTo>
                  <a:pt x="1245626" y="1581679"/>
                </a:lnTo>
                <a:cubicBezTo>
                  <a:pt x="1242578" y="1569964"/>
                  <a:pt x="1242000" y="1557905"/>
                  <a:pt x="1242000" y="1545712"/>
                </a:cubicBezTo>
                <a:cubicBezTo>
                  <a:pt x="1242000" y="1391666"/>
                  <a:pt x="1334148" y="1259142"/>
                  <a:pt x="1466584" y="1200827"/>
                </a:cubicBezTo>
                <a:lnTo>
                  <a:pt x="1372109" y="754363"/>
                </a:lnTo>
                <a:cubicBezTo>
                  <a:pt x="1366762" y="755885"/>
                  <a:pt x="1361331" y="756000"/>
                  <a:pt x="1355872" y="756000"/>
                </a:cubicBezTo>
                <a:cubicBezTo>
                  <a:pt x="1147108" y="756000"/>
                  <a:pt x="977872" y="586764"/>
                  <a:pt x="977872" y="378000"/>
                </a:cubicBezTo>
                <a:cubicBezTo>
                  <a:pt x="977872" y="169236"/>
                  <a:pt x="1147108" y="0"/>
                  <a:pt x="135587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ko-KR" altLang="en-US" sz="2700" dirty="0"/>
          </a:p>
        </p:txBody>
      </p:sp>
      <p:cxnSp>
        <p:nvCxnSpPr>
          <p:cNvPr id="81" name="رابط كسهم مستقيم 80"/>
          <p:cNvCxnSpPr/>
          <p:nvPr/>
        </p:nvCxnSpPr>
        <p:spPr>
          <a:xfrm rot="16200000" flipH="1">
            <a:off x="5581650" y="4337050"/>
            <a:ext cx="914400" cy="127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83" name="Oval 28">
            <a:extLst>
              <a:ext uri="{FF2B5EF4-FFF2-40B4-BE49-F238E27FC236}">
                <a16:creationId xmlns:a16="http://schemas.microsoft.com/office/drawing/2014/main" xmlns="" id="{D2170418-33B9-4C22-8F53-166315F99A71}"/>
              </a:ext>
            </a:extLst>
          </p:cNvPr>
          <p:cNvSpPr/>
          <p:nvPr/>
        </p:nvSpPr>
        <p:spPr>
          <a:xfrm>
            <a:off x="5705363" y="4781159"/>
            <a:ext cx="720080" cy="72008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ko-KR" altLang="en-US" sz="2700" dirty="0"/>
          </a:p>
        </p:txBody>
      </p:sp>
      <p:sp>
        <p:nvSpPr>
          <p:cNvPr id="84" name="Rounded Rectangle 17">
            <a:extLst>
              <a:ext uri="{FF2B5EF4-FFF2-40B4-BE49-F238E27FC236}">
                <a16:creationId xmlns:a16="http://schemas.microsoft.com/office/drawing/2014/main" xmlns="" id="{88908644-8735-48E5-AA3B-C1481EE6B74A}"/>
              </a:ext>
            </a:extLst>
          </p:cNvPr>
          <p:cNvSpPr>
            <a:spLocks noChangeAspect="1"/>
          </p:cNvSpPr>
          <p:nvPr/>
        </p:nvSpPr>
        <p:spPr>
          <a:xfrm>
            <a:off x="5956224" y="4936216"/>
            <a:ext cx="260009" cy="413693"/>
          </a:xfrm>
          <a:custGeom>
            <a:avLst/>
            <a:gdLst/>
            <a:ahLst/>
            <a:cxnLst/>
            <a:rect l="l" t="t" r="r" b="b"/>
            <a:pathLst>
              <a:path w="2016224" h="3207971">
                <a:moveTo>
                  <a:pt x="854575" y="1382799"/>
                </a:moveTo>
                <a:lnTo>
                  <a:pt x="854575" y="1686462"/>
                </a:lnTo>
                <a:lnTo>
                  <a:pt x="550912" y="1686462"/>
                </a:lnTo>
                <a:lnTo>
                  <a:pt x="550912" y="1993536"/>
                </a:lnTo>
                <a:lnTo>
                  <a:pt x="854575" y="1993536"/>
                </a:lnTo>
                <a:lnTo>
                  <a:pt x="854575" y="2297199"/>
                </a:lnTo>
                <a:lnTo>
                  <a:pt x="1161649" y="2297199"/>
                </a:lnTo>
                <a:lnTo>
                  <a:pt x="1161649" y="1993536"/>
                </a:lnTo>
                <a:lnTo>
                  <a:pt x="1465312" y="1993536"/>
                </a:lnTo>
                <a:lnTo>
                  <a:pt x="1465312" y="1686462"/>
                </a:lnTo>
                <a:lnTo>
                  <a:pt x="1161649" y="1686462"/>
                </a:lnTo>
                <a:lnTo>
                  <a:pt x="1161649" y="1382799"/>
                </a:lnTo>
                <a:close/>
                <a:moveTo>
                  <a:pt x="397285" y="941591"/>
                </a:moveTo>
                <a:lnTo>
                  <a:pt x="1618940" y="941591"/>
                </a:lnTo>
                <a:lnTo>
                  <a:pt x="1618940" y="2738407"/>
                </a:lnTo>
                <a:lnTo>
                  <a:pt x="397285" y="2738407"/>
                </a:lnTo>
                <a:close/>
                <a:moveTo>
                  <a:pt x="305673" y="849979"/>
                </a:moveTo>
                <a:lnTo>
                  <a:pt x="305673" y="2830019"/>
                </a:lnTo>
                <a:lnTo>
                  <a:pt x="1710552" y="2830019"/>
                </a:lnTo>
                <a:lnTo>
                  <a:pt x="1710552" y="849979"/>
                </a:lnTo>
                <a:close/>
                <a:moveTo>
                  <a:pt x="240515" y="472027"/>
                </a:moveTo>
                <a:lnTo>
                  <a:pt x="1775709" y="472027"/>
                </a:lnTo>
                <a:cubicBezTo>
                  <a:pt x="1908542" y="472027"/>
                  <a:pt x="2016224" y="579709"/>
                  <a:pt x="2016224" y="712542"/>
                </a:cubicBezTo>
                <a:lnTo>
                  <a:pt x="2016224" y="2967456"/>
                </a:lnTo>
                <a:cubicBezTo>
                  <a:pt x="2016224" y="3100289"/>
                  <a:pt x="1908542" y="3207971"/>
                  <a:pt x="1775709" y="3207971"/>
                </a:cubicBezTo>
                <a:lnTo>
                  <a:pt x="240515" y="3207971"/>
                </a:lnTo>
                <a:cubicBezTo>
                  <a:pt x="107682" y="3207971"/>
                  <a:pt x="0" y="3100289"/>
                  <a:pt x="0" y="2967456"/>
                </a:cubicBezTo>
                <a:lnTo>
                  <a:pt x="0" y="712542"/>
                </a:lnTo>
                <a:cubicBezTo>
                  <a:pt x="0" y="579709"/>
                  <a:pt x="107682" y="472027"/>
                  <a:pt x="240515" y="472027"/>
                </a:cubicBezTo>
                <a:close/>
                <a:moveTo>
                  <a:pt x="515787" y="0"/>
                </a:moveTo>
                <a:lnTo>
                  <a:pt x="1500437" y="0"/>
                </a:lnTo>
                <a:cubicBezTo>
                  <a:pt x="1541893" y="0"/>
                  <a:pt x="1575500" y="33607"/>
                  <a:pt x="1575500" y="75063"/>
                </a:cubicBezTo>
                <a:lnTo>
                  <a:pt x="1575500" y="367990"/>
                </a:lnTo>
                <a:lnTo>
                  <a:pt x="440724" y="367990"/>
                </a:lnTo>
                <a:lnTo>
                  <a:pt x="440724" y="75063"/>
                </a:lnTo>
                <a:cubicBezTo>
                  <a:pt x="440724" y="33607"/>
                  <a:pt x="474331" y="0"/>
                  <a:pt x="51578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ko-KR" altLang="en-US" sz="2700" dirty="0"/>
          </a:p>
        </p:txBody>
      </p:sp>
      <p:sp>
        <p:nvSpPr>
          <p:cNvPr id="85" name="مستطيل 84"/>
          <p:cNvSpPr/>
          <p:nvPr/>
        </p:nvSpPr>
        <p:spPr>
          <a:xfrm>
            <a:off x="4925312" y="5578445"/>
            <a:ext cx="2411238" cy="769441"/>
          </a:xfrm>
          <a:prstGeom prst="rect">
            <a:avLst/>
          </a:prstGeom>
        </p:spPr>
        <p:txBody>
          <a:bodyPr wrap="none">
            <a:spAutoFit/>
          </a:bodyPr>
          <a:lstStyle/>
          <a:p>
            <a:r>
              <a:rPr lang="en-US" altLang="ko-KR" sz="4400" b="1" dirty="0" smtClean="0">
                <a:solidFill>
                  <a:schemeClr val="accent3">
                    <a:lumMod val="50000"/>
                  </a:schemeClr>
                </a:solidFill>
                <a:cs typeface="Arial" pitchFamily="34" charset="0"/>
              </a:rPr>
              <a:t>controls</a:t>
            </a:r>
            <a:endParaRPr lang="ko-KR" altLang="en-US" sz="4400" b="1" dirty="0">
              <a:solidFill>
                <a:schemeClr val="accent3">
                  <a:lumMod val="50000"/>
                </a:schemeClr>
              </a:solidFill>
              <a:cs typeface="Arial" pitchFamily="34" charset="0"/>
            </a:endParaRPr>
          </a:p>
        </p:txBody>
      </p:sp>
    </p:spTree>
    <p:extLst>
      <p:ext uri="{BB962C8B-B14F-4D97-AF65-F5344CB8AC3E}">
        <p14:creationId xmlns:p14="http://schemas.microsoft.com/office/powerpoint/2010/main" xmlns="" val="123303031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Autofit/>
          </a:bodyPr>
          <a:lstStyle/>
          <a:p>
            <a:r>
              <a:rPr lang="en-US" dirty="0" smtClean="0"/>
              <a:t>categories</a:t>
            </a:r>
            <a:endParaRPr lang="en-US" dirty="0"/>
          </a:p>
        </p:txBody>
      </p:sp>
      <p:graphicFrame>
        <p:nvGraphicFramePr>
          <p:cNvPr id="3" name="표 4">
            <a:extLst>
              <a:ext uri="{FF2B5EF4-FFF2-40B4-BE49-F238E27FC236}">
                <a16:creationId xmlns:a16="http://schemas.microsoft.com/office/drawing/2014/main" xmlns="" id="{3F328F9C-F446-4F85-A54F-8EAF3E5F66FB}"/>
              </a:ext>
            </a:extLst>
          </p:cNvPr>
          <p:cNvGraphicFramePr>
            <a:graphicFrameLocks noGrp="1"/>
          </p:cNvGraphicFramePr>
          <p:nvPr>
            <p:extLst>
              <p:ext uri="{D42A27DB-BD31-4B8C-83A1-F6EECF244321}">
                <p14:modId xmlns:p14="http://schemas.microsoft.com/office/powerpoint/2010/main" xmlns="" val="823516531"/>
              </p:ext>
            </p:extLst>
          </p:nvPr>
        </p:nvGraphicFramePr>
        <p:xfrm>
          <a:off x="951864" y="1631142"/>
          <a:ext cx="2144560" cy="4229883"/>
        </p:xfrm>
        <a:graphic>
          <a:graphicData uri="http://schemas.openxmlformats.org/drawingml/2006/table">
            <a:tbl>
              <a:tblPr firstRow="1" bandRow="1">
                <a:tableStyleId>{5940675A-B579-460E-94D1-54222C63F5DA}</a:tableStyleId>
              </a:tblPr>
              <a:tblGrid>
                <a:gridCol w="208280">
                  <a:extLst>
                    <a:ext uri="{9D8B030D-6E8A-4147-A177-3AD203B41FA5}">
                      <a16:colId xmlns:a16="http://schemas.microsoft.com/office/drawing/2014/main" xmlns="" val="2161916134"/>
                    </a:ext>
                  </a:extLst>
                </a:gridCol>
                <a:gridCol w="1728000">
                  <a:extLst>
                    <a:ext uri="{9D8B030D-6E8A-4147-A177-3AD203B41FA5}">
                      <a16:colId xmlns:a16="http://schemas.microsoft.com/office/drawing/2014/main" xmlns="" val="2247960864"/>
                    </a:ext>
                  </a:extLst>
                </a:gridCol>
                <a:gridCol w="208280">
                  <a:extLst>
                    <a:ext uri="{9D8B030D-6E8A-4147-A177-3AD203B41FA5}">
                      <a16:colId xmlns:a16="http://schemas.microsoft.com/office/drawing/2014/main" xmlns="" val="1917203924"/>
                    </a:ext>
                  </a:extLst>
                </a:gridCol>
              </a:tblGrid>
              <a:tr h="1222367">
                <a:tc gridSpan="3">
                  <a:txBody>
                    <a:bodyPr/>
                    <a:lstStyle/>
                    <a:p>
                      <a:pPr latinLnBrk="1"/>
                      <a:endParaRPr lang="ko-KR" altLang="en-US" sz="14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solidFill>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xmlns="" val="2916062802"/>
                  </a:ext>
                </a:extLst>
              </a:tr>
              <a:tr h="344223">
                <a:tc gridSpan="3">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lang="ko-KR" altLang="en-US" sz="1800" b="1" dirty="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solidFill>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xmlns="" val="4074594158"/>
                  </a:ext>
                </a:extLst>
              </a:tr>
              <a:tr h="2094022">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lang="en-US" altLang="ko-KR" sz="100" baseline="0" dirty="0">
                        <a:solidFill>
                          <a:schemeClr val="bg1"/>
                        </a:solidFill>
                      </a:endParaRPr>
                    </a:p>
                  </a:txBody>
                  <a:tcPr>
                    <a:lnL w="12700" cmpd="sng">
                      <a:noFill/>
                    </a:lnL>
                    <a:lnR w="12700" cmpd="sng">
                      <a:noFill/>
                    </a:lnR>
                    <a:lnT w="12700" cmpd="sng">
                      <a:noFill/>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sz="1800" b="0" i="0" kern="1200" dirty="0" smtClean="0">
                          <a:solidFill>
                            <a:schemeClr val="tx1"/>
                          </a:solidFill>
                          <a:latin typeface="+mn-lt"/>
                          <a:ea typeface="+mn-ea"/>
                          <a:cs typeface="+mn-cs"/>
                        </a:rPr>
                        <a:t>Creams</a:t>
                      </a:r>
                    </a:p>
                    <a:p>
                      <a:pPr marL="0" marR="0" lvl="0" indent="0" algn="ctr" defTabSz="914400" rtl="0" eaLnBrk="1" fontAlgn="auto" latinLnBrk="1" hangingPunct="1">
                        <a:lnSpc>
                          <a:spcPct val="100000"/>
                        </a:lnSpc>
                        <a:spcBef>
                          <a:spcPts val="0"/>
                        </a:spcBef>
                        <a:spcAft>
                          <a:spcPts val="0"/>
                        </a:spcAft>
                        <a:buClrTx/>
                        <a:buSzTx/>
                        <a:buFontTx/>
                        <a:buNone/>
                        <a:tabLst/>
                        <a:defRPr/>
                      </a:pPr>
                      <a:r>
                        <a:rPr lang="en-US" sz="1800" b="0" i="0" kern="1200" dirty="0" smtClean="0">
                          <a:solidFill>
                            <a:schemeClr val="tx1"/>
                          </a:solidFill>
                          <a:latin typeface="+mn-lt"/>
                          <a:ea typeface="+mn-ea"/>
                          <a:cs typeface="+mn-cs"/>
                        </a:rPr>
                        <a:t> Lotion </a:t>
                      </a:r>
                    </a:p>
                    <a:p>
                      <a:pPr marL="0" marR="0" lvl="0" indent="0" algn="ctr" defTabSz="914400" rtl="0" eaLnBrk="1" fontAlgn="auto" latinLnBrk="1" hangingPunct="1">
                        <a:lnSpc>
                          <a:spcPct val="100000"/>
                        </a:lnSpc>
                        <a:spcBef>
                          <a:spcPts val="0"/>
                        </a:spcBef>
                        <a:spcAft>
                          <a:spcPts val="0"/>
                        </a:spcAft>
                        <a:buClrTx/>
                        <a:buSzTx/>
                        <a:buFontTx/>
                        <a:buNone/>
                        <a:tabLst/>
                        <a:defRPr/>
                      </a:pPr>
                      <a:r>
                        <a:rPr lang="en-US" sz="1800" b="0" i="0" kern="1200" dirty="0" smtClean="0">
                          <a:solidFill>
                            <a:schemeClr val="tx1"/>
                          </a:solidFill>
                          <a:latin typeface="+mn-lt"/>
                          <a:ea typeface="+mn-ea"/>
                          <a:cs typeface="+mn-cs"/>
                        </a:rPr>
                        <a:t>Syrup</a:t>
                      </a:r>
                    </a:p>
                    <a:p>
                      <a:pPr marL="0" marR="0" lvl="0" indent="0" algn="ctr" defTabSz="914400" rtl="0" eaLnBrk="1" fontAlgn="auto" latinLnBrk="1" hangingPunct="1">
                        <a:lnSpc>
                          <a:spcPct val="100000"/>
                        </a:lnSpc>
                        <a:spcBef>
                          <a:spcPts val="0"/>
                        </a:spcBef>
                        <a:spcAft>
                          <a:spcPts val="0"/>
                        </a:spcAft>
                        <a:buClrTx/>
                        <a:buSzTx/>
                        <a:buFontTx/>
                        <a:buNone/>
                        <a:tabLst/>
                        <a:defRPr/>
                      </a:pPr>
                      <a:r>
                        <a:rPr lang="en-US" sz="1800" b="0" i="0" kern="1200" dirty="0" smtClean="0">
                          <a:solidFill>
                            <a:schemeClr val="tx1"/>
                          </a:solidFill>
                          <a:latin typeface="+mn-lt"/>
                          <a:ea typeface="+mn-ea"/>
                          <a:cs typeface="+mn-cs"/>
                        </a:rPr>
                        <a:t> Tablets </a:t>
                      </a:r>
                    </a:p>
                    <a:p>
                      <a:pPr marL="0" marR="0" lvl="0" indent="0" algn="ctr" defTabSz="914400" rtl="0" eaLnBrk="1" fontAlgn="auto" latinLnBrk="1" hangingPunct="1">
                        <a:lnSpc>
                          <a:spcPct val="100000"/>
                        </a:lnSpc>
                        <a:spcBef>
                          <a:spcPts val="0"/>
                        </a:spcBef>
                        <a:spcAft>
                          <a:spcPts val="0"/>
                        </a:spcAft>
                        <a:buClrTx/>
                        <a:buSzTx/>
                        <a:buFontTx/>
                        <a:buNone/>
                        <a:tabLst/>
                        <a:defRPr/>
                      </a:pPr>
                      <a:r>
                        <a:rPr lang="en-US" sz="1800" b="0" i="0" kern="1200" dirty="0" smtClean="0">
                          <a:solidFill>
                            <a:schemeClr val="tx1"/>
                          </a:solidFill>
                          <a:latin typeface="+mn-lt"/>
                          <a:ea typeface="+mn-ea"/>
                          <a:cs typeface="+mn-cs"/>
                        </a:rPr>
                        <a:t>Capsule</a:t>
                      </a:r>
                    </a:p>
                    <a:p>
                      <a:pPr marL="0" marR="0" lvl="0" indent="0" algn="ctr" defTabSz="914400" rtl="0" eaLnBrk="1" fontAlgn="auto" latinLnBrk="1" hangingPunct="1">
                        <a:lnSpc>
                          <a:spcPct val="100000"/>
                        </a:lnSpc>
                        <a:spcBef>
                          <a:spcPts val="0"/>
                        </a:spcBef>
                        <a:spcAft>
                          <a:spcPts val="0"/>
                        </a:spcAft>
                        <a:buClrTx/>
                        <a:buSzTx/>
                        <a:buFontTx/>
                        <a:buNone/>
                        <a:tabLst/>
                        <a:defRPr/>
                      </a:pPr>
                      <a:r>
                        <a:rPr lang="en-US" sz="1800" b="0" i="0" kern="1200" dirty="0" smtClean="0">
                          <a:solidFill>
                            <a:schemeClr val="tx1"/>
                          </a:solidFill>
                          <a:latin typeface="+mn-lt"/>
                          <a:ea typeface="+mn-ea"/>
                          <a:cs typeface="+mn-cs"/>
                        </a:rPr>
                        <a:t> Injection</a:t>
                      </a:r>
                    </a:p>
                    <a:p>
                      <a:pPr marL="0" marR="0" lvl="0" indent="0" algn="ctr" defTabSz="914400" rtl="0" eaLnBrk="1" fontAlgn="auto" latinLnBrk="1" hangingPunct="1">
                        <a:lnSpc>
                          <a:spcPct val="100000"/>
                        </a:lnSpc>
                        <a:spcBef>
                          <a:spcPts val="0"/>
                        </a:spcBef>
                        <a:spcAft>
                          <a:spcPts val="0"/>
                        </a:spcAft>
                        <a:buClrTx/>
                        <a:buSzTx/>
                        <a:buFontTx/>
                        <a:buNone/>
                        <a:tabLst/>
                        <a:defRPr/>
                      </a:pPr>
                      <a:r>
                        <a:rPr lang="en-US" sz="1800" b="0" i="0" kern="1200" dirty="0" smtClean="0">
                          <a:solidFill>
                            <a:schemeClr val="tx1"/>
                          </a:solidFill>
                          <a:latin typeface="+mn-lt"/>
                          <a:ea typeface="+mn-ea"/>
                          <a:cs typeface="+mn-cs"/>
                        </a:rPr>
                        <a:t> Solution</a:t>
                      </a:r>
                      <a:r>
                        <a:rPr lang="en-US" altLang="ko-KR" sz="1400" dirty="0" smtClean="0">
                          <a:solidFill>
                            <a:schemeClr val="bg1"/>
                          </a:solidFill>
                        </a:rPr>
                        <a:t>.</a:t>
                      </a:r>
                      <a:endParaRPr lang="en-US" altLang="ko-KR" sz="1400" dirty="0">
                        <a:solidFill>
                          <a:schemeClr val="bg1"/>
                        </a:solidFill>
                      </a:endParaRPr>
                    </a:p>
                    <a:p>
                      <a:pPr marL="0" marR="0" lvl="0" indent="0" algn="ctr" defTabSz="914400" rtl="0" eaLnBrk="1" fontAlgn="auto" latinLnBrk="1" hangingPunct="1">
                        <a:lnSpc>
                          <a:spcPct val="100000"/>
                        </a:lnSpc>
                        <a:spcBef>
                          <a:spcPts val="0"/>
                        </a:spcBef>
                        <a:spcAft>
                          <a:spcPts val="0"/>
                        </a:spcAft>
                        <a:buClrTx/>
                        <a:buSzTx/>
                        <a:buFontTx/>
                        <a:buNone/>
                        <a:tabLst/>
                        <a:defRPr/>
                      </a:pPr>
                      <a:endParaRPr lang="en-US" altLang="ko-KR" sz="1400" dirty="0">
                        <a:solidFill>
                          <a:schemeClr val="bg1"/>
                        </a:solidFill>
                      </a:endParaRPr>
                    </a:p>
                  </a:txBody>
                  <a:tcPr anchor="ctr">
                    <a:lnL w="12700" cmpd="sng">
                      <a:noFill/>
                    </a:lnL>
                    <a:lnR w="12700" cmpd="sng">
                      <a:noFill/>
                    </a:lnR>
                    <a:lnT w="12700" cmpd="sng">
                      <a:noFill/>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lang="en-US" altLang="ko-KR" sz="100" baseline="0" dirty="0">
                        <a:solidFill>
                          <a:schemeClr val="bg1"/>
                        </a:solidFill>
                      </a:endParaRPr>
                    </a:p>
                  </a:txBody>
                  <a:tcPr>
                    <a:lnL w="12700" cmpd="sng">
                      <a:noFill/>
                    </a:lnL>
                    <a:lnR w="12700" cmpd="sng">
                      <a:noFill/>
                    </a:lnR>
                    <a:lnT w="12700" cmpd="sng">
                      <a:noFill/>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xmlns="" val="4232499832"/>
                  </a:ext>
                </a:extLst>
              </a:tr>
              <a:tr h="416716">
                <a:tc gridSpan="3">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lang="en-US" altLang="ko-KR" sz="1800" dirty="0">
                        <a:solidFill>
                          <a:schemeClr val="bg1"/>
                        </a:solidFill>
                      </a:endParaRPr>
                    </a:p>
                  </a:txBody>
                  <a:tcPr anchor="ctr">
                    <a:lnL w="12700" cmpd="sng">
                      <a:noFill/>
                    </a:lnL>
                    <a:lnR w="12700" cmpd="sng">
                      <a:noFill/>
                    </a:lnR>
                    <a:lnT w="762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1"/>
                    </a:solidFill>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xmlns="" val="4164892178"/>
                  </a:ext>
                </a:extLst>
              </a:tr>
            </a:tbl>
          </a:graphicData>
        </a:graphic>
      </p:graphicFrame>
      <p:graphicFrame>
        <p:nvGraphicFramePr>
          <p:cNvPr id="4" name="표 16">
            <a:extLst>
              <a:ext uri="{FF2B5EF4-FFF2-40B4-BE49-F238E27FC236}">
                <a16:creationId xmlns:a16="http://schemas.microsoft.com/office/drawing/2014/main" xmlns="" id="{AA30DF7B-2FD0-40A6-94A5-C46BE26D94B9}"/>
              </a:ext>
            </a:extLst>
          </p:cNvPr>
          <p:cNvGraphicFramePr>
            <a:graphicFrameLocks noGrp="1"/>
          </p:cNvGraphicFramePr>
          <p:nvPr>
            <p:extLst>
              <p:ext uri="{D42A27DB-BD31-4B8C-83A1-F6EECF244321}">
                <p14:modId xmlns:p14="http://schemas.microsoft.com/office/powerpoint/2010/main" xmlns="" val="2530881504"/>
              </p:ext>
            </p:extLst>
          </p:nvPr>
        </p:nvGraphicFramePr>
        <p:xfrm>
          <a:off x="5061522" y="1502848"/>
          <a:ext cx="2144560" cy="4248000"/>
        </p:xfrm>
        <a:graphic>
          <a:graphicData uri="http://schemas.openxmlformats.org/drawingml/2006/table">
            <a:tbl>
              <a:tblPr firstRow="1" bandRow="1">
                <a:tableStyleId>{5940675A-B579-460E-94D1-54222C63F5DA}</a:tableStyleId>
              </a:tblPr>
              <a:tblGrid>
                <a:gridCol w="208280">
                  <a:extLst>
                    <a:ext uri="{9D8B030D-6E8A-4147-A177-3AD203B41FA5}">
                      <a16:colId xmlns:a16="http://schemas.microsoft.com/office/drawing/2014/main" xmlns="" val="2161916134"/>
                    </a:ext>
                  </a:extLst>
                </a:gridCol>
                <a:gridCol w="1728000">
                  <a:extLst>
                    <a:ext uri="{9D8B030D-6E8A-4147-A177-3AD203B41FA5}">
                      <a16:colId xmlns:a16="http://schemas.microsoft.com/office/drawing/2014/main" xmlns="" val="2247960864"/>
                    </a:ext>
                  </a:extLst>
                </a:gridCol>
                <a:gridCol w="208280">
                  <a:extLst>
                    <a:ext uri="{9D8B030D-6E8A-4147-A177-3AD203B41FA5}">
                      <a16:colId xmlns:a16="http://schemas.microsoft.com/office/drawing/2014/main" xmlns="" val="1917203924"/>
                    </a:ext>
                  </a:extLst>
                </a:gridCol>
              </a:tblGrid>
              <a:tr h="1584000">
                <a:tc gridSpan="3">
                  <a:txBody>
                    <a:bodyPr/>
                    <a:lstStyle/>
                    <a:p>
                      <a:pPr latinLnBrk="1"/>
                      <a:endParaRPr lang="ko-KR" altLang="en-US" sz="14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solidFill>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xmlns="" val="2916062802"/>
                  </a:ext>
                </a:extLst>
              </a:tr>
              <a:tr h="396000">
                <a:tc gridSpan="3">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sz="1800" b="0" i="0" kern="1200" dirty="0" smtClean="0">
                          <a:solidFill>
                            <a:schemeClr val="tx1"/>
                          </a:solidFill>
                          <a:latin typeface="+mn-lt"/>
                          <a:ea typeface="+mn-ea"/>
                          <a:cs typeface="+mn-cs"/>
                        </a:rPr>
                        <a:t>Primer</a:t>
                      </a:r>
                      <a:endParaRPr lang="ko-KR" altLang="en-US" sz="1800" b="1" dirty="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solidFill>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xmlns="" val="4074594158"/>
                  </a:ext>
                </a:extLst>
              </a:tr>
              <a:tr h="172800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lang="en-US" altLang="ko-KR" sz="100" baseline="0" dirty="0">
                        <a:solidFill>
                          <a:schemeClr val="bg1"/>
                        </a:solidFill>
                      </a:endParaRPr>
                    </a:p>
                  </a:txBody>
                  <a:tcPr>
                    <a:lnL w="12700" cmpd="sng">
                      <a:noFill/>
                    </a:lnL>
                    <a:lnR w="12700" cmpd="sng">
                      <a:noFill/>
                    </a:lnR>
                    <a:lnT w="12700" cmpd="sng">
                      <a:noFill/>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sz="1800" b="0" i="0" kern="1200" dirty="0" smtClean="0">
                          <a:solidFill>
                            <a:schemeClr val="tx1"/>
                          </a:solidFill>
                          <a:latin typeface="+mn-lt"/>
                          <a:ea typeface="+mn-ea"/>
                          <a:cs typeface="+mn-cs"/>
                        </a:rPr>
                        <a:t>Lipstick</a:t>
                      </a:r>
                    </a:p>
                    <a:p>
                      <a:pPr marL="0" marR="0" lvl="0" indent="0" algn="ctr" defTabSz="914400" rtl="0" eaLnBrk="1" fontAlgn="auto" latinLnBrk="1" hangingPunct="1">
                        <a:lnSpc>
                          <a:spcPct val="100000"/>
                        </a:lnSpc>
                        <a:spcBef>
                          <a:spcPts val="0"/>
                        </a:spcBef>
                        <a:spcAft>
                          <a:spcPts val="0"/>
                        </a:spcAft>
                        <a:buClrTx/>
                        <a:buSzTx/>
                        <a:buFontTx/>
                        <a:buNone/>
                        <a:tabLst/>
                        <a:defRPr/>
                      </a:pPr>
                      <a:r>
                        <a:rPr lang="en-US" sz="1800" b="0" i="0" kern="1200" dirty="0" smtClean="0">
                          <a:solidFill>
                            <a:schemeClr val="tx1"/>
                          </a:solidFill>
                          <a:latin typeface="+mn-lt"/>
                          <a:ea typeface="+mn-ea"/>
                          <a:cs typeface="+mn-cs"/>
                        </a:rPr>
                        <a:t>Face Powder </a:t>
                      </a:r>
                    </a:p>
                    <a:p>
                      <a:pPr marL="0" marR="0" lvl="0" indent="0" algn="ctr" defTabSz="914400" rtl="0" eaLnBrk="1" fontAlgn="auto" latinLnBrk="1" hangingPunct="1">
                        <a:lnSpc>
                          <a:spcPct val="100000"/>
                        </a:lnSpc>
                        <a:spcBef>
                          <a:spcPts val="0"/>
                        </a:spcBef>
                        <a:spcAft>
                          <a:spcPts val="0"/>
                        </a:spcAft>
                        <a:buClrTx/>
                        <a:buSzTx/>
                        <a:buFontTx/>
                        <a:buNone/>
                        <a:tabLst/>
                        <a:defRPr/>
                      </a:pPr>
                      <a:r>
                        <a:rPr lang="en-US" sz="1800" b="0" i="0" kern="1200" dirty="0" smtClean="0">
                          <a:solidFill>
                            <a:schemeClr val="tx1"/>
                          </a:solidFill>
                          <a:latin typeface="+mn-lt"/>
                          <a:ea typeface="+mn-ea"/>
                          <a:cs typeface="+mn-cs"/>
                        </a:rPr>
                        <a:t>Rouge</a:t>
                      </a:r>
                      <a:r>
                        <a:rPr lang="en-US" sz="1400" dirty="0" smtClean="0"/>
                        <a:t/>
                      </a:r>
                      <a:br>
                        <a:rPr lang="en-US" sz="1400" dirty="0" smtClean="0"/>
                      </a:br>
                      <a:r>
                        <a:rPr lang="en-US" sz="1800" b="0" i="0" kern="1200" dirty="0" smtClean="0">
                          <a:solidFill>
                            <a:schemeClr val="tx1"/>
                          </a:solidFill>
                          <a:latin typeface="+mn-lt"/>
                          <a:ea typeface="+mn-ea"/>
                          <a:cs typeface="+mn-cs"/>
                        </a:rPr>
                        <a:t>Highlighter</a:t>
                      </a:r>
                      <a:endParaRPr lang="en-US" altLang="ko-KR" sz="1400" dirty="0">
                        <a:solidFill>
                          <a:schemeClr val="bg1"/>
                        </a:solidFill>
                      </a:endParaRPr>
                    </a:p>
                  </a:txBody>
                  <a:tcPr anchor="ctr">
                    <a:lnL w="12700" cmpd="sng">
                      <a:noFill/>
                    </a:lnL>
                    <a:lnR w="12700" cmpd="sng">
                      <a:noFill/>
                    </a:lnR>
                    <a:lnT w="12700" cmpd="sng">
                      <a:noFill/>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lang="en-US" altLang="ko-KR" sz="100" baseline="0" dirty="0">
                        <a:solidFill>
                          <a:schemeClr val="bg1"/>
                        </a:solidFill>
                      </a:endParaRPr>
                    </a:p>
                  </a:txBody>
                  <a:tcPr>
                    <a:lnL w="12700" cmpd="sng">
                      <a:noFill/>
                    </a:lnL>
                    <a:lnR w="12700" cmpd="sng">
                      <a:noFill/>
                    </a:lnR>
                    <a:lnT w="12700" cmpd="sng">
                      <a:noFill/>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xmlns="" val="4232499832"/>
                  </a:ext>
                </a:extLst>
              </a:tr>
              <a:tr h="540000">
                <a:tc gridSpan="3">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lang="en-US" altLang="ko-KR" sz="1800" dirty="0">
                        <a:solidFill>
                          <a:schemeClr val="bg1"/>
                        </a:solidFill>
                      </a:endParaRPr>
                    </a:p>
                  </a:txBody>
                  <a:tcPr anchor="ctr">
                    <a:lnL w="12700" cmpd="sng">
                      <a:noFill/>
                    </a:lnL>
                    <a:lnR w="12700" cmpd="sng">
                      <a:noFill/>
                    </a:lnR>
                    <a:lnT w="762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2"/>
                    </a:solidFill>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xmlns="" val="4164892178"/>
                  </a:ext>
                </a:extLst>
              </a:tr>
            </a:tbl>
          </a:graphicData>
        </a:graphic>
      </p:graphicFrame>
      <p:graphicFrame>
        <p:nvGraphicFramePr>
          <p:cNvPr id="5" name="표 17">
            <a:extLst>
              <a:ext uri="{FF2B5EF4-FFF2-40B4-BE49-F238E27FC236}">
                <a16:creationId xmlns:a16="http://schemas.microsoft.com/office/drawing/2014/main" xmlns="" id="{9E73290E-A22B-4884-B75A-BDF423D56264}"/>
              </a:ext>
            </a:extLst>
          </p:cNvPr>
          <p:cNvGraphicFramePr>
            <a:graphicFrameLocks noGrp="1"/>
          </p:cNvGraphicFramePr>
          <p:nvPr>
            <p:extLst>
              <p:ext uri="{D42A27DB-BD31-4B8C-83A1-F6EECF244321}">
                <p14:modId xmlns:p14="http://schemas.microsoft.com/office/powerpoint/2010/main" xmlns="" val="31207529"/>
              </p:ext>
            </p:extLst>
          </p:nvPr>
        </p:nvGraphicFramePr>
        <p:xfrm>
          <a:off x="9380185" y="1385282"/>
          <a:ext cx="2144560" cy="4248000"/>
        </p:xfrm>
        <a:graphic>
          <a:graphicData uri="http://schemas.openxmlformats.org/drawingml/2006/table">
            <a:tbl>
              <a:tblPr firstRow="1" bandRow="1">
                <a:tableStyleId>{5940675A-B579-460E-94D1-54222C63F5DA}</a:tableStyleId>
              </a:tblPr>
              <a:tblGrid>
                <a:gridCol w="208280">
                  <a:extLst>
                    <a:ext uri="{9D8B030D-6E8A-4147-A177-3AD203B41FA5}">
                      <a16:colId xmlns:a16="http://schemas.microsoft.com/office/drawing/2014/main" xmlns="" val="2161916134"/>
                    </a:ext>
                  </a:extLst>
                </a:gridCol>
                <a:gridCol w="1728000">
                  <a:extLst>
                    <a:ext uri="{9D8B030D-6E8A-4147-A177-3AD203B41FA5}">
                      <a16:colId xmlns:a16="http://schemas.microsoft.com/office/drawing/2014/main" xmlns="" val="2247960864"/>
                    </a:ext>
                  </a:extLst>
                </a:gridCol>
                <a:gridCol w="208280">
                  <a:extLst>
                    <a:ext uri="{9D8B030D-6E8A-4147-A177-3AD203B41FA5}">
                      <a16:colId xmlns:a16="http://schemas.microsoft.com/office/drawing/2014/main" xmlns="" val="1917203924"/>
                    </a:ext>
                  </a:extLst>
                </a:gridCol>
              </a:tblGrid>
              <a:tr h="1584000">
                <a:tc gridSpan="3">
                  <a:txBody>
                    <a:bodyPr/>
                    <a:lstStyle/>
                    <a:p>
                      <a:pPr latinLnBrk="1"/>
                      <a:endParaRPr lang="ko-KR" altLang="en-US" sz="14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xmlns="" val="2916062802"/>
                  </a:ext>
                </a:extLst>
              </a:tr>
              <a:tr h="396000">
                <a:tc gridSpan="3">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lang="ko-KR" altLang="en-US" sz="1800" b="1" dirty="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xmlns="" val="4074594158"/>
                  </a:ext>
                </a:extLst>
              </a:tr>
              <a:tr h="172800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lang="en-US" altLang="ko-KR" sz="100" baseline="0" dirty="0">
                        <a:solidFill>
                          <a:schemeClr val="bg1"/>
                        </a:solidFill>
                      </a:endParaRPr>
                    </a:p>
                  </a:txBody>
                  <a:tcPr>
                    <a:lnL w="12700" cmpd="sng">
                      <a:noFill/>
                    </a:lnL>
                    <a:lnR w="12700" cmpd="sng">
                      <a:noFill/>
                    </a:lnR>
                    <a:lnT w="12700" cmpd="sng">
                      <a:noFill/>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sz="1800" b="0" i="0" kern="1200" dirty="0" smtClean="0">
                          <a:solidFill>
                            <a:schemeClr val="tx1"/>
                          </a:solidFill>
                          <a:latin typeface="+mn-lt"/>
                          <a:ea typeface="+mn-ea"/>
                          <a:cs typeface="+mn-cs"/>
                        </a:rPr>
                        <a:t>Shampoo</a:t>
                      </a:r>
                    </a:p>
                    <a:p>
                      <a:pPr marL="0" marR="0" lvl="0" indent="0" algn="ctr" defTabSz="914400" rtl="0" eaLnBrk="1" fontAlgn="auto" latinLnBrk="1" hangingPunct="1">
                        <a:lnSpc>
                          <a:spcPct val="100000"/>
                        </a:lnSpc>
                        <a:spcBef>
                          <a:spcPts val="0"/>
                        </a:spcBef>
                        <a:spcAft>
                          <a:spcPts val="0"/>
                        </a:spcAft>
                        <a:buClrTx/>
                        <a:buSzTx/>
                        <a:buFontTx/>
                        <a:buNone/>
                        <a:tabLst/>
                        <a:defRPr/>
                      </a:pPr>
                      <a:r>
                        <a:rPr lang="en-US" sz="1800" b="0" i="0" kern="1200" dirty="0" smtClean="0">
                          <a:solidFill>
                            <a:schemeClr val="tx1"/>
                          </a:solidFill>
                          <a:latin typeface="+mn-lt"/>
                          <a:ea typeface="+mn-ea"/>
                          <a:cs typeface="+mn-cs"/>
                        </a:rPr>
                        <a:t>Hair cream</a:t>
                      </a:r>
                    </a:p>
                    <a:p>
                      <a:pPr marL="0" marR="0" lvl="0" indent="0" algn="ctr" defTabSz="914400" rtl="0" eaLnBrk="1" fontAlgn="auto" latinLnBrk="1" hangingPunct="1">
                        <a:lnSpc>
                          <a:spcPct val="100000"/>
                        </a:lnSpc>
                        <a:spcBef>
                          <a:spcPts val="0"/>
                        </a:spcBef>
                        <a:spcAft>
                          <a:spcPts val="0"/>
                        </a:spcAft>
                        <a:buClrTx/>
                        <a:buSzTx/>
                        <a:buFontTx/>
                        <a:buNone/>
                        <a:tabLst/>
                        <a:defRPr/>
                      </a:pPr>
                      <a:r>
                        <a:rPr lang="en-US" sz="1800" b="0" i="0" kern="1200" dirty="0" smtClean="0">
                          <a:solidFill>
                            <a:schemeClr val="tx1"/>
                          </a:solidFill>
                          <a:latin typeface="+mn-lt"/>
                          <a:ea typeface="+mn-ea"/>
                          <a:cs typeface="+mn-cs"/>
                        </a:rPr>
                        <a:t>Face cream</a:t>
                      </a:r>
                    </a:p>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800" b="0" i="0" kern="1200" dirty="0" smtClean="0">
                          <a:solidFill>
                            <a:schemeClr val="tx1"/>
                          </a:solidFill>
                          <a:latin typeface="+mn-lt"/>
                          <a:ea typeface="+mn-ea"/>
                          <a:cs typeface="+mn-cs"/>
                        </a:rPr>
                        <a:t>Tooth paste</a:t>
                      </a:r>
                      <a:endParaRPr lang="en-US" altLang="ko-KR" sz="1400" dirty="0">
                        <a:solidFill>
                          <a:schemeClr val="bg1"/>
                        </a:solidFill>
                      </a:endParaRPr>
                    </a:p>
                  </a:txBody>
                  <a:tcPr anchor="ctr">
                    <a:lnL w="12700" cmpd="sng">
                      <a:noFill/>
                    </a:lnL>
                    <a:lnR w="12700" cmpd="sng">
                      <a:noFill/>
                    </a:lnR>
                    <a:lnT w="12700" cmpd="sng">
                      <a:noFill/>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lang="en-US" altLang="ko-KR" sz="100" baseline="0" dirty="0" smtClean="0">
                        <a:solidFill>
                          <a:schemeClr val="bg1"/>
                        </a:solidFill>
                      </a:endParaRPr>
                    </a:p>
                    <a:p>
                      <a:pPr marL="0" marR="0" lvl="0" indent="0" algn="ctr" defTabSz="914400" rtl="0" eaLnBrk="1" fontAlgn="auto" latinLnBrk="1" hangingPunct="1">
                        <a:lnSpc>
                          <a:spcPct val="100000"/>
                        </a:lnSpc>
                        <a:spcBef>
                          <a:spcPts val="0"/>
                        </a:spcBef>
                        <a:spcAft>
                          <a:spcPts val="0"/>
                        </a:spcAft>
                        <a:buClrTx/>
                        <a:buSzTx/>
                        <a:buFontTx/>
                        <a:buNone/>
                        <a:tabLst/>
                        <a:defRPr/>
                      </a:pPr>
                      <a:endParaRPr lang="en-US" altLang="ko-KR" sz="100" baseline="0" dirty="0">
                        <a:solidFill>
                          <a:schemeClr val="bg1"/>
                        </a:solidFill>
                      </a:endParaRPr>
                    </a:p>
                  </a:txBody>
                  <a:tcPr>
                    <a:lnL w="12700" cmpd="sng">
                      <a:noFill/>
                    </a:lnL>
                    <a:lnR w="12700" cmpd="sng">
                      <a:noFill/>
                    </a:lnR>
                    <a:lnT w="12700" cmpd="sng">
                      <a:noFill/>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xmlns="" val="4232499832"/>
                  </a:ext>
                </a:extLst>
              </a:tr>
              <a:tr h="540000">
                <a:tc gridSpan="3">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lang="en-US" altLang="ko-KR" sz="1800" dirty="0">
                        <a:solidFill>
                          <a:schemeClr val="bg1"/>
                        </a:solidFill>
                      </a:endParaRPr>
                    </a:p>
                  </a:txBody>
                  <a:tcPr anchor="ctr">
                    <a:lnL w="12700" cmpd="sng">
                      <a:noFill/>
                    </a:lnL>
                    <a:lnR w="12700" cmpd="sng">
                      <a:noFill/>
                    </a:lnR>
                    <a:lnT w="762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3"/>
                    </a:solidFill>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xmlns="" val="4164892178"/>
                  </a:ext>
                </a:extLst>
              </a:tr>
            </a:tbl>
          </a:graphicData>
        </a:graphic>
      </p:graphicFrame>
      <p:sp>
        <p:nvSpPr>
          <p:cNvPr id="7" name="타원 28">
            <a:extLst>
              <a:ext uri="{FF2B5EF4-FFF2-40B4-BE49-F238E27FC236}">
                <a16:creationId xmlns:a16="http://schemas.microsoft.com/office/drawing/2014/main" xmlns="" id="{EE5CCFF2-88CA-4B69-8E56-DAAF93E0DA7D}"/>
              </a:ext>
            </a:extLst>
          </p:cNvPr>
          <p:cNvSpPr/>
          <p:nvPr/>
        </p:nvSpPr>
        <p:spPr>
          <a:xfrm>
            <a:off x="1175657" y="2012949"/>
            <a:ext cx="1645919" cy="83475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smtClean="0">
                <a:solidFill>
                  <a:schemeClr val="tx1"/>
                </a:solidFill>
              </a:rPr>
              <a:t>Medicine type</a:t>
            </a:r>
            <a:endParaRPr lang="ko-KR" altLang="en-US" sz="1800" dirty="0">
              <a:solidFill>
                <a:schemeClr val="tx1"/>
              </a:solidFill>
            </a:endParaRPr>
          </a:p>
        </p:txBody>
      </p:sp>
      <p:sp>
        <p:nvSpPr>
          <p:cNvPr id="8" name="타원 31">
            <a:extLst>
              <a:ext uri="{FF2B5EF4-FFF2-40B4-BE49-F238E27FC236}">
                <a16:creationId xmlns:a16="http://schemas.microsoft.com/office/drawing/2014/main" xmlns="" id="{6D235FEE-401E-4D28-B102-C01A7A4823C2}"/>
              </a:ext>
            </a:extLst>
          </p:cNvPr>
          <p:cNvSpPr/>
          <p:nvPr/>
        </p:nvSpPr>
        <p:spPr>
          <a:xfrm>
            <a:off x="5172891" y="1869258"/>
            <a:ext cx="1972492" cy="7302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smtClean="0">
                <a:solidFill>
                  <a:schemeClr val="tx1"/>
                </a:solidFill>
              </a:rPr>
              <a:t>Cosmetics</a:t>
            </a:r>
            <a:endParaRPr lang="ko-KR" altLang="en-US" sz="1800" b="1" dirty="0">
              <a:solidFill>
                <a:schemeClr val="tx1"/>
              </a:solidFill>
            </a:endParaRPr>
          </a:p>
        </p:txBody>
      </p:sp>
      <p:sp>
        <p:nvSpPr>
          <p:cNvPr id="9" name="타원 37">
            <a:extLst>
              <a:ext uri="{FF2B5EF4-FFF2-40B4-BE49-F238E27FC236}">
                <a16:creationId xmlns:a16="http://schemas.microsoft.com/office/drawing/2014/main" xmlns="" id="{13971430-0EF1-4EA0-AB4D-63A258CCE0FB}"/>
              </a:ext>
            </a:extLst>
          </p:cNvPr>
          <p:cNvSpPr/>
          <p:nvPr/>
        </p:nvSpPr>
        <p:spPr>
          <a:xfrm>
            <a:off x="9562011" y="1725567"/>
            <a:ext cx="1815738" cy="104221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dirty="0" smtClean="0">
                <a:solidFill>
                  <a:schemeClr val="tx1"/>
                </a:solidFill>
              </a:rPr>
              <a:t>healthy</a:t>
            </a:r>
            <a:endParaRPr lang="ko-KR" altLang="en-US" sz="2400" dirty="0">
              <a:solidFill>
                <a:schemeClr val="tx1"/>
              </a:solidFill>
            </a:endParaRPr>
          </a:p>
        </p:txBody>
      </p:sp>
      <p:sp>
        <p:nvSpPr>
          <p:cNvPr id="15" name="مربع نص 14"/>
          <p:cNvSpPr txBox="1"/>
          <p:nvPr/>
        </p:nvSpPr>
        <p:spPr>
          <a:xfrm>
            <a:off x="5499462" y="3422471"/>
            <a:ext cx="1293223" cy="369332"/>
          </a:xfrm>
          <a:prstGeom prst="rect">
            <a:avLst/>
          </a:prstGeom>
          <a:noFill/>
        </p:spPr>
        <p:txBody>
          <a:bodyPr wrap="square" rtlCol="0">
            <a:spAutoFit/>
          </a:bodyPr>
          <a:lstStyle/>
          <a:p>
            <a:r>
              <a:rPr lang="en-US" sz="1800" dirty="0" err="1" smtClean="0"/>
              <a:t>Concealer</a:t>
            </a:r>
            <a:endParaRPr lang="en-US" sz="1200" dirty="0"/>
          </a:p>
        </p:txBody>
      </p:sp>
    </p:spTree>
    <p:extLst>
      <p:ext uri="{BB962C8B-B14F-4D97-AF65-F5344CB8AC3E}">
        <p14:creationId xmlns:p14="http://schemas.microsoft.com/office/powerpoint/2010/main" xmlns="" val="180280579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extBox 38">
            <a:extLst>
              <a:ext uri="{FF2B5EF4-FFF2-40B4-BE49-F238E27FC236}">
                <a16:creationId xmlns:a16="http://schemas.microsoft.com/office/drawing/2014/main" xmlns="" id="{C303F75F-C66A-4E3E-AAF1-82D1DD5FD367}"/>
              </a:ext>
            </a:extLst>
          </p:cNvPr>
          <p:cNvSpPr txBox="1"/>
          <p:nvPr/>
        </p:nvSpPr>
        <p:spPr>
          <a:xfrm>
            <a:off x="357447" y="195944"/>
            <a:ext cx="9335193" cy="1077218"/>
          </a:xfrm>
          <a:prstGeom prst="rect">
            <a:avLst/>
          </a:prstGeom>
          <a:noFill/>
        </p:spPr>
        <p:txBody>
          <a:bodyPr wrap="square" rtlCol="0" anchor="ctr">
            <a:spAutoFit/>
          </a:bodyPr>
          <a:lstStyle/>
          <a:p>
            <a:r>
              <a:rPr lang="en-US" sz="3600" dirty="0" smtClean="0"/>
              <a:t>We have seven main function: </a:t>
            </a:r>
          </a:p>
          <a:p>
            <a:endParaRPr lang="en-US" sz="2800" dirty="0" smtClean="0">
              <a:solidFill>
                <a:srgbClr val="FF0000"/>
              </a:solidFill>
            </a:endParaRPr>
          </a:p>
        </p:txBody>
      </p:sp>
      <p:pic>
        <p:nvPicPr>
          <p:cNvPr id="5" name="صورة 4" descr="diaram.PNG"/>
          <p:cNvPicPr/>
          <p:nvPr/>
        </p:nvPicPr>
        <p:blipFill>
          <a:blip r:embed="rId2"/>
          <a:stretch>
            <a:fillRect/>
          </a:stretch>
        </p:blipFill>
        <p:spPr>
          <a:xfrm>
            <a:off x="653144" y="1213538"/>
            <a:ext cx="10019211" cy="3972415"/>
          </a:xfrm>
          <a:prstGeom prst="rect">
            <a:avLst/>
          </a:prstGeom>
        </p:spPr>
      </p:pic>
    </p:spTree>
    <p:extLst>
      <p:ext uri="{BB962C8B-B14F-4D97-AF65-F5344CB8AC3E}">
        <p14:creationId xmlns:p14="http://schemas.microsoft.com/office/powerpoint/2010/main" xmlns="" val="293661585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xmlns="" id="{BD4CC3C6-D6FD-4C70-B404-36E9DEA26CF5}"/>
              </a:ext>
            </a:extLst>
          </p:cNvPr>
          <p:cNvSpPr txBox="1"/>
          <p:nvPr/>
        </p:nvSpPr>
        <p:spPr>
          <a:xfrm>
            <a:off x="232012" y="272955"/>
            <a:ext cx="5322628" cy="6494085"/>
          </a:xfrm>
          <a:prstGeom prst="rect">
            <a:avLst/>
          </a:prstGeom>
          <a:noFill/>
        </p:spPr>
        <p:txBody>
          <a:bodyPr wrap="square" rtlCol="0" anchor="ctr">
            <a:spAutoFit/>
          </a:bodyPr>
          <a:lstStyle/>
          <a:p>
            <a:r>
              <a:rPr lang="en-US" sz="3200" b="1" dirty="0" smtClean="0">
                <a:solidFill>
                  <a:schemeClr val="bg1"/>
                </a:solidFill>
                <a:latin typeface="Comic Sans MS" pitchFamily="66" charset="0"/>
              </a:rPr>
              <a:t>Function </a:t>
            </a:r>
            <a:r>
              <a:rPr lang="en-US" sz="3200" b="1" dirty="0" err="1" smtClean="0">
                <a:solidFill>
                  <a:schemeClr val="bg1"/>
                </a:solidFill>
                <a:latin typeface="Comic Sans MS" pitchFamily="66" charset="0"/>
              </a:rPr>
              <a:t>BuyMedicine</a:t>
            </a:r>
            <a:r>
              <a:rPr lang="en-US" sz="3200" b="1" dirty="0" smtClean="0">
                <a:solidFill>
                  <a:schemeClr val="bg1"/>
                </a:solidFill>
                <a:latin typeface="Comic Sans MS" pitchFamily="66" charset="0"/>
              </a:rPr>
              <a:t>(); </a:t>
            </a:r>
          </a:p>
          <a:p>
            <a:endParaRPr lang="en-US" sz="2400" dirty="0" smtClean="0"/>
          </a:p>
          <a:p>
            <a:r>
              <a:rPr lang="en-US" sz="2400" dirty="0" smtClean="0"/>
              <a:t>• This function is for the customer in Pharmacy Management System • If the customer wants to buy medicine the seller can easily make a list of medicine and create a total bill of the medicines. • Here all the medicine in the list will showing in the console • Seller can choose medicines more than ones • Simple “Select” query get all the medicine from the list • Then after validation of ids the total number of medicine will decrease after all purchase • And update the database • As well as show the total amount of purchased medicine</a:t>
            </a:r>
            <a:endParaRPr lang="ko-KR" altLang="en-US" sz="2400" dirty="0">
              <a:solidFill>
                <a:schemeClr val="bg1"/>
              </a:solidFill>
              <a:cs typeface="Arial" pitchFamily="34" charset="0"/>
            </a:endParaRPr>
          </a:p>
        </p:txBody>
      </p:sp>
    </p:spTree>
    <p:extLst>
      <p:ext uri="{BB962C8B-B14F-4D97-AF65-F5344CB8AC3E}">
        <p14:creationId xmlns:p14="http://schemas.microsoft.com/office/powerpoint/2010/main" xmlns="" val="103793422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شكل بيضاوي 2"/>
          <p:cNvSpPr/>
          <p:nvPr/>
        </p:nvSpPr>
        <p:spPr>
          <a:xfrm>
            <a:off x="4807131" y="378823"/>
            <a:ext cx="2625635" cy="96665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سهم للأسفل 3"/>
          <p:cNvSpPr/>
          <p:nvPr/>
        </p:nvSpPr>
        <p:spPr>
          <a:xfrm>
            <a:off x="5943600" y="1463040"/>
            <a:ext cx="431074" cy="39188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شكل بيضاوي 4"/>
          <p:cNvSpPr/>
          <p:nvPr/>
        </p:nvSpPr>
        <p:spPr>
          <a:xfrm>
            <a:off x="5120640" y="1998617"/>
            <a:ext cx="1854926" cy="10058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سهم للأسفل 5"/>
          <p:cNvSpPr/>
          <p:nvPr/>
        </p:nvSpPr>
        <p:spPr>
          <a:xfrm>
            <a:off x="5900057" y="3065417"/>
            <a:ext cx="431074" cy="39188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معين 6"/>
          <p:cNvSpPr/>
          <p:nvPr/>
        </p:nvSpPr>
        <p:spPr>
          <a:xfrm>
            <a:off x="5146766" y="3526971"/>
            <a:ext cx="1828800" cy="1619795"/>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سهم للأسفل 7"/>
          <p:cNvSpPr/>
          <p:nvPr/>
        </p:nvSpPr>
        <p:spPr>
          <a:xfrm>
            <a:off x="5947955" y="5255623"/>
            <a:ext cx="361406" cy="32221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tx1"/>
              </a:solidFill>
            </a:endParaRPr>
          </a:p>
        </p:txBody>
      </p:sp>
      <p:sp>
        <p:nvSpPr>
          <p:cNvPr id="9" name="شكل بيضاوي 8"/>
          <p:cNvSpPr/>
          <p:nvPr/>
        </p:nvSpPr>
        <p:spPr>
          <a:xfrm>
            <a:off x="5233852" y="5669280"/>
            <a:ext cx="1854926" cy="10058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معين 9"/>
          <p:cNvSpPr/>
          <p:nvPr/>
        </p:nvSpPr>
        <p:spPr>
          <a:xfrm>
            <a:off x="9479281" y="3600995"/>
            <a:ext cx="1754776" cy="1480456"/>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سهم للأسفل 10"/>
          <p:cNvSpPr/>
          <p:nvPr/>
        </p:nvSpPr>
        <p:spPr>
          <a:xfrm>
            <a:off x="10228218" y="5303520"/>
            <a:ext cx="361406" cy="32221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2" name="مربع نص 11"/>
          <p:cNvSpPr txBox="1"/>
          <p:nvPr/>
        </p:nvSpPr>
        <p:spPr>
          <a:xfrm>
            <a:off x="10136776" y="5852160"/>
            <a:ext cx="2447109" cy="646331"/>
          </a:xfrm>
          <a:prstGeom prst="rect">
            <a:avLst/>
          </a:prstGeom>
          <a:noFill/>
        </p:spPr>
        <p:txBody>
          <a:bodyPr wrap="square" rtlCol="0">
            <a:spAutoFit/>
          </a:bodyPr>
          <a:lstStyle/>
          <a:p>
            <a:r>
              <a:rPr lang="en-US" sz="3600" b="1" dirty="0" smtClean="0">
                <a:solidFill>
                  <a:srgbClr val="002060"/>
                </a:solidFill>
              </a:rPr>
              <a:t>Exit</a:t>
            </a:r>
            <a:endParaRPr lang="en-US" sz="3600" b="1" dirty="0">
              <a:solidFill>
                <a:srgbClr val="002060"/>
              </a:solidFill>
            </a:endParaRPr>
          </a:p>
        </p:txBody>
      </p:sp>
      <p:sp>
        <p:nvSpPr>
          <p:cNvPr id="18" name="سهم إلى اليمين 17"/>
          <p:cNvSpPr/>
          <p:nvPr/>
        </p:nvSpPr>
        <p:spPr>
          <a:xfrm>
            <a:off x="7040879" y="4193177"/>
            <a:ext cx="2377440" cy="19594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رابط بشكل مرفق 19"/>
          <p:cNvCxnSpPr/>
          <p:nvPr/>
        </p:nvCxnSpPr>
        <p:spPr>
          <a:xfrm rot="10800000">
            <a:off x="7040880" y="2416630"/>
            <a:ext cx="3357154" cy="1123405"/>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22" name="شكل 21"/>
          <p:cNvCxnSpPr>
            <a:stCxn id="10" idx="0"/>
            <a:endCxn id="3" idx="6"/>
          </p:cNvCxnSpPr>
          <p:nvPr/>
        </p:nvCxnSpPr>
        <p:spPr>
          <a:xfrm rot="16200000" flipV="1">
            <a:off x="7525295" y="769620"/>
            <a:ext cx="2738846" cy="2923903"/>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24" name="رابط بشكل مرفق 23"/>
          <p:cNvCxnSpPr>
            <a:stCxn id="9" idx="2"/>
            <a:endCxn id="7" idx="1"/>
          </p:cNvCxnSpPr>
          <p:nvPr/>
        </p:nvCxnSpPr>
        <p:spPr>
          <a:xfrm rot="10800000">
            <a:off x="5146766" y="4336870"/>
            <a:ext cx="87086" cy="1835331"/>
          </a:xfrm>
          <a:prstGeom prst="bentConnector3">
            <a:avLst>
              <a:gd name="adj1" fmla="val 362499"/>
            </a:avLst>
          </a:prstGeom>
        </p:spPr>
        <p:style>
          <a:lnRef idx="1">
            <a:schemeClr val="accent1"/>
          </a:lnRef>
          <a:fillRef idx="0">
            <a:schemeClr val="accent1"/>
          </a:fillRef>
          <a:effectRef idx="0">
            <a:schemeClr val="accent1"/>
          </a:effectRef>
          <a:fontRef idx="minor">
            <a:schemeClr val="tx1"/>
          </a:fontRef>
        </p:style>
      </p:cxnSp>
      <p:sp>
        <p:nvSpPr>
          <p:cNvPr id="25" name="سهم إلى اليمين 24"/>
          <p:cNvSpPr/>
          <p:nvPr/>
        </p:nvSpPr>
        <p:spPr>
          <a:xfrm>
            <a:off x="4963886" y="4271554"/>
            <a:ext cx="182880" cy="16981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مربع نص 29"/>
          <p:cNvSpPr txBox="1"/>
          <p:nvPr/>
        </p:nvSpPr>
        <p:spPr>
          <a:xfrm>
            <a:off x="5316583" y="613954"/>
            <a:ext cx="2272937" cy="461665"/>
          </a:xfrm>
          <a:prstGeom prst="rect">
            <a:avLst/>
          </a:prstGeom>
          <a:noFill/>
        </p:spPr>
        <p:txBody>
          <a:bodyPr wrap="square" rtlCol="0">
            <a:spAutoFit/>
          </a:bodyPr>
          <a:lstStyle/>
          <a:p>
            <a:r>
              <a:rPr lang="en-US" sz="2400" dirty="0" smtClean="0">
                <a:solidFill>
                  <a:schemeClr val="bg1"/>
                </a:solidFill>
              </a:rPr>
              <a:t>Which cat </a:t>
            </a:r>
            <a:endParaRPr lang="en-US" sz="2400" dirty="0">
              <a:solidFill>
                <a:schemeClr val="bg1"/>
              </a:solidFill>
            </a:endParaRPr>
          </a:p>
        </p:txBody>
      </p:sp>
      <p:sp>
        <p:nvSpPr>
          <p:cNvPr id="31" name="مربع نص 30"/>
          <p:cNvSpPr txBox="1"/>
          <p:nvPr/>
        </p:nvSpPr>
        <p:spPr>
          <a:xfrm>
            <a:off x="5486400" y="2155371"/>
            <a:ext cx="1384663" cy="677108"/>
          </a:xfrm>
          <a:prstGeom prst="rect">
            <a:avLst/>
          </a:prstGeom>
          <a:noFill/>
        </p:spPr>
        <p:txBody>
          <a:bodyPr wrap="square" rtlCol="0">
            <a:spAutoFit/>
          </a:bodyPr>
          <a:lstStyle/>
          <a:p>
            <a:r>
              <a:rPr lang="en-US" b="1" dirty="0" smtClean="0">
                <a:solidFill>
                  <a:schemeClr val="bg1"/>
                </a:solidFill>
              </a:rPr>
              <a:t>Which item </a:t>
            </a:r>
            <a:endParaRPr lang="en-US" b="1" dirty="0">
              <a:solidFill>
                <a:schemeClr val="bg1"/>
              </a:solidFill>
            </a:endParaRPr>
          </a:p>
        </p:txBody>
      </p:sp>
      <p:sp>
        <p:nvSpPr>
          <p:cNvPr id="32" name="سهم إلى اليسار 31"/>
          <p:cNvSpPr/>
          <p:nvPr/>
        </p:nvSpPr>
        <p:spPr>
          <a:xfrm>
            <a:off x="7067006" y="2312126"/>
            <a:ext cx="222068" cy="222068"/>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سهم إلى اليسار 32"/>
          <p:cNvSpPr/>
          <p:nvPr/>
        </p:nvSpPr>
        <p:spPr>
          <a:xfrm>
            <a:off x="7454537" y="753291"/>
            <a:ext cx="222068" cy="222068"/>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مربع نص 33"/>
          <p:cNvSpPr txBox="1"/>
          <p:nvPr/>
        </p:nvSpPr>
        <p:spPr>
          <a:xfrm>
            <a:off x="6426926" y="5068388"/>
            <a:ext cx="1084217" cy="523220"/>
          </a:xfrm>
          <a:prstGeom prst="rect">
            <a:avLst/>
          </a:prstGeom>
          <a:noFill/>
        </p:spPr>
        <p:txBody>
          <a:bodyPr wrap="square" rtlCol="0">
            <a:spAutoFit/>
          </a:bodyPr>
          <a:lstStyle/>
          <a:p>
            <a:r>
              <a:rPr lang="en-US" sz="2800" dirty="0" smtClean="0">
                <a:solidFill>
                  <a:schemeClr val="bg1"/>
                </a:solidFill>
              </a:rPr>
              <a:t>Edit</a:t>
            </a:r>
            <a:endParaRPr lang="en-US" sz="2800" dirty="0">
              <a:solidFill>
                <a:schemeClr val="bg1"/>
              </a:solidFill>
            </a:endParaRPr>
          </a:p>
        </p:txBody>
      </p:sp>
      <p:sp>
        <p:nvSpPr>
          <p:cNvPr id="35" name="مربع نص 34"/>
          <p:cNvSpPr txBox="1"/>
          <p:nvPr/>
        </p:nvSpPr>
        <p:spPr>
          <a:xfrm>
            <a:off x="8033657" y="3958047"/>
            <a:ext cx="1018902" cy="584775"/>
          </a:xfrm>
          <a:prstGeom prst="rect">
            <a:avLst/>
          </a:prstGeom>
          <a:noFill/>
        </p:spPr>
        <p:txBody>
          <a:bodyPr wrap="square" rtlCol="0">
            <a:spAutoFit/>
          </a:bodyPr>
          <a:lstStyle/>
          <a:p>
            <a:r>
              <a:rPr lang="en-US" sz="3200" dirty="0" smtClean="0">
                <a:solidFill>
                  <a:schemeClr val="bg1"/>
                </a:solidFill>
              </a:rPr>
              <a:t>buy</a:t>
            </a:r>
            <a:endParaRPr lang="en-US" sz="3200" dirty="0">
              <a:solidFill>
                <a:schemeClr val="bg1"/>
              </a:solidFill>
            </a:endParaRPr>
          </a:p>
        </p:txBody>
      </p:sp>
      <p:sp>
        <p:nvSpPr>
          <p:cNvPr id="38" name="مربع نص 37"/>
          <p:cNvSpPr txBox="1"/>
          <p:nvPr/>
        </p:nvSpPr>
        <p:spPr>
          <a:xfrm>
            <a:off x="640080" y="600891"/>
            <a:ext cx="3566159" cy="1446550"/>
          </a:xfrm>
          <a:prstGeom prst="rect">
            <a:avLst/>
          </a:prstGeom>
          <a:noFill/>
        </p:spPr>
        <p:txBody>
          <a:bodyPr wrap="square" rtlCol="0">
            <a:spAutoFit/>
          </a:bodyPr>
          <a:lstStyle/>
          <a:p>
            <a:r>
              <a:rPr lang="en-US" sz="4400" dirty="0" smtClean="0">
                <a:latin typeface="Algerian" pitchFamily="82" charset="0"/>
              </a:rPr>
              <a:t>Buy medicine </a:t>
            </a:r>
            <a:endParaRPr lang="en-US" sz="4400" dirty="0">
              <a:latin typeface="Algerian" pitchFamily="82" charset="0"/>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xmlns="" id="{BD4CC3C6-D6FD-4C70-B404-36E9DEA26CF5}"/>
              </a:ext>
            </a:extLst>
          </p:cNvPr>
          <p:cNvSpPr txBox="1"/>
          <p:nvPr/>
        </p:nvSpPr>
        <p:spPr>
          <a:xfrm>
            <a:off x="6541372" y="233767"/>
            <a:ext cx="5322628" cy="5386090"/>
          </a:xfrm>
          <a:prstGeom prst="rect">
            <a:avLst/>
          </a:prstGeom>
          <a:noFill/>
        </p:spPr>
        <p:txBody>
          <a:bodyPr wrap="square" rtlCol="0" anchor="ctr">
            <a:spAutoFit/>
          </a:bodyPr>
          <a:lstStyle/>
          <a:p>
            <a:r>
              <a:rPr lang="en-US" sz="3200" b="1" dirty="0" smtClean="0">
                <a:solidFill>
                  <a:schemeClr val="bg1"/>
                </a:solidFill>
                <a:latin typeface="Comic Sans MS" pitchFamily="66" charset="0"/>
              </a:rPr>
              <a:t>Function </a:t>
            </a:r>
            <a:r>
              <a:rPr lang="en-US" sz="3200" b="1" dirty="0" err="1" smtClean="0">
                <a:solidFill>
                  <a:schemeClr val="bg1"/>
                </a:solidFill>
                <a:latin typeface="Comic Sans MS" pitchFamily="66" charset="0"/>
              </a:rPr>
              <a:t>ShowItemList</a:t>
            </a:r>
            <a:r>
              <a:rPr lang="en-US" sz="3200" b="1" dirty="0" smtClean="0">
                <a:solidFill>
                  <a:schemeClr val="bg1"/>
                </a:solidFill>
                <a:latin typeface="Comic Sans MS" pitchFamily="66" charset="0"/>
              </a:rPr>
              <a:t>(); </a:t>
            </a:r>
          </a:p>
          <a:p>
            <a:endParaRPr lang="en-US" sz="2400" dirty="0" smtClean="0"/>
          </a:p>
          <a:p>
            <a:pPr lvl="0"/>
            <a:r>
              <a:rPr lang="en-US" sz="2400" dirty="0" smtClean="0"/>
              <a:t>• </a:t>
            </a:r>
            <a:r>
              <a:rPr lang="en-US" sz="2400" dirty="0" smtClean="0">
                <a:solidFill>
                  <a:srgbClr val="0070C0"/>
                </a:solidFill>
              </a:rPr>
              <a:t>Showing all the items in the database in Pharmacy Management System</a:t>
            </a:r>
            <a:r>
              <a:rPr lang="ar-EG" sz="2400" dirty="0" smtClean="0">
                <a:solidFill>
                  <a:srgbClr val="0070C0"/>
                </a:solidFill>
              </a:rPr>
              <a:t>.</a:t>
            </a:r>
          </a:p>
          <a:p>
            <a:pPr lvl="0"/>
            <a:endParaRPr lang="ar-EG" sz="2400" dirty="0" smtClean="0">
              <a:solidFill>
                <a:srgbClr val="0070C0"/>
              </a:solidFill>
            </a:endParaRPr>
          </a:p>
          <a:p>
            <a:pPr lvl="0"/>
            <a:r>
              <a:rPr lang="ar-EG" sz="2400" dirty="0" smtClean="0">
                <a:solidFill>
                  <a:srgbClr val="0070C0"/>
                </a:solidFill>
              </a:rPr>
              <a:t> </a:t>
            </a:r>
            <a:r>
              <a:rPr lang="en-US" sz="2400" dirty="0" smtClean="0">
                <a:solidFill>
                  <a:srgbClr val="0070C0"/>
                </a:solidFill>
              </a:rPr>
              <a:t> “Select” query will get all the data from the database</a:t>
            </a:r>
          </a:p>
          <a:p>
            <a:pPr lvl="0">
              <a:buFontTx/>
              <a:buChar char="-"/>
            </a:pPr>
            <a:endParaRPr lang="ar-EG" sz="2400" dirty="0" smtClean="0">
              <a:solidFill>
                <a:srgbClr val="0070C0"/>
              </a:solidFill>
            </a:endParaRPr>
          </a:p>
          <a:p>
            <a:pPr lvl="0"/>
            <a:r>
              <a:rPr lang="ar-EG" sz="2400" dirty="0" smtClean="0">
                <a:solidFill>
                  <a:srgbClr val="0070C0"/>
                </a:solidFill>
              </a:rPr>
              <a:t> </a:t>
            </a:r>
            <a:r>
              <a:rPr lang="en-US" sz="2400" dirty="0" smtClean="0">
                <a:solidFill>
                  <a:srgbClr val="0070C0"/>
                </a:solidFill>
              </a:rPr>
              <a:t>And display in the console</a:t>
            </a:r>
          </a:p>
          <a:p>
            <a:pPr lvl="0"/>
            <a:endParaRPr lang="ar-EG" sz="2400" dirty="0" smtClean="0">
              <a:solidFill>
                <a:srgbClr val="0070C0"/>
              </a:solidFill>
            </a:endParaRPr>
          </a:p>
          <a:p>
            <a:pPr lvl="0"/>
            <a:r>
              <a:rPr lang="ar-EG" sz="2400" dirty="0" smtClean="0">
                <a:solidFill>
                  <a:srgbClr val="0070C0"/>
                </a:solidFill>
              </a:rPr>
              <a:t>  </a:t>
            </a:r>
            <a:r>
              <a:rPr lang="en-US" sz="2400" dirty="0" smtClean="0">
                <a:solidFill>
                  <a:srgbClr val="0070C0"/>
                </a:solidFill>
              </a:rPr>
              <a:t>It is simply shows items in any category</a:t>
            </a:r>
          </a:p>
          <a:p>
            <a:endParaRPr lang="ko-KR" altLang="en-US" sz="2400" dirty="0">
              <a:solidFill>
                <a:schemeClr val="bg1"/>
              </a:solidFill>
              <a:cs typeface="Arial" pitchFamily="34" charset="0"/>
            </a:endParaRPr>
          </a:p>
        </p:txBody>
      </p:sp>
    </p:spTree>
    <p:extLst>
      <p:ext uri="{BB962C8B-B14F-4D97-AF65-F5344CB8AC3E}">
        <p14:creationId xmlns:p14="http://schemas.microsoft.com/office/powerpoint/2010/main" xmlns="" val="103793422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شكل بيضاوي 2"/>
          <p:cNvSpPr/>
          <p:nvPr/>
        </p:nvSpPr>
        <p:spPr>
          <a:xfrm>
            <a:off x="4807131" y="378823"/>
            <a:ext cx="2625635" cy="96665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سهم للأسفل 3"/>
          <p:cNvSpPr/>
          <p:nvPr/>
        </p:nvSpPr>
        <p:spPr>
          <a:xfrm>
            <a:off x="5943600" y="1463040"/>
            <a:ext cx="431074" cy="39188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شكل بيضاوي 4"/>
          <p:cNvSpPr/>
          <p:nvPr/>
        </p:nvSpPr>
        <p:spPr>
          <a:xfrm>
            <a:off x="5120640" y="1998617"/>
            <a:ext cx="1854926" cy="10058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سهم للأسفل 5"/>
          <p:cNvSpPr/>
          <p:nvPr/>
        </p:nvSpPr>
        <p:spPr>
          <a:xfrm>
            <a:off x="5900057" y="3065417"/>
            <a:ext cx="431074" cy="39188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معين 6"/>
          <p:cNvSpPr/>
          <p:nvPr/>
        </p:nvSpPr>
        <p:spPr>
          <a:xfrm>
            <a:off x="4937760" y="4650376"/>
            <a:ext cx="1920240" cy="796833"/>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8" name="سهم للأسفل 7"/>
          <p:cNvSpPr/>
          <p:nvPr/>
        </p:nvSpPr>
        <p:spPr>
          <a:xfrm>
            <a:off x="5947955" y="5686697"/>
            <a:ext cx="361406" cy="32221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tx1"/>
              </a:solidFill>
            </a:endParaRPr>
          </a:p>
        </p:txBody>
      </p:sp>
      <p:sp>
        <p:nvSpPr>
          <p:cNvPr id="12" name="مربع نص 11"/>
          <p:cNvSpPr txBox="1"/>
          <p:nvPr/>
        </p:nvSpPr>
        <p:spPr>
          <a:xfrm>
            <a:off x="5408021" y="6054915"/>
            <a:ext cx="2447109" cy="646331"/>
          </a:xfrm>
          <a:prstGeom prst="rect">
            <a:avLst/>
          </a:prstGeom>
          <a:noFill/>
        </p:spPr>
        <p:txBody>
          <a:bodyPr wrap="square" rtlCol="0">
            <a:spAutoFit/>
          </a:bodyPr>
          <a:lstStyle/>
          <a:p>
            <a:r>
              <a:rPr lang="en-US" sz="3600" b="1" dirty="0" smtClean="0">
                <a:solidFill>
                  <a:srgbClr val="002060"/>
                </a:solidFill>
              </a:rPr>
              <a:t>Exit</a:t>
            </a:r>
            <a:endParaRPr lang="en-US" sz="3600" b="1" dirty="0">
              <a:solidFill>
                <a:srgbClr val="002060"/>
              </a:solidFill>
            </a:endParaRPr>
          </a:p>
        </p:txBody>
      </p:sp>
      <p:sp>
        <p:nvSpPr>
          <p:cNvPr id="30" name="مربع نص 29"/>
          <p:cNvSpPr txBox="1"/>
          <p:nvPr/>
        </p:nvSpPr>
        <p:spPr>
          <a:xfrm>
            <a:off x="5316583" y="613954"/>
            <a:ext cx="2272937" cy="461665"/>
          </a:xfrm>
          <a:prstGeom prst="rect">
            <a:avLst/>
          </a:prstGeom>
          <a:noFill/>
        </p:spPr>
        <p:txBody>
          <a:bodyPr wrap="square" rtlCol="0">
            <a:spAutoFit/>
          </a:bodyPr>
          <a:lstStyle/>
          <a:p>
            <a:r>
              <a:rPr lang="en-US" sz="2400" dirty="0" smtClean="0">
                <a:solidFill>
                  <a:schemeClr val="bg1"/>
                </a:solidFill>
              </a:rPr>
              <a:t>Which cat </a:t>
            </a:r>
            <a:endParaRPr lang="en-US" sz="2400" dirty="0">
              <a:solidFill>
                <a:schemeClr val="bg1"/>
              </a:solidFill>
            </a:endParaRPr>
          </a:p>
        </p:txBody>
      </p:sp>
      <p:sp>
        <p:nvSpPr>
          <p:cNvPr id="31" name="مربع نص 30"/>
          <p:cNvSpPr txBox="1"/>
          <p:nvPr/>
        </p:nvSpPr>
        <p:spPr>
          <a:xfrm>
            <a:off x="5486400" y="2155371"/>
            <a:ext cx="1384663" cy="677108"/>
          </a:xfrm>
          <a:prstGeom prst="rect">
            <a:avLst/>
          </a:prstGeom>
          <a:noFill/>
        </p:spPr>
        <p:txBody>
          <a:bodyPr wrap="square" rtlCol="0">
            <a:spAutoFit/>
          </a:bodyPr>
          <a:lstStyle/>
          <a:p>
            <a:r>
              <a:rPr lang="en-US" b="1" dirty="0" smtClean="0">
                <a:solidFill>
                  <a:schemeClr val="bg1"/>
                </a:solidFill>
              </a:rPr>
              <a:t>Which item </a:t>
            </a:r>
            <a:endParaRPr lang="en-US" b="1" dirty="0">
              <a:solidFill>
                <a:schemeClr val="bg1"/>
              </a:solidFill>
            </a:endParaRPr>
          </a:p>
        </p:txBody>
      </p:sp>
      <p:sp>
        <p:nvSpPr>
          <p:cNvPr id="38" name="مربع نص 37"/>
          <p:cNvSpPr txBox="1"/>
          <p:nvPr/>
        </p:nvSpPr>
        <p:spPr>
          <a:xfrm>
            <a:off x="235131" y="600891"/>
            <a:ext cx="4219303" cy="769441"/>
          </a:xfrm>
          <a:prstGeom prst="rect">
            <a:avLst/>
          </a:prstGeom>
          <a:noFill/>
        </p:spPr>
        <p:txBody>
          <a:bodyPr wrap="square" rtlCol="0">
            <a:spAutoFit/>
          </a:bodyPr>
          <a:lstStyle/>
          <a:p>
            <a:r>
              <a:rPr lang="en-US" sz="4400" dirty="0" err="1" smtClean="0">
                <a:latin typeface="Algerian" pitchFamily="82" charset="0"/>
              </a:rPr>
              <a:t>showitemlist</a:t>
            </a:r>
            <a:endParaRPr lang="en-US" sz="4400" dirty="0">
              <a:latin typeface="Algerian" pitchFamily="82" charset="0"/>
            </a:endParaRPr>
          </a:p>
        </p:txBody>
      </p:sp>
      <p:sp>
        <p:nvSpPr>
          <p:cNvPr id="46" name="مستطيل 45"/>
          <p:cNvSpPr/>
          <p:nvPr/>
        </p:nvSpPr>
        <p:spPr>
          <a:xfrm>
            <a:off x="5512525" y="3526971"/>
            <a:ext cx="1384663" cy="5747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سهم للأسفل 46"/>
          <p:cNvSpPr/>
          <p:nvPr/>
        </p:nvSpPr>
        <p:spPr>
          <a:xfrm>
            <a:off x="5878286" y="4193177"/>
            <a:ext cx="361406" cy="32221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tx1"/>
              </a:solidFill>
            </a:endParaRPr>
          </a:p>
        </p:txBody>
      </p:sp>
      <p:sp>
        <p:nvSpPr>
          <p:cNvPr id="49" name="مربع نص 48"/>
          <p:cNvSpPr txBox="1"/>
          <p:nvPr/>
        </p:nvSpPr>
        <p:spPr>
          <a:xfrm>
            <a:off x="5564777" y="3631474"/>
            <a:ext cx="1280160" cy="400110"/>
          </a:xfrm>
          <a:prstGeom prst="rect">
            <a:avLst/>
          </a:prstGeom>
          <a:noFill/>
        </p:spPr>
        <p:txBody>
          <a:bodyPr wrap="square" rtlCol="0">
            <a:spAutoFit/>
          </a:bodyPr>
          <a:lstStyle/>
          <a:p>
            <a:r>
              <a:rPr lang="en-US" sz="2000" dirty="0" smtClean="0">
                <a:solidFill>
                  <a:schemeClr val="bg1"/>
                </a:solidFill>
              </a:rPr>
              <a:t>process</a:t>
            </a:r>
            <a:endParaRPr lang="en-US" sz="1400" dirty="0">
              <a:solidFill>
                <a:schemeClr val="bg1"/>
              </a:solidFill>
            </a:endParaRPr>
          </a:p>
        </p:txBody>
      </p:sp>
      <p:sp>
        <p:nvSpPr>
          <p:cNvPr id="50" name="سهم منحني إلى الأعلى 49"/>
          <p:cNvSpPr/>
          <p:nvPr/>
        </p:nvSpPr>
        <p:spPr>
          <a:xfrm>
            <a:off x="6962503" y="1084217"/>
            <a:ext cx="613954" cy="4062549"/>
          </a:xfrm>
          <a:prstGeom prst="bentUp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1" name="سهم منحني 50"/>
          <p:cNvSpPr/>
          <p:nvPr/>
        </p:nvSpPr>
        <p:spPr>
          <a:xfrm>
            <a:off x="4585063" y="2390503"/>
            <a:ext cx="496388" cy="2573383"/>
          </a:xfrm>
          <a:prstGeom prst="ben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tx1"/>
              </a:solidFill>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xmlns="" id="{BD4CC3C6-D6FD-4C70-B404-36E9DEA26CF5}"/>
              </a:ext>
            </a:extLst>
          </p:cNvPr>
          <p:cNvSpPr txBox="1"/>
          <p:nvPr/>
        </p:nvSpPr>
        <p:spPr>
          <a:xfrm>
            <a:off x="6319304" y="455835"/>
            <a:ext cx="5322628" cy="5386090"/>
          </a:xfrm>
          <a:prstGeom prst="rect">
            <a:avLst/>
          </a:prstGeom>
          <a:noFill/>
        </p:spPr>
        <p:txBody>
          <a:bodyPr wrap="square" rtlCol="0" anchor="ctr">
            <a:spAutoFit/>
          </a:bodyPr>
          <a:lstStyle/>
          <a:p>
            <a:r>
              <a:rPr lang="en-US" sz="3200" b="1" dirty="0" smtClean="0">
                <a:solidFill>
                  <a:schemeClr val="bg1"/>
                </a:solidFill>
                <a:latin typeface="Comic Sans MS" pitchFamily="66" charset="0"/>
              </a:rPr>
              <a:t>Function </a:t>
            </a:r>
            <a:r>
              <a:rPr lang="en-US" sz="3200" b="1" dirty="0" err="1" smtClean="0">
                <a:solidFill>
                  <a:schemeClr val="bg1"/>
                </a:solidFill>
                <a:latin typeface="Comic Sans MS" pitchFamily="66" charset="0"/>
              </a:rPr>
              <a:t>AddItemStock</a:t>
            </a:r>
            <a:r>
              <a:rPr lang="en-US" sz="3200" b="1" dirty="0" smtClean="0">
                <a:solidFill>
                  <a:schemeClr val="bg1"/>
                </a:solidFill>
                <a:latin typeface="Comic Sans MS" pitchFamily="66" charset="0"/>
              </a:rPr>
              <a:t>(); </a:t>
            </a:r>
          </a:p>
          <a:p>
            <a:endParaRPr lang="en-US" sz="2400" dirty="0" smtClean="0"/>
          </a:p>
          <a:p>
            <a:pPr lvl="0"/>
            <a:r>
              <a:rPr lang="en-US" sz="2400" dirty="0" smtClean="0"/>
              <a:t>• User can add new medicine with this function</a:t>
            </a:r>
          </a:p>
          <a:p>
            <a:pPr lvl="0"/>
            <a:endParaRPr lang="en-US" sz="2400" dirty="0" smtClean="0"/>
          </a:p>
          <a:p>
            <a:pPr lvl="0"/>
            <a:r>
              <a:rPr lang="en-US" sz="2400" dirty="0" smtClean="0"/>
              <a:t>“Insert” query is used for add item in the database</a:t>
            </a:r>
          </a:p>
          <a:p>
            <a:pPr lvl="0"/>
            <a:endParaRPr lang="en-US" sz="2400" dirty="0" smtClean="0"/>
          </a:p>
          <a:p>
            <a:pPr lvl="0"/>
            <a:r>
              <a:rPr lang="en-US" sz="2400" dirty="0" smtClean="0"/>
              <a:t>User can fill all the information of the medicine</a:t>
            </a:r>
          </a:p>
          <a:p>
            <a:pPr lvl="0"/>
            <a:endParaRPr lang="en-US" sz="2400" dirty="0" smtClean="0"/>
          </a:p>
          <a:p>
            <a:pPr lvl="0"/>
            <a:r>
              <a:rPr lang="en-US" sz="2400" dirty="0" smtClean="0"/>
              <a:t>Then the information’s are added in the database</a:t>
            </a:r>
          </a:p>
          <a:p>
            <a:endParaRPr lang="ko-KR" altLang="en-US" sz="2400" dirty="0">
              <a:solidFill>
                <a:schemeClr val="bg1"/>
              </a:solidFill>
              <a:cs typeface="Arial" pitchFamily="34" charset="0"/>
            </a:endParaRPr>
          </a:p>
        </p:txBody>
      </p:sp>
    </p:spTree>
    <p:extLst>
      <p:ext uri="{BB962C8B-B14F-4D97-AF65-F5344CB8AC3E}">
        <p14:creationId xmlns:p14="http://schemas.microsoft.com/office/powerpoint/2010/main" xmlns="" val="103793422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شكل بيضاوي 2"/>
          <p:cNvSpPr/>
          <p:nvPr/>
        </p:nvSpPr>
        <p:spPr>
          <a:xfrm>
            <a:off x="4807131" y="378823"/>
            <a:ext cx="2625635" cy="96665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سهم للأسفل 3"/>
          <p:cNvSpPr/>
          <p:nvPr/>
        </p:nvSpPr>
        <p:spPr>
          <a:xfrm>
            <a:off x="5943600" y="1463040"/>
            <a:ext cx="431074" cy="39188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معين 6"/>
          <p:cNvSpPr/>
          <p:nvPr/>
        </p:nvSpPr>
        <p:spPr>
          <a:xfrm>
            <a:off x="5133703" y="3540034"/>
            <a:ext cx="1920240" cy="796833"/>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8" name="سهم للأسفل 7"/>
          <p:cNvSpPr/>
          <p:nvPr/>
        </p:nvSpPr>
        <p:spPr>
          <a:xfrm>
            <a:off x="5974081" y="4680857"/>
            <a:ext cx="361406" cy="32221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tx1"/>
              </a:solidFill>
            </a:endParaRPr>
          </a:p>
        </p:txBody>
      </p:sp>
      <p:sp>
        <p:nvSpPr>
          <p:cNvPr id="12" name="مربع نص 11"/>
          <p:cNvSpPr txBox="1"/>
          <p:nvPr/>
        </p:nvSpPr>
        <p:spPr>
          <a:xfrm>
            <a:off x="5473335" y="5140515"/>
            <a:ext cx="2447109" cy="646331"/>
          </a:xfrm>
          <a:prstGeom prst="rect">
            <a:avLst/>
          </a:prstGeom>
          <a:noFill/>
        </p:spPr>
        <p:txBody>
          <a:bodyPr wrap="square" rtlCol="0">
            <a:spAutoFit/>
          </a:bodyPr>
          <a:lstStyle/>
          <a:p>
            <a:r>
              <a:rPr lang="en-US" sz="3600" b="1" dirty="0" smtClean="0">
                <a:solidFill>
                  <a:srgbClr val="002060"/>
                </a:solidFill>
              </a:rPr>
              <a:t>Exit</a:t>
            </a:r>
            <a:endParaRPr lang="en-US" sz="3600" b="1" dirty="0">
              <a:solidFill>
                <a:srgbClr val="002060"/>
              </a:solidFill>
            </a:endParaRPr>
          </a:p>
        </p:txBody>
      </p:sp>
      <p:sp>
        <p:nvSpPr>
          <p:cNvPr id="30" name="مربع نص 29"/>
          <p:cNvSpPr txBox="1"/>
          <p:nvPr/>
        </p:nvSpPr>
        <p:spPr>
          <a:xfrm>
            <a:off x="5316583" y="613954"/>
            <a:ext cx="2272937" cy="461665"/>
          </a:xfrm>
          <a:prstGeom prst="rect">
            <a:avLst/>
          </a:prstGeom>
          <a:noFill/>
        </p:spPr>
        <p:txBody>
          <a:bodyPr wrap="square" rtlCol="0">
            <a:spAutoFit/>
          </a:bodyPr>
          <a:lstStyle/>
          <a:p>
            <a:r>
              <a:rPr lang="en-US" sz="2400" dirty="0" smtClean="0">
                <a:solidFill>
                  <a:schemeClr val="bg1"/>
                </a:solidFill>
              </a:rPr>
              <a:t>Which cat </a:t>
            </a:r>
            <a:endParaRPr lang="en-US" sz="2400" dirty="0">
              <a:solidFill>
                <a:schemeClr val="bg1"/>
              </a:solidFill>
            </a:endParaRPr>
          </a:p>
        </p:txBody>
      </p:sp>
      <p:sp>
        <p:nvSpPr>
          <p:cNvPr id="38" name="مربع نص 37"/>
          <p:cNvSpPr txBox="1"/>
          <p:nvPr/>
        </p:nvSpPr>
        <p:spPr>
          <a:xfrm>
            <a:off x="0" y="600891"/>
            <a:ext cx="4532811" cy="769441"/>
          </a:xfrm>
          <a:prstGeom prst="rect">
            <a:avLst/>
          </a:prstGeom>
          <a:noFill/>
        </p:spPr>
        <p:txBody>
          <a:bodyPr wrap="square" rtlCol="0">
            <a:spAutoFit/>
          </a:bodyPr>
          <a:lstStyle/>
          <a:p>
            <a:r>
              <a:rPr lang="en-US" sz="4400" dirty="0" err="1" smtClean="0">
                <a:latin typeface="Algerian" pitchFamily="82" charset="0"/>
              </a:rPr>
              <a:t>Additemstock</a:t>
            </a:r>
            <a:r>
              <a:rPr lang="en-US" sz="4400" dirty="0" smtClean="0">
                <a:latin typeface="Algerian" pitchFamily="82" charset="0"/>
              </a:rPr>
              <a:t> </a:t>
            </a:r>
            <a:endParaRPr lang="en-US" sz="4400" dirty="0">
              <a:latin typeface="Algerian" pitchFamily="82" charset="0"/>
            </a:endParaRPr>
          </a:p>
        </p:txBody>
      </p:sp>
      <p:sp>
        <p:nvSpPr>
          <p:cNvPr id="46" name="مستطيل 45"/>
          <p:cNvSpPr/>
          <p:nvPr/>
        </p:nvSpPr>
        <p:spPr>
          <a:xfrm>
            <a:off x="5408022" y="2103119"/>
            <a:ext cx="1384663" cy="5747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سهم للأسفل 46"/>
          <p:cNvSpPr/>
          <p:nvPr/>
        </p:nvSpPr>
        <p:spPr>
          <a:xfrm>
            <a:off x="6021978" y="2991394"/>
            <a:ext cx="361406" cy="32221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tx1"/>
              </a:solidFill>
            </a:endParaRPr>
          </a:p>
        </p:txBody>
      </p:sp>
      <p:sp>
        <p:nvSpPr>
          <p:cNvPr id="49" name="مربع نص 48"/>
          <p:cNvSpPr txBox="1"/>
          <p:nvPr/>
        </p:nvSpPr>
        <p:spPr>
          <a:xfrm>
            <a:off x="5551714" y="2168434"/>
            <a:ext cx="1280160" cy="400110"/>
          </a:xfrm>
          <a:prstGeom prst="rect">
            <a:avLst/>
          </a:prstGeom>
          <a:noFill/>
        </p:spPr>
        <p:txBody>
          <a:bodyPr wrap="square" rtlCol="0">
            <a:spAutoFit/>
          </a:bodyPr>
          <a:lstStyle/>
          <a:p>
            <a:r>
              <a:rPr lang="en-US" sz="2000" dirty="0" smtClean="0">
                <a:solidFill>
                  <a:schemeClr val="bg1"/>
                </a:solidFill>
              </a:rPr>
              <a:t>process</a:t>
            </a:r>
            <a:endParaRPr lang="en-US" sz="1400" dirty="0">
              <a:solidFill>
                <a:schemeClr val="bg1"/>
              </a:solidFill>
            </a:endParaRPr>
          </a:p>
        </p:txBody>
      </p:sp>
      <p:sp>
        <p:nvSpPr>
          <p:cNvPr id="50" name="سهم منحني إلى الأعلى 49"/>
          <p:cNvSpPr/>
          <p:nvPr/>
        </p:nvSpPr>
        <p:spPr>
          <a:xfrm>
            <a:off x="7197635" y="1084217"/>
            <a:ext cx="378822" cy="2860766"/>
          </a:xfrm>
          <a:prstGeom prst="bentUp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1" name="سهم منحني 50"/>
          <p:cNvSpPr/>
          <p:nvPr/>
        </p:nvSpPr>
        <p:spPr>
          <a:xfrm>
            <a:off x="4911635" y="2338253"/>
            <a:ext cx="496388" cy="1528354"/>
          </a:xfrm>
          <a:prstGeom prst="ben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tx1"/>
              </a:solidFill>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xmlns="" id="{BD4CC3C6-D6FD-4C70-B404-36E9DEA26CF5}"/>
              </a:ext>
            </a:extLst>
          </p:cNvPr>
          <p:cNvSpPr txBox="1"/>
          <p:nvPr/>
        </p:nvSpPr>
        <p:spPr>
          <a:xfrm>
            <a:off x="232011" y="272955"/>
            <a:ext cx="5894469" cy="5755422"/>
          </a:xfrm>
          <a:prstGeom prst="rect">
            <a:avLst/>
          </a:prstGeom>
          <a:noFill/>
        </p:spPr>
        <p:txBody>
          <a:bodyPr wrap="square" rtlCol="0" anchor="ctr">
            <a:spAutoFit/>
          </a:bodyPr>
          <a:lstStyle/>
          <a:p>
            <a:r>
              <a:rPr lang="en-US" sz="3200" b="1" dirty="0" smtClean="0">
                <a:solidFill>
                  <a:schemeClr val="bg1"/>
                </a:solidFill>
                <a:latin typeface="Comic Sans MS" pitchFamily="66" charset="0"/>
              </a:rPr>
              <a:t>Function </a:t>
            </a:r>
            <a:r>
              <a:rPr lang="en-US" sz="3200" b="1" dirty="0" err="1" smtClean="0">
                <a:solidFill>
                  <a:schemeClr val="bg1"/>
                </a:solidFill>
                <a:latin typeface="Comic Sans MS" pitchFamily="66" charset="0"/>
              </a:rPr>
              <a:t>deleteStockItem</a:t>
            </a:r>
            <a:r>
              <a:rPr lang="en-US" sz="3200" b="1" dirty="0" smtClean="0">
                <a:solidFill>
                  <a:schemeClr val="bg1"/>
                </a:solidFill>
                <a:latin typeface="Comic Sans MS" pitchFamily="66" charset="0"/>
              </a:rPr>
              <a:t>(); </a:t>
            </a:r>
          </a:p>
          <a:p>
            <a:endParaRPr lang="en-US" sz="2400" dirty="0" smtClean="0"/>
          </a:p>
          <a:p>
            <a:pPr lvl="0"/>
            <a:r>
              <a:rPr lang="en-US" sz="2400" dirty="0" smtClean="0"/>
              <a:t>User can delete any item from the database</a:t>
            </a:r>
          </a:p>
          <a:p>
            <a:pPr lvl="0"/>
            <a:endParaRPr lang="en-US" sz="2400" dirty="0" smtClean="0"/>
          </a:p>
          <a:p>
            <a:pPr lvl="0"/>
            <a:r>
              <a:rPr lang="en-US" sz="2400" dirty="0" smtClean="0"/>
              <a:t>“Delete” query is used to delete information</a:t>
            </a:r>
          </a:p>
          <a:p>
            <a:pPr lvl="0"/>
            <a:endParaRPr lang="en-US" sz="2400" dirty="0" smtClean="0"/>
          </a:p>
          <a:p>
            <a:pPr lvl="0"/>
            <a:r>
              <a:rPr lang="en-US" sz="2400" dirty="0" smtClean="0"/>
              <a:t>User simply type the id of the item and delete the item from the database with a message</a:t>
            </a:r>
          </a:p>
          <a:p>
            <a:pPr lvl="0"/>
            <a:endParaRPr lang="en-US" sz="2400" dirty="0" smtClean="0"/>
          </a:p>
          <a:p>
            <a:pPr lvl="0"/>
            <a:r>
              <a:rPr lang="en-US" sz="2400" dirty="0" smtClean="0"/>
              <a:t>It can validate the given number and show proper message in the console</a:t>
            </a:r>
          </a:p>
          <a:p>
            <a:endParaRPr lang="ko-KR" altLang="en-US" sz="2400" dirty="0">
              <a:solidFill>
                <a:schemeClr val="bg1"/>
              </a:solidFill>
              <a:cs typeface="Arial" pitchFamily="34" charset="0"/>
            </a:endParaRPr>
          </a:p>
        </p:txBody>
      </p:sp>
    </p:spTree>
    <p:extLst>
      <p:ext uri="{BB962C8B-B14F-4D97-AF65-F5344CB8AC3E}">
        <p14:creationId xmlns:p14="http://schemas.microsoft.com/office/powerpoint/2010/main" xmlns="" val="103793422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3" name="Group 62">
            <a:extLst>
              <a:ext uri="{FF2B5EF4-FFF2-40B4-BE49-F238E27FC236}">
                <a16:creationId xmlns:a16="http://schemas.microsoft.com/office/drawing/2014/main" xmlns="" id="{A9AA58CC-D998-41E6-8AAA-D8C9DE7E2E53}"/>
              </a:ext>
            </a:extLst>
          </p:cNvPr>
          <p:cNvGrpSpPr/>
          <p:nvPr/>
        </p:nvGrpSpPr>
        <p:grpSpPr>
          <a:xfrm>
            <a:off x="0" y="380203"/>
            <a:ext cx="12192000" cy="403237"/>
            <a:chOff x="0" y="6075349"/>
            <a:chExt cx="11260480" cy="372428"/>
          </a:xfrm>
        </p:grpSpPr>
        <p:sp>
          <p:nvSpPr>
            <p:cNvPr id="64" name="Freeform: Shape 63">
              <a:extLst>
                <a:ext uri="{FF2B5EF4-FFF2-40B4-BE49-F238E27FC236}">
                  <a16:creationId xmlns:a16="http://schemas.microsoft.com/office/drawing/2014/main" xmlns="" id="{571EDEE9-46BF-45EE-A838-DAA0B2FC0BE0}"/>
                </a:ext>
              </a:extLst>
            </p:cNvPr>
            <p:cNvSpPr/>
            <p:nvPr/>
          </p:nvSpPr>
          <p:spPr>
            <a:xfrm>
              <a:off x="0" y="6075349"/>
              <a:ext cx="1881798" cy="372428"/>
            </a:xfrm>
            <a:custGeom>
              <a:avLst/>
              <a:gdLst>
                <a:gd name="connsiteX0" fmla="*/ 5579269 w 5600700"/>
                <a:gd name="connsiteY0" fmla="*/ 285274 h 409575"/>
                <a:gd name="connsiteX1" fmla="*/ 5285899 w 5600700"/>
                <a:gd name="connsiteY1" fmla="*/ 285274 h 409575"/>
                <a:gd name="connsiteX2" fmla="*/ 5258277 w 5600700"/>
                <a:gd name="connsiteY2" fmla="*/ 323374 h 409575"/>
                <a:gd name="connsiteX3" fmla="*/ 5218271 w 5600700"/>
                <a:gd name="connsiteY3" fmla="*/ 153829 h 409575"/>
                <a:gd name="connsiteX4" fmla="*/ 5182077 w 5600700"/>
                <a:gd name="connsiteY4" fmla="*/ 285274 h 409575"/>
                <a:gd name="connsiteX5" fmla="*/ 5094446 w 5600700"/>
                <a:gd name="connsiteY5" fmla="*/ 285274 h 409575"/>
                <a:gd name="connsiteX6" fmla="*/ 5081111 w 5600700"/>
                <a:gd name="connsiteY6" fmla="*/ 335756 h 409575"/>
                <a:gd name="connsiteX7" fmla="*/ 5057299 w 5600700"/>
                <a:gd name="connsiteY7" fmla="*/ 277654 h 409575"/>
                <a:gd name="connsiteX8" fmla="*/ 5033486 w 5600700"/>
                <a:gd name="connsiteY8" fmla="*/ 322421 h 409575"/>
                <a:gd name="connsiteX9" fmla="*/ 4988719 w 5600700"/>
                <a:gd name="connsiteY9" fmla="*/ 21431 h 409575"/>
                <a:gd name="connsiteX10" fmla="*/ 4933474 w 5600700"/>
                <a:gd name="connsiteY10" fmla="*/ 393859 h 409575"/>
                <a:gd name="connsiteX11" fmla="*/ 4912519 w 5600700"/>
                <a:gd name="connsiteY11" fmla="*/ 285274 h 409575"/>
                <a:gd name="connsiteX12" fmla="*/ 4686777 w 5600700"/>
                <a:gd name="connsiteY12" fmla="*/ 285274 h 409575"/>
                <a:gd name="connsiteX13" fmla="*/ 4657249 w 5600700"/>
                <a:gd name="connsiteY13" fmla="*/ 344329 h 409575"/>
                <a:gd name="connsiteX14" fmla="*/ 4622006 w 5600700"/>
                <a:gd name="connsiteY14" fmla="*/ 150971 h 409575"/>
                <a:gd name="connsiteX15" fmla="*/ 4579144 w 5600700"/>
                <a:gd name="connsiteY15" fmla="*/ 285274 h 409575"/>
                <a:gd name="connsiteX16" fmla="*/ 4492466 w 5600700"/>
                <a:gd name="connsiteY16" fmla="*/ 285274 h 409575"/>
                <a:gd name="connsiteX17" fmla="*/ 4467702 w 5600700"/>
                <a:gd name="connsiteY17" fmla="*/ 322421 h 409575"/>
                <a:gd name="connsiteX18" fmla="*/ 4441984 w 5600700"/>
                <a:gd name="connsiteY18" fmla="*/ 275749 h 409575"/>
                <a:gd name="connsiteX19" fmla="*/ 4408646 w 5600700"/>
                <a:gd name="connsiteY19" fmla="*/ 336709 h 409575"/>
                <a:gd name="connsiteX20" fmla="*/ 4377214 w 5600700"/>
                <a:gd name="connsiteY20" fmla="*/ 72866 h 409575"/>
                <a:gd name="connsiteX21" fmla="*/ 4336256 w 5600700"/>
                <a:gd name="connsiteY21" fmla="*/ 377666 h 409575"/>
                <a:gd name="connsiteX22" fmla="*/ 4308634 w 5600700"/>
                <a:gd name="connsiteY22" fmla="*/ 285274 h 409575"/>
                <a:gd name="connsiteX23" fmla="*/ 4239102 w 5600700"/>
                <a:gd name="connsiteY23" fmla="*/ 285274 h 409575"/>
                <a:gd name="connsiteX24" fmla="*/ 4210527 w 5600700"/>
                <a:gd name="connsiteY24" fmla="*/ 237649 h 409575"/>
                <a:gd name="connsiteX25" fmla="*/ 4178141 w 5600700"/>
                <a:gd name="connsiteY25" fmla="*/ 285274 h 409575"/>
                <a:gd name="connsiteX26" fmla="*/ 21431 w 5600700"/>
                <a:gd name="connsiteY26" fmla="*/ 285274 h 409575"/>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75874 h 372428"/>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63842 h 372428"/>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63842 h 372428"/>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63842 h 372428"/>
                <a:gd name="connsiteX0" fmla="*/ 1881798 w 1881798"/>
                <a:gd name="connsiteY0" fmla="*/ 263843 h 372428"/>
                <a:gd name="connsiteX1" fmla="*/ 1588428 w 1881798"/>
                <a:gd name="connsiteY1" fmla="*/ 263843 h 372428"/>
                <a:gd name="connsiteX2" fmla="*/ 1560806 w 1881798"/>
                <a:gd name="connsiteY2" fmla="*/ 301943 h 372428"/>
                <a:gd name="connsiteX3" fmla="*/ 1520800 w 1881798"/>
                <a:gd name="connsiteY3" fmla="*/ 132398 h 372428"/>
                <a:gd name="connsiteX4" fmla="*/ 1484606 w 1881798"/>
                <a:gd name="connsiteY4" fmla="*/ 263843 h 372428"/>
                <a:gd name="connsiteX5" fmla="*/ 1396975 w 1881798"/>
                <a:gd name="connsiteY5" fmla="*/ 263843 h 372428"/>
                <a:gd name="connsiteX6" fmla="*/ 1383640 w 1881798"/>
                <a:gd name="connsiteY6" fmla="*/ 314325 h 372428"/>
                <a:gd name="connsiteX7" fmla="*/ 1359828 w 1881798"/>
                <a:gd name="connsiteY7" fmla="*/ 256223 h 372428"/>
                <a:gd name="connsiteX8" fmla="*/ 1336015 w 1881798"/>
                <a:gd name="connsiteY8" fmla="*/ 300990 h 372428"/>
                <a:gd name="connsiteX9" fmla="*/ 1291248 w 1881798"/>
                <a:gd name="connsiteY9" fmla="*/ 0 h 372428"/>
                <a:gd name="connsiteX10" fmla="*/ 1236003 w 1881798"/>
                <a:gd name="connsiteY10" fmla="*/ 372428 h 372428"/>
                <a:gd name="connsiteX11" fmla="*/ 1215048 w 1881798"/>
                <a:gd name="connsiteY11" fmla="*/ 263843 h 372428"/>
                <a:gd name="connsiteX12" fmla="*/ 989306 w 1881798"/>
                <a:gd name="connsiteY12" fmla="*/ 263843 h 372428"/>
                <a:gd name="connsiteX13" fmla="*/ 959778 w 1881798"/>
                <a:gd name="connsiteY13" fmla="*/ 322898 h 372428"/>
                <a:gd name="connsiteX14" fmla="*/ 924535 w 1881798"/>
                <a:gd name="connsiteY14" fmla="*/ 129540 h 372428"/>
                <a:gd name="connsiteX15" fmla="*/ 881673 w 1881798"/>
                <a:gd name="connsiteY15" fmla="*/ 263843 h 372428"/>
                <a:gd name="connsiteX16" fmla="*/ 794995 w 1881798"/>
                <a:gd name="connsiteY16" fmla="*/ 263843 h 372428"/>
                <a:gd name="connsiteX17" fmla="*/ 770231 w 1881798"/>
                <a:gd name="connsiteY17" fmla="*/ 300990 h 372428"/>
                <a:gd name="connsiteX18" fmla="*/ 744513 w 1881798"/>
                <a:gd name="connsiteY18" fmla="*/ 254318 h 372428"/>
                <a:gd name="connsiteX19" fmla="*/ 711175 w 1881798"/>
                <a:gd name="connsiteY19" fmla="*/ 315278 h 372428"/>
                <a:gd name="connsiteX20" fmla="*/ 679743 w 1881798"/>
                <a:gd name="connsiteY20" fmla="*/ 51435 h 372428"/>
                <a:gd name="connsiteX21" fmla="*/ 638785 w 1881798"/>
                <a:gd name="connsiteY21" fmla="*/ 356235 h 372428"/>
                <a:gd name="connsiteX22" fmla="*/ 611163 w 1881798"/>
                <a:gd name="connsiteY22" fmla="*/ 263843 h 372428"/>
                <a:gd name="connsiteX23" fmla="*/ 541631 w 1881798"/>
                <a:gd name="connsiteY23" fmla="*/ 263843 h 372428"/>
                <a:gd name="connsiteX24" fmla="*/ 513056 w 1881798"/>
                <a:gd name="connsiteY24" fmla="*/ 216218 h 372428"/>
                <a:gd name="connsiteX25" fmla="*/ 480670 w 1881798"/>
                <a:gd name="connsiteY25" fmla="*/ 263843 h 372428"/>
                <a:gd name="connsiteX26" fmla="*/ 0 w 1881798"/>
                <a:gd name="connsiteY26" fmla="*/ 260699 h 372428"/>
                <a:gd name="connsiteX0" fmla="*/ 1881798 w 1881798"/>
                <a:gd name="connsiteY0" fmla="*/ 263843 h 372428"/>
                <a:gd name="connsiteX1" fmla="*/ 1588428 w 1881798"/>
                <a:gd name="connsiteY1" fmla="*/ 263843 h 372428"/>
                <a:gd name="connsiteX2" fmla="*/ 1560806 w 1881798"/>
                <a:gd name="connsiteY2" fmla="*/ 301943 h 372428"/>
                <a:gd name="connsiteX3" fmla="*/ 1520800 w 1881798"/>
                <a:gd name="connsiteY3" fmla="*/ 132398 h 372428"/>
                <a:gd name="connsiteX4" fmla="*/ 1484606 w 1881798"/>
                <a:gd name="connsiteY4" fmla="*/ 263843 h 372428"/>
                <a:gd name="connsiteX5" fmla="*/ 1396975 w 1881798"/>
                <a:gd name="connsiteY5" fmla="*/ 263843 h 372428"/>
                <a:gd name="connsiteX6" fmla="*/ 1383640 w 1881798"/>
                <a:gd name="connsiteY6" fmla="*/ 314325 h 372428"/>
                <a:gd name="connsiteX7" fmla="*/ 1359828 w 1881798"/>
                <a:gd name="connsiteY7" fmla="*/ 256223 h 372428"/>
                <a:gd name="connsiteX8" fmla="*/ 1336015 w 1881798"/>
                <a:gd name="connsiteY8" fmla="*/ 300990 h 372428"/>
                <a:gd name="connsiteX9" fmla="*/ 1291248 w 1881798"/>
                <a:gd name="connsiteY9" fmla="*/ 0 h 372428"/>
                <a:gd name="connsiteX10" fmla="*/ 1236003 w 1881798"/>
                <a:gd name="connsiteY10" fmla="*/ 372428 h 372428"/>
                <a:gd name="connsiteX11" fmla="*/ 1215048 w 1881798"/>
                <a:gd name="connsiteY11" fmla="*/ 263843 h 372428"/>
                <a:gd name="connsiteX12" fmla="*/ 989306 w 1881798"/>
                <a:gd name="connsiteY12" fmla="*/ 263843 h 372428"/>
                <a:gd name="connsiteX13" fmla="*/ 959778 w 1881798"/>
                <a:gd name="connsiteY13" fmla="*/ 322898 h 372428"/>
                <a:gd name="connsiteX14" fmla="*/ 924535 w 1881798"/>
                <a:gd name="connsiteY14" fmla="*/ 129540 h 372428"/>
                <a:gd name="connsiteX15" fmla="*/ 881673 w 1881798"/>
                <a:gd name="connsiteY15" fmla="*/ 263843 h 372428"/>
                <a:gd name="connsiteX16" fmla="*/ 794995 w 1881798"/>
                <a:gd name="connsiteY16" fmla="*/ 263843 h 372428"/>
                <a:gd name="connsiteX17" fmla="*/ 770231 w 1881798"/>
                <a:gd name="connsiteY17" fmla="*/ 300990 h 372428"/>
                <a:gd name="connsiteX18" fmla="*/ 744513 w 1881798"/>
                <a:gd name="connsiteY18" fmla="*/ 254318 h 372428"/>
                <a:gd name="connsiteX19" fmla="*/ 711175 w 1881798"/>
                <a:gd name="connsiteY19" fmla="*/ 315278 h 372428"/>
                <a:gd name="connsiteX20" fmla="*/ 679743 w 1881798"/>
                <a:gd name="connsiteY20" fmla="*/ 51435 h 372428"/>
                <a:gd name="connsiteX21" fmla="*/ 638785 w 1881798"/>
                <a:gd name="connsiteY21" fmla="*/ 356235 h 372428"/>
                <a:gd name="connsiteX22" fmla="*/ 611163 w 1881798"/>
                <a:gd name="connsiteY22" fmla="*/ 263843 h 372428"/>
                <a:gd name="connsiteX23" fmla="*/ 541631 w 1881798"/>
                <a:gd name="connsiteY23" fmla="*/ 263843 h 372428"/>
                <a:gd name="connsiteX24" fmla="*/ 513056 w 1881798"/>
                <a:gd name="connsiteY24" fmla="*/ 216218 h 372428"/>
                <a:gd name="connsiteX25" fmla="*/ 480670 w 1881798"/>
                <a:gd name="connsiteY25" fmla="*/ 263843 h 372428"/>
                <a:gd name="connsiteX26" fmla="*/ 0 w 1881798"/>
                <a:gd name="connsiteY26" fmla="*/ 263842 h 372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881798" h="372428">
                  <a:moveTo>
                    <a:pt x="1881798" y="263843"/>
                  </a:moveTo>
                  <a:lnTo>
                    <a:pt x="1588428" y="263843"/>
                  </a:lnTo>
                  <a:lnTo>
                    <a:pt x="1560806" y="301943"/>
                  </a:lnTo>
                  <a:lnTo>
                    <a:pt x="1520800" y="132398"/>
                  </a:lnTo>
                  <a:lnTo>
                    <a:pt x="1484606" y="263843"/>
                  </a:lnTo>
                  <a:lnTo>
                    <a:pt x="1396975" y="263843"/>
                  </a:lnTo>
                  <a:lnTo>
                    <a:pt x="1383640" y="314325"/>
                  </a:lnTo>
                  <a:lnTo>
                    <a:pt x="1359828" y="256223"/>
                  </a:lnTo>
                  <a:lnTo>
                    <a:pt x="1336015" y="300990"/>
                  </a:lnTo>
                  <a:lnTo>
                    <a:pt x="1291248" y="0"/>
                  </a:lnTo>
                  <a:lnTo>
                    <a:pt x="1236003" y="372428"/>
                  </a:lnTo>
                  <a:lnTo>
                    <a:pt x="1215048" y="263843"/>
                  </a:lnTo>
                  <a:lnTo>
                    <a:pt x="989306" y="263843"/>
                  </a:lnTo>
                  <a:lnTo>
                    <a:pt x="959778" y="322898"/>
                  </a:lnTo>
                  <a:lnTo>
                    <a:pt x="924535" y="129540"/>
                  </a:lnTo>
                  <a:lnTo>
                    <a:pt x="881673" y="263843"/>
                  </a:lnTo>
                  <a:lnTo>
                    <a:pt x="794995" y="263843"/>
                  </a:lnTo>
                  <a:lnTo>
                    <a:pt x="770231" y="300990"/>
                  </a:lnTo>
                  <a:lnTo>
                    <a:pt x="744513" y="254318"/>
                  </a:lnTo>
                  <a:lnTo>
                    <a:pt x="711175" y="315278"/>
                  </a:lnTo>
                  <a:lnTo>
                    <a:pt x="679743" y="51435"/>
                  </a:lnTo>
                  <a:lnTo>
                    <a:pt x="638785" y="356235"/>
                  </a:lnTo>
                  <a:lnTo>
                    <a:pt x="611163" y="263843"/>
                  </a:lnTo>
                  <a:lnTo>
                    <a:pt x="541631" y="263843"/>
                  </a:lnTo>
                  <a:lnTo>
                    <a:pt x="513056" y="216218"/>
                  </a:lnTo>
                  <a:lnTo>
                    <a:pt x="480670" y="263843"/>
                  </a:lnTo>
                  <a:lnTo>
                    <a:pt x="0" y="263842"/>
                  </a:lnTo>
                </a:path>
              </a:pathLst>
            </a:custGeom>
            <a:noFill/>
            <a:ln w="28575" cap="rnd">
              <a:solidFill>
                <a:srgbClr val="FFFFFF"/>
              </a:solidFill>
              <a:prstDash val="solid"/>
              <a:round/>
            </a:ln>
          </p:spPr>
          <p:txBody>
            <a:bodyPr rtlCol="0" anchor="ctr"/>
            <a:lstStyle/>
            <a:p>
              <a:endParaRPr lang="en-US"/>
            </a:p>
          </p:txBody>
        </p:sp>
        <p:sp>
          <p:nvSpPr>
            <p:cNvPr id="65" name="Freeform: Shape 64">
              <a:extLst>
                <a:ext uri="{FF2B5EF4-FFF2-40B4-BE49-F238E27FC236}">
                  <a16:creationId xmlns:a16="http://schemas.microsoft.com/office/drawing/2014/main" xmlns="" id="{DB83E444-0ED0-45AA-924C-0C6988691213}"/>
                </a:ext>
              </a:extLst>
            </p:cNvPr>
            <p:cNvSpPr/>
            <p:nvPr/>
          </p:nvSpPr>
          <p:spPr>
            <a:xfrm>
              <a:off x="1881798" y="6075349"/>
              <a:ext cx="1881798" cy="372428"/>
            </a:xfrm>
            <a:custGeom>
              <a:avLst/>
              <a:gdLst>
                <a:gd name="connsiteX0" fmla="*/ 5579269 w 5600700"/>
                <a:gd name="connsiteY0" fmla="*/ 285274 h 409575"/>
                <a:gd name="connsiteX1" fmla="*/ 5285899 w 5600700"/>
                <a:gd name="connsiteY1" fmla="*/ 285274 h 409575"/>
                <a:gd name="connsiteX2" fmla="*/ 5258277 w 5600700"/>
                <a:gd name="connsiteY2" fmla="*/ 323374 h 409575"/>
                <a:gd name="connsiteX3" fmla="*/ 5218271 w 5600700"/>
                <a:gd name="connsiteY3" fmla="*/ 153829 h 409575"/>
                <a:gd name="connsiteX4" fmla="*/ 5182077 w 5600700"/>
                <a:gd name="connsiteY4" fmla="*/ 285274 h 409575"/>
                <a:gd name="connsiteX5" fmla="*/ 5094446 w 5600700"/>
                <a:gd name="connsiteY5" fmla="*/ 285274 h 409575"/>
                <a:gd name="connsiteX6" fmla="*/ 5081111 w 5600700"/>
                <a:gd name="connsiteY6" fmla="*/ 335756 h 409575"/>
                <a:gd name="connsiteX7" fmla="*/ 5057299 w 5600700"/>
                <a:gd name="connsiteY7" fmla="*/ 277654 h 409575"/>
                <a:gd name="connsiteX8" fmla="*/ 5033486 w 5600700"/>
                <a:gd name="connsiteY8" fmla="*/ 322421 h 409575"/>
                <a:gd name="connsiteX9" fmla="*/ 4988719 w 5600700"/>
                <a:gd name="connsiteY9" fmla="*/ 21431 h 409575"/>
                <a:gd name="connsiteX10" fmla="*/ 4933474 w 5600700"/>
                <a:gd name="connsiteY10" fmla="*/ 393859 h 409575"/>
                <a:gd name="connsiteX11" fmla="*/ 4912519 w 5600700"/>
                <a:gd name="connsiteY11" fmla="*/ 285274 h 409575"/>
                <a:gd name="connsiteX12" fmla="*/ 4686777 w 5600700"/>
                <a:gd name="connsiteY12" fmla="*/ 285274 h 409575"/>
                <a:gd name="connsiteX13" fmla="*/ 4657249 w 5600700"/>
                <a:gd name="connsiteY13" fmla="*/ 344329 h 409575"/>
                <a:gd name="connsiteX14" fmla="*/ 4622006 w 5600700"/>
                <a:gd name="connsiteY14" fmla="*/ 150971 h 409575"/>
                <a:gd name="connsiteX15" fmla="*/ 4579144 w 5600700"/>
                <a:gd name="connsiteY15" fmla="*/ 285274 h 409575"/>
                <a:gd name="connsiteX16" fmla="*/ 4492466 w 5600700"/>
                <a:gd name="connsiteY16" fmla="*/ 285274 h 409575"/>
                <a:gd name="connsiteX17" fmla="*/ 4467702 w 5600700"/>
                <a:gd name="connsiteY17" fmla="*/ 322421 h 409575"/>
                <a:gd name="connsiteX18" fmla="*/ 4441984 w 5600700"/>
                <a:gd name="connsiteY18" fmla="*/ 275749 h 409575"/>
                <a:gd name="connsiteX19" fmla="*/ 4408646 w 5600700"/>
                <a:gd name="connsiteY19" fmla="*/ 336709 h 409575"/>
                <a:gd name="connsiteX20" fmla="*/ 4377214 w 5600700"/>
                <a:gd name="connsiteY20" fmla="*/ 72866 h 409575"/>
                <a:gd name="connsiteX21" fmla="*/ 4336256 w 5600700"/>
                <a:gd name="connsiteY21" fmla="*/ 377666 h 409575"/>
                <a:gd name="connsiteX22" fmla="*/ 4308634 w 5600700"/>
                <a:gd name="connsiteY22" fmla="*/ 285274 h 409575"/>
                <a:gd name="connsiteX23" fmla="*/ 4239102 w 5600700"/>
                <a:gd name="connsiteY23" fmla="*/ 285274 h 409575"/>
                <a:gd name="connsiteX24" fmla="*/ 4210527 w 5600700"/>
                <a:gd name="connsiteY24" fmla="*/ 237649 h 409575"/>
                <a:gd name="connsiteX25" fmla="*/ 4178141 w 5600700"/>
                <a:gd name="connsiteY25" fmla="*/ 285274 h 409575"/>
                <a:gd name="connsiteX26" fmla="*/ 21431 w 5600700"/>
                <a:gd name="connsiteY26" fmla="*/ 285274 h 409575"/>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75874 h 372428"/>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63842 h 372428"/>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63842 h 372428"/>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63842 h 372428"/>
                <a:gd name="connsiteX0" fmla="*/ 1881798 w 1881798"/>
                <a:gd name="connsiteY0" fmla="*/ 263843 h 372428"/>
                <a:gd name="connsiteX1" fmla="*/ 1588428 w 1881798"/>
                <a:gd name="connsiteY1" fmla="*/ 263843 h 372428"/>
                <a:gd name="connsiteX2" fmla="*/ 1560806 w 1881798"/>
                <a:gd name="connsiteY2" fmla="*/ 301943 h 372428"/>
                <a:gd name="connsiteX3" fmla="*/ 1520800 w 1881798"/>
                <a:gd name="connsiteY3" fmla="*/ 132398 h 372428"/>
                <a:gd name="connsiteX4" fmla="*/ 1484606 w 1881798"/>
                <a:gd name="connsiteY4" fmla="*/ 263843 h 372428"/>
                <a:gd name="connsiteX5" fmla="*/ 1396975 w 1881798"/>
                <a:gd name="connsiteY5" fmla="*/ 263843 h 372428"/>
                <a:gd name="connsiteX6" fmla="*/ 1383640 w 1881798"/>
                <a:gd name="connsiteY6" fmla="*/ 314325 h 372428"/>
                <a:gd name="connsiteX7" fmla="*/ 1359828 w 1881798"/>
                <a:gd name="connsiteY7" fmla="*/ 256223 h 372428"/>
                <a:gd name="connsiteX8" fmla="*/ 1336015 w 1881798"/>
                <a:gd name="connsiteY8" fmla="*/ 300990 h 372428"/>
                <a:gd name="connsiteX9" fmla="*/ 1291248 w 1881798"/>
                <a:gd name="connsiteY9" fmla="*/ 0 h 372428"/>
                <a:gd name="connsiteX10" fmla="*/ 1236003 w 1881798"/>
                <a:gd name="connsiteY10" fmla="*/ 372428 h 372428"/>
                <a:gd name="connsiteX11" fmla="*/ 1215048 w 1881798"/>
                <a:gd name="connsiteY11" fmla="*/ 263843 h 372428"/>
                <a:gd name="connsiteX12" fmla="*/ 989306 w 1881798"/>
                <a:gd name="connsiteY12" fmla="*/ 263843 h 372428"/>
                <a:gd name="connsiteX13" fmla="*/ 959778 w 1881798"/>
                <a:gd name="connsiteY13" fmla="*/ 322898 h 372428"/>
                <a:gd name="connsiteX14" fmla="*/ 924535 w 1881798"/>
                <a:gd name="connsiteY14" fmla="*/ 129540 h 372428"/>
                <a:gd name="connsiteX15" fmla="*/ 881673 w 1881798"/>
                <a:gd name="connsiteY15" fmla="*/ 263843 h 372428"/>
                <a:gd name="connsiteX16" fmla="*/ 794995 w 1881798"/>
                <a:gd name="connsiteY16" fmla="*/ 263843 h 372428"/>
                <a:gd name="connsiteX17" fmla="*/ 770231 w 1881798"/>
                <a:gd name="connsiteY17" fmla="*/ 300990 h 372428"/>
                <a:gd name="connsiteX18" fmla="*/ 744513 w 1881798"/>
                <a:gd name="connsiteY18" fmla="*/ 254318 h 372428"/>
                <a:gd name="connsiteX19" fmla="*/ 711175 w 1881798"/>
                <a:gd name="connsiteY19" fmla="*/ 315278 h 372428"/>
                <a:gd name="connsiteX20" fmla="*/ 679743 w 1881798"/>
                <a:gd name="connsiteY20" fmla="*/ 51435 h 372428"/>
                <a:gd name="connsiteX21" fmla="*/ 638785 w 1881798"/>
                <a:gd name="connsiteY21" fmla="*/ 356235 h 372428"/>
                <a:gd name="connsiteX22" fmla="*/ 611163 w 1881798"/>
                <a:gd name="connsiteY22" fmla="*/ 263843 h 372428"/>
                <a:gd name="connsiteX23" fmla="*/ 541631 w 1881798"/>
                <a:gd name="connsiteY23" fmla="*/ 263843 h 372428"/>
                <a:gd name="connsiteX24" fmla="*/ 513056 w 1881798"/>
                <a:gd name="connsiteY24" fmla="*/ 216218 h 372428"/>
                <a:gd name="connsiteX25" fmla="*/ 480670 w 1881798"/>
                <a:gd name="connsiteY25" fmla="*/ 263843 h 372428"/>
                <a:gd name="connsiteX26" fmla="*/ 0 w 1881798"/>
                <a:gd name="connsiteY26" fmla="*/ 260699 h 372428"/>
                <a:gd name="connsiteX0" fmla="*/ 1881798 w 1881798"/>
                <a:gd name="connsiteY0" fmla="*/ 263843 h 372428"/>
                <a:gd name="connsiteX1" fmla="*/ 1588428 w 1881798"/>
                <a:gd name="connsiteY1" fmla="*/ 263843 h 372428"/>
                <a:gd name="connsiteX2" fmla="*/ 1560806 w 1881798"/>
                <a:gd name="connsiteY2" fmla="*/ 301943 h 372428"/>
                <a:gd name="connsiteX3" fmla="*/ 1520800 w 1881798"/>
                <a:gd name="connsiteY3" fmla="*/ 132398 h 372428"/>
                <a:gd name="connsiteX4" fmla="*/ 1484606 w 1881798"/>
                <a:gd name="connsiteY4" fmla="*/ 263843 h 372428"/>
                <a:gd name="connsiteX5" fmla="*/ 1396975 w 1881798"/>
                <a:gd name="connsiteY5" fmla="*/ 263843 h 372428"/>
                <a:gd name="connsiteX6" fmla="*/ 1383640 w 1881798"/>
                <a:gd name="connsiteY6" fmla="*/ 314325 h 372428"/>
                <a:gd name="connsiteX7" fmla="*/ 1359828 w 1881798"/>
                <a:gd name="connsiteY7" fmla="*/ 256223 h 372428"/>
                <a:gd name="connsiteX8" fmla="*/ 1336015 w 1881798"/>
                <a:gd name="connsiteY8" fmla="*/ 300990 h 372428"/>
                <a:gd name="connsiteX9" fmla="*/ 1291248 w 1881798"/>
                <a:gd name="connsiteY9" fmla="*/ 0 h 372428"/>
                <a:gd name="connsiteX10" fmla="*/ 1236003 w 1881798"/>
                <a:gd name="connsiteY10" fmla="*/ 372428 h 372428"/>
                <a:gd name="connsiteX11" fmla="*/ 1215048 w 1881798"/>
                <a:gd name="connsiteY11" fmla="*/ 263843 h 372428"/>
                <a:gd name="connsiteX12" fmla="*/ 989306 w 1881798"/>
                <a:gd name="connsiteY12" fmla="*/ 263843 h 372428"/>
                <a:gd name="connsiteX13" fmla="*/ 959778 w 1881798"/>
                <a:gd name="connsiteY13" fmla="*/ 322898 h 372428"/>
                <a:gd name="connsiteX14" fmla="*/ 924535 w 1881798"/>
                <a:gd name="connsiteY14" fmla="*/ 129540 h 372428"/>
                <a:gd name="connsiteX15" fmla="*/ 881673 w 1881798"/>
                <a:gd name="connsiteY15" fmla="*/ 263843 h 372428"/>
                <a:gd name="connsiteX16" fmla="*/ 794995 w 1881798"/>
                <a:gd name="connsiteY16" fmla="*/ 263843 h 372428"/>
                <a:gd name="connsiteX17" fmla="*/ 770231 w 1881798"/>
                <a:gd name="connsiteY17" fmla="*/ 300990 h 372428"/>
                <a:gd name="connsiteX18" fmla="*/ 744513 w 1881798"/>
                <a:gd name="connsiteY18" fmla="*/ 254318 h 372428"/>
                <a:gd name="connsiteX19" fmla="*/ 711175 w 1881798"/>
                <a:gd name="connsiteY19" fmla="*/ 315278 h 372428"/>
                <a:gd name="connsiteX20" fmla="*/ 679743 w 1881798"/>
                <a:gd name="connsiteY20" fmla="*/ 51435 h 372428"/>
                <a:gd name="connsiteX21" fmla="*/ 638785 w 1881798"/>
                <a:gd name="connsiteY21" fmla="*/ 356235 h 372428"/>
                <a:gd name="connsiteX22" fmla="*/ 611163 w 1881798"/>
                <a:gd name="connsiteY22" fmla="*/ 263843 h 372428"/>
                <a:gd name="connsiteX23" fmla="*/ 541631 w 1881798"/>
                <a:gd name="connsiteY23" fmla="*/ 263843 h 372428"/>
                <a:gd name="connsiteX24" fmla="*/ 513056 w 1881798"/>
                <a:gd name="connsiteY24" fmla="*/ 216218 h 372428"/>
                <a:gd name="connsiteX25" fmla="*/ 480670 w 1881798"/>
                <a:gd name="connsiteY25" fmla="*/ 263843 h 372428"/>
                <a:gd name="connsiteX26" fmla="*/ 0 w 1881798"/>
                <a:gd name="connsiteY26" fmla="*/ 263842 h 372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881798" h="372428">
                  <a:moveTo>
                    <a:pt x="1881798" y="263843"/>
                  </a:moveTo>
                  <a:lnTo>
                    <a:pt x="1588428" y="263843"/>
                  </a:lnTo>
                  <a:lnTo>
                    <a:pt x="1560806" y="301943"/>
                  </a:lnTo>
                  <a:lnTo>
                    <a:pt x="1520800" y="132398"/>
                  </a:lnTo>
                  <a:lnTo>
                    <a:pt x="1484606" y="263843"/>
                  </a:lnTo>
                  <a:lnTo>
                    <a:pt x="1396975" y="263843"/>
                  </a:lnTo>
                  <a:lnTo>
                    <a:pt x="1383640" y="314325"/>
                  </a:lnTo>
                  <a:lnTo>
                    <a:pt x="1359828" y="256223"/>
                  </a:lnTo>
                  <a:lnTo>
                    <a:pt x="1336015" y="300990"/>
                  </a:lnTo>
                  <a:lnTo>
                    <a:pt x="1291248" y="0"/>
                  </a:lnTo>
                  <a:lnTo>
                    <a:pt x="1236003" y="372428"/>
                  </a:lnTo>
                  <a:lnTo>
                    <a:pt x="1215048" y="263843"/>
                  </a:lnTo>
                  <a:lnTo>
                    <a:pt x="989306" y="263843"/>
                  </a:lnTo>
                  <a:lnTo>
                    <a:pt x="959778" y="322898"/>
                  </a:lnTo>
                  <a:lnTo>
                    <a:pt x="924535" y="129540"/>
                  </a:lnTo>
                  <a:lnTo>
                    <a:pt x="881673" y="263843"/>
                  </a:lnTo>
                  <a:lnTo>
                    <a:pt x="794995" y="263843"/>
                  </a:lnTo>
                  <a:lnTo>
                    <a:pt x="770231" y="300990"/>
                  </a:lnTo>
                  <a:lnTo>
                    <a:pt x="744513" y="254318"/>
                  </a:lnTo>
                  <a:lnTo>
                    <a:pt x="711175" y="315278"/>
                  </a:lnTo>
                  <a:lnTo>
                    <a:pt x="679743" y="51435"/>
                  </a:lnTo>
                  <a:lnTo>
                    <a:pt x="638785" y="356235"/>
                  </a:lnTo>
                  <a:lnTo>
                    <a:pt x="611163" y="263843"/>
                  </a:lnTo>
                  <a:lnTo>
                    <a:pt x="541631" y="263843"/>
                  </a:lnTo>
                  <a:lnTo>
                    <a:pt x="513056" y="216218"/>
                  </a:lnTo>
                  <a:lnTo>
                    <a:pt x="480670" y="263843"/>
                  </a:lnTo>
                  <a:lnTo>
                    <a:pt x="0" y="263842"/>
                  </a:lnTo>
                </a:path>
              </a:pathLst>
            </a:custGeom>
            <a:noFill/>
            <a:ln w="28575" cap="rnd">
              <a:solidFill>
                <a:srgbClr val="FFFFFF"/>
              </a:solidFill>
              <a:prstDash val="solid"/>
              <a:round/>
            </a:ln>
          </p:spPr>
          <p:txBody>
            <a:bodyPr rtlCol="0" anchor="ctr"/>
            <a:lstStyle/>
            <a:p>
              <a:endParaRPr lang="en-US"/>
            </a:p>
          </p:txBody>
        </p:sp>
        <p:sp>
          <p:nvSpPr>
            <p:cNvPr id="66" name="Freeform: Shape 65">
              <a:extLst>
                <a:ext uri="{FF2B5EF4-FFF2-40B4-BE49-F238E27FC236}">
                  <a16:creationId xmlns:a16="http://schemas.microsoft.com/office/drawing/2014/main" xmlns="" id="{B48474B1-05BA-4A9F-ACDE-394D59138364}"/>
                </a:ext>
              </a:extLst>
            </p:cNvPr>
            <p:cNvSpPr/>
            <p:nvPr/>
          </p:nvSpPr>
          <p:spPr>
            <a:xfrm>
              <a:off x="3748442" y="6075349"/>
              <a:ext cx="1881798" cy="372428"/>
            </a:xfrm>
            <a:custGeom>
              <a:avLst/>
              <a:gdLst>
                <a:gd name="connsiteX0" fmla="*/ 5579269 w 5600700"/>
                <a:gd name="connsiteY0" fmla="*/ 285274 h 409575"/>
                <a:gd name="connsiteX1" fmla="*/ 5285899 w 5600700"/>
                <a:gd name="connsiteY1" fmla="*/ 285274 h 409575"/>
                <a:gd name="connsiteX2" fmla="*/ 5258277 w 5600700"/>
                <a:gd name="connsiteY2" fmla="*/ 323374 h 409575"/>
                <a:gd name="connsiteX3" fmla="*/ 5218271 w 5600700"/>
                <a:gd name="connsiteY3" fmla="*/ 153829 h 409575"/>
                <a:gd name="connsiteX4" fmla="*/ 5182077 w 5600700"/>
                <a:gd name="connsiteY4" fmla="*/ 285274 h 409575"/>
                <a:gd name="connsiteX5" fmla="*/ 5094446 w 5600700"/>
                <a:gd name="connsiteY5" fmla="*/ 285274 h 409575"/>
                <a:gd name="connsiteX6" fmla="*/ 5081111 w 5600700"/>
                <a:gd name="connsiteY6" fmla="*/ 335756 h 409575"/>
                <a:gd name="connsiteX7" fmla="*/ 5057299 w 5600700"/>
                <a:gd name="connsiteY7" fmla="*/ 277654 h 409575"/>
                <a:gd name="connsiteX8" fmla="*/ 5033486 w 5600700"/>
                <a:gd name="connsiteY8" fmla="*/ 322421 h 409575"/>
                <a:gd name="connsiteX9" fmla="*/ 4988719 w 5600700"/>
                <a:gd name="connsiteY9" fmla="*/ 21431 h 409575"/>
                <a:gd name="connsiteX10" fmla="*/ 4933474 w 5600700"/>
                <a:gd name="connsiteY10" fmla="*/ 393859 h 409575"/>
                <a:gd name="connsiteX11" fmla="*/ 4912519 w 5600700"/>
                <a:gd name="connsiteY11" fmla="*/ 285274 h 409575"/>
                <a:gd name="connsiteX12" fmla="*/ 4686777 w 5600700"/>
                <a:gd name="connsiteY12" fmla="*/ 285274 h 409575"/>
                <a:gd name="connsiteX13" fmla="*/ 4657249 w 5600700"/>
                <a:gd name="connsiteY13" fmla="*/ 344329 h 409575"/>
                <a:gd name="connsiteX14" fmla="*/ 4622006 w 5600700"/>
                <a:gd name="connsiteY14" fmla="*/ 150971 h 409575"/>
                <a:gd name="connsiteX15" fmla="*/ 4579144 w 5600700"/>
                <a:gd name="connsiteY15" fmla="*/ 285274 h 409575"/>
                <a:gd name="connsiteX16" fmla="*/ 4492466 w 5600700"/>
                <a:gd name="connsiteY16" fmla="*/ 285274 h 409575"/>
                <a:gd name="connsiteX17" fmla="*/ 4467702 w 5600700"/>
                <a:gd name="connsiteY17" fmla="*/ 322421 h 409575"/>
                <a:gd name="connsiteX18" fmla="*/ 4441984 w 5600700"/>
                <a:gd name="connsiteY18" fmla="*/ 275749 h 409575"/>
                <a:gd name="connsiteX19" fmla="*/ 4408646 w 5600700"/>
                <a:gd name="connsiteY19" fmla="*/ 336709 h 409575"/>
                <a:gd name="connsiteX20" fmla="*/ 4377214 w 5600700"/>
                <a:gd name="connsiteY20" fmla="*/ 72866 h 409575"/>
                <a:gd name="connsiteX21" fmla="*/ 4336256 w 5600700"/>
                <a:gd name="connsiteY21" fmla="*/ 377666 h 409575"/>
                <a:gd name="connsiteX22" fmla="*/ 4308634 w 5600700"/>
                <a:gd name="connsiteY22" fmla="*/ 285274 h 409575"/>
                <a:gd name="connsiteX23" fmla="*/ 4239102 w 5600700"/>
                <a:gd name="connsiteY23" fmla="*/ 285274 h 409575"/>
                <a:gd name="connsiteX24" fmla="*/ 4210527 w 5600700"/>
                <a:gd name="connsiteY24" fmla="*/ 237649 h 409575"/>
                <a:gd name="connsiteX25" fmla="*/ 4178141 w 5600700"/>
                <a:gd name="connsiteY25" fmla="*/ 285274 h 409575"/>
                <a:gd name="connsiteX26" fmla="*/ 21431 w 5600700"/>
                <a:gd name="connsiteY26" fmla="*/ 285274 h 409575"/>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75874 h 372428"/>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63842 h 372428"/>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63842 h 372428"/>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63842 h 372428"/>
                <a:gd name="connsiteX0" fmla="*/ 1881798 w 1881798"/>
                <a:gd name="connsiteY0" fmla="*/ 263843 h 372428"/>
                <a:gd name="connsiteX1" fmla="*/ 1588428 w 1881798"/>
                <a:gd name="connsiteY1" fmla="*/ 263843 h 372428"/>
                <a:gd name="connsiteX2" fmla="*/ 1560806 w 1881798"/>
                <a:gd name="connsiteY2" fmla="*/ 301943 h 372428"/>
                <a:gd name="connsiteX3" fmla="*/ 1520800 w 1881798"/>
                <a:gd name="connsiteY3" fmla="*/ 132398 h 372428"/>
                <a:gd name="connsiteX4" fmla="*/ 1484606 w 1881798"/>
                <a:gd name="connsiteY4" fmla="*/ 263843 h 372428"/>
                <a:gd name="connsiteX5" fmla="*/ 1396975 w 1881798"/>
                <a:gd name="connsiteY5" fmla="*/ 263843 h 372428"/>
                <a:gd name="connsiteX6" fmla="*/ 1383640 w 1881798"/>
                <a:gd name="connsiteY6" fmla="*/ 314325 h 372428"/>
                <a:gd name="connsiteX7" fmla="*/ 1359828 w 1881798"/>
                <a:gd name="connsiteY7" fmla="*/ 256223 h 372428"/>
                <a:gd name="connsiteX8" fmla="*/ 1336015 w 1881798"/>
                <a:gd name="connsiteY8" fmla="*/ 300990 h 372428"/>
                <a:gd name="connsiteX9" fmla="*/ 1291248 w 1881798"/>
                <a:gd name="connsiteY9" fmla="*/ 0 h 372428"/>
                <a:gd name="connsiteX10" fmla="*/ 1236003 w 1881798"/>
                <a:gd name="connsiteY10" fmla="*/ 372428 h 372428"/>
                <a:gd name="connsiteX11" fmla="*/ 1215048 w 1881798"/>
                <a:gd name="connsiteY11" fmla="*/ 263843 h 372428"/>
                <a:gd name="connsiteX12" fmla="*/ 989306 w 1881798"/>
                <a:gd name="connsiteY12" fmla="*/ 263843 h 372428"/>
                <a:gd name="connsiteX13" fmla="*/ 959778 w 1881798"/>
                <a:gd name="connsiteY13" fmla="*/ 322898 h 372428"/>
                <a:gd name="connsiteX14" fmla="*/ 924535 w 1881798"/>
                <a:gd name="connsiteY14" fmla="*/ 129540 h 372428"/>
                <a:gd name="connsiteX15" fmla="*/ 881673 w 1881798"/>
                <a:gd name="connsiteY15" fmla="*/ 263843 h 372428"/>
                <a:gd name="connsiteX16" fmla="*/ 794995 w 1881798"/>
                <a:gd name="connsiteY16" fmla="*/ 263843 h 372428"/>
                <a:gd name="connsiteX17" fmla="*/ 770231 w 1881798"/>
                <a:gd name="connsiteY17" fmla="*/ 300990 h 372428"/>
                <a:gd name="connsiteX18" fmla="*/ 744513 w 1881798"/>
                <a:gd name="connsiteY18" fmla="*/ 254318 h 372428"/>
                <a:gd name="connsiteX19" fmla="*/ 711175 w 1881798"/>
                <a:gd name="connsiteY19" fmla="*/ 315278 h 372428"/>
                <a:gd name="connsiteX20" fmla="*/ 679743 w 1881798"/>
                <a:gd name="connsiteY20" fmla="*/ 51435 h 372428"/>
                <a:gd name="connsiteX21" fmla="*/ 638785 w 1881798"/>
                <a:gd name="connsiteY21" fmla="*/ 356235 h 372428"/>
                <a:gd name="connsiteX22" fmla="*/ 611163 w 1881798"/>
                <a:gd name="connsiteY22" fmla="*/ 263843 h 372428"/>
                <a:gd name="connsiteX23" fmla="*/ 541631 w 1881798"/>
                <a:gd name="connsiteY23" fmla="*/ 263843 h 372428"/>
                <a:gd name="connsiteX24" fmla="*/ 513056 w 1881798"/>
                <a:gd name="connsiteY24" fmla="*/ 216218 h 372428"/>
                <a:gd name="connsiteX25" fmla="*/ 480670 w 1881798"/>
                <a:gd name="connsiteY25" fmla="*/ 263843 h 372428"/>
                <a:gd name="connsiteX26" fmla="*/ 0 w 1881798"/>
                <a:gd name="connsiteY26" fmla="*/ 260699 h 372428"/>
                <a:gd name="connsiteX0" fmla="*/ 1881798 w 1881798"/>
                <a:gd name="connsiteY0" fmla="*/ 263843 h 372428"/>
                <a:gd name="connsiteX1" fmla="*/ 1588428 w 1881798"/>
                <a:gd name="connsiteY1" fmla="*/ 263843 h 372428"/>
                <a:gd name="connsiteX2" fmla="*/ 1560806 w 1881798"/>
                <a:gd name="connsiteY2" fmla="*/ 301943 h 372428"/>
                <a:gd name="connsiteX3" fmla="*/ 1520800 w 1881798"/>
                <a:gd name="connsiteY3" fmla="*/ 132398 h 372428"/>
                <a:gd name="connsiteX4" fmla="*/ 1484606 w 1881798"/>
                <a:gd name="connsiteY4" fmla="*/ 263843 h 372428"/>
                <a:gd name="connsiteX5" fmla="*/ 1396975 w 1881798"/>
                <a:gd name="connsiteY5" fmla="*/ 263843 h 372428"/>
                <a:gd name="connsiteX6" fmla="*/ 1383640 w 1881798"/>
                <a:gd name="connsiteY6" fmla="*/ 314325 h 372428"/>
                <a:gd name="connsiteX7" fmla="*/ 1359828 w 1881798"/>
                <a:gd name="connsiteY7" fmla="*/ 256223 h 372428"/>
                <a:gd name="connsiteX8" fmla="*/ 1336015 w 1881798"/>
                <a:gd name="connsiteY8" fmla="*/ 300990 h 372428"/>
                <a:gd name="connsiteX9" fmla="*/ 1291248 w 1881798"/>
                <a:gd name="connsiteY9" fmla="*/ 0 h 372428"/>
                <a:gd name="connsiteX10" fmla="*/ 1236003 w 1881798"/>
                <a:gd name="connsiteY10" fmla="*/ 372428 h 372428"/>
                <a:gd name="connsiteX11" fmla="*/ 1215048 w 1881798"/>
                <a:gd name="connsiteY11" fmla="*/ 263843 h 372428"/>
                <a:gd name="connsiteX12" fmla="*/ 989306 w 1881798"/>
                <a:gd name="connsiteY12" fmla="*/ 263843 h 372428"/>
                <a:gd name="connsiteX13" fmla="*/ 959778 w 1881798"/>
                <a:gd name="connsiteY13" fmla="*/ 322898 h 372428"/>
                <a:gd name="connsiteX14" fmla="*/ 924535 w 1881798"/>
                <a:gd name="connsiteY14" fmla="*/ 129540 h 372428"/>
                <a:gd name="connsiteX15" fmla="*/ 881673 w 1881798"/>
                <a:gd name="connsiteY15" fmla="*/ 263843 h 372428"/>
                <a:gd name="connsiteX16" fmla="*/ 794995 w 1881798"/>
                <a:gd name="connsiteY16" fmla="*/ 263843 h 372428"/>
                <a:gd name="connsiteX17" fmla="*/ 770231 w 1881798"/>
                <a:gd name="connsiteY17" fmla="*/ 300990 h 372428"/>
                <a:gd name="connsiteX18" fmla="*/ 744513 w 1881798"/>
                <a:gd name="connsiteY18" fmla="*/ 254318 h 372428"/>
                <a:gd name="connsiteX19" fmla="*/ 711175 w 1881798"/>
                <a:gd name="connsiteY19" fmla="*/ 315278 h 372428"/>
                <a:gd name="connsiteX20" fmla="*/ 679743 w 1881798"/>
                <a:gd name="connsiteY20" fmla="*/ 51435 h 372428"/>
                <a:gd name="connsiteX21" fmla="*/ 638785 w 1881798"/>
                <a:gd name="connsiteY21" fmla="*/ 356235 h 372428"/>
                <a:gd name="connsiteX22" fmla="*/ 611163 w 1881798"/>
                <a:gd name="connsiteY22" fmla="*/ 263843 h 372428"/>
                <a:gd name="connsiteX23" fmla="*/ 541631 w 1881798"/>
                <a:gd name="connsiteY23" fmla="*/ 263843 h 372428"/>
                <a:gd name="connsiteX24" fmla="*/ 513056 w 1881798"/>
                <a:gd name="connsiteY24" fmla="*/ 216218 h 372428"/>
                <a:gd name="connsiteX25" fmla="*/ 480670 w 1881798"/>
                <a:gd name="connsiteY25" fmla="*/ 263843 h 372428"/>
                <a:gd name="connsiteX26" fmla="*/ 0 w 1881798"/>
                <a:gd name="connsiteY26" fmla="*/ 263842 h 372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881798" h="372428">
                  <a:moveTo>
                    <a:pt x="1881798" y="263843"/>
                  </a:moveTo>
                  <a:lnTo>
                    <a:pt x="1588428" y="263843"/>
                  </a:lnTo>
                  <a:lnTo>
                    <a:pt x="1560806" y="301943"/>
                  </a:lnTo>
                  <a:lnTo>
                    <a:pt x="1520800" y="132398"/>
                  </a:lnTo>
                  <a:lnTo>
                    <a:pt x="1484606" y="263843"/>
                  </a:lnTo>
                  <a:lnTo>
                    <a:pt x="1396975" y="263843"/>
                  </a:lnTo>
                  <a:lnTo>
                    <a:pt x="1383640" y="314325"/>
                  </a:lnTo>
                  <a:lnTo>
                    <a:pt x="1359828" y="256223"/>
                  </a:lnTo>
                  <a:lnTo>
                    <a:pt x="1336015" y="300990"/>
                  </a:lnTo>
                  <a:lnTo>
                    <a:pt x="1291248" y="0"/>
                  </a:lnTo>
                  <a:lnTo>
                    <a:pt x="1236003" y="372428"/>
                  </a:lnTo>
                  <a:lnTo>
                    <a:pt x="1215048" y="263843"/>
                  </a:lnTo>
                  <a:lnTo>
                    <a:pt x="989306" y="263843"/>
                  </a:lnTo>
                  <a:lnTo>
                    <a:pt x="959778" y="322898"/>
                  </a:lnTo>
                  <a:lnTo>
                    <a:pt x="924535" y="129540"/>
                  </a:lnTo>
                  <a:lnTo>
                    <a:pt x="881673" y="263843"/>
                  </a:lnTo>
                  <a:lnTo>
                    <a:pt x="794995" y="263843"/>
                  </a:lnTo>
                  <a:lnTo>
                    <a:pt x="770231" y="300990"/>
                  </a:lnTo>
                  <a:lnTo>
                    <a:pt x="744513" y="254318"/>
                  </a:lnTo>
                  <a:lnTo>
                    <a:pt x="711175" y="315278"/>
                  </a:lnTo>
                  <a:lnTo>
                    <a:pt x="679743" y="51435"/>
                  </a:lnTo>
                  <a:lnTo>
                    <a:pt x="638785" y="356235"/>
                  </a:lnTo>
                  <a:lnTo>
                    <a:pt x="611163" y="263843"/>
                  </a:lnTo>
                  <a:lnTo>
                    <a:pt x="541631" y="263843"/>
                  </a:lnTo>
                  <a:lnTo>
                    <a:pt x="513056" y="216218"/>
                  </a:lnTo>
                  <a:lnTo>
                    <a:pt x="480670" y="263843"/>
                  </a:lnTo>
                  <a:lnTo>
                    <a:pt x="0" y="263842"/>
                  </a:lnTo>
                </a:path>
              </a:pathLst>
            </a:custGeom>
            <a:noFill/>
            <a:ln w="28575" cap="rnd">
              <a:solidFill>
                <a:srgbClr val="FFFFFF"/>
              </a:solidFill>
              <a:prstDash val="solid"/>
              <a:round/>
            </a:ln>
          </p:spPr>
          <p:txBody>
            <a:bodyPr rtlCol="0" anchor="ctr"/>
            <a:lstStyle/>
            <a:p>
              <a:endParaRPr lang="en-US"/>
            </a:p>
          </p:txBody>
        </p:sp>
        <p:sp>
          <p:nvSpPr>
            <p:cNvPr id="67" name="Freeform: Shape 66">
              <a:extLst>
                <a:ext uri="{FF2B5EF4-FFF2-40B4-BE49-F238E27FC236}">
                  <a16:creationId xmlns:a16="http://schemas.microsoft.com/office/drawing/2014/main" xmlns="" id="{318C8285-C38E-45E7-98E8-AFF866CF9B8B}"/>
                </a:ext>
              </a:extLst>
            </p:cNvPr>
            <p:cNvSpPr/>
            <p:nvPr/>
          </p:nvSpPr>
          <p:spPr>
            <a:xfrm>
              <a:off x="5630240" y="6075349"/>
              <a:ext cx="1881798" cy="372428"/>
            </a:xfrm>
            <a:custGeom>
              <a:avLst/>
              <a:gdLst>
                <a:gd name="connsiteX0" fmla="*/ 5579269 w 5600700"/>
                <a:gd name="connsiteY0" fmla="*/ 285274 h 409575"/>
                <a:gd name="connsiteX1" fmla="*/ 5285899 w 5600700"/>
                <a:gd name="connsiteY1" fmla="*/ 285274 h 409575"/>
                <a:gd name="connsiteX2" fmla="*/ 5258277 w 5600700"/>
                <a:gd name="connsiteY2" fmla="*/ 323374 h 409575"/>
                <a:gd name="connsiteX3" fmla="*/ 5218271 w 5600700"/>
                <a:gd name="connsiteY3" fmla="*/ 153829 h 409575"/>
                <a:gd name="connsiteX4" fmla="*/ 5182077 w 5600700"/>
                <a:gd name="connsiteY4" fmla="*/ 285274 h 409575"/>
                <a:gd name="connsiteX5" fmla="*/ 5094446 w 5600700"/>
                <a:gd name="connsiteY5" fmla="*/ 285274 h 409575"/>
                <a:gd name="connsiteX6" fmla="*/ 5081111 w 5600700"/>
                <a:gd name="connsiteY6" fmla="*/ 335756 h 409575"/>
                <a:gd name="connsiteX7" fmla="*/ 5057299 w 5600700"/>
                <a:gd name="connsiteY7" fmla="*/ 277654 h 409575"/>
                <a:gd name="connsiteX8" fmla="*/ 5033486 w 5600700"/>
                <a:gd name="connsiteY8" fmla="*/ 322421 h 409575"/>
                <a:gd name="connsiteX9" fmla="*/ 4988719 w 5600700"/>
                <a:gd name="connsiteY9" fmla="*/ 21431 h 409575"/>
                <a:gd name="connsiteX10" fmla="*/ 4933474 w 5600700"/>
                <a:gd name="connsiteY10" fmla="*/ 393859 h 409575"/>
                <a:gd name="connsiteX11" fmla="*/ 4912519 w 5600700"/>
                <a:gd name="connsiteY11" fmla="*/ 285274 h 409575"/>
                <a:gd name="connsiteX12" fmla="*/ 4686777 w 5600700"/>
                <a:gd name="connsiteY12" fmla="*/ 285274 h 409575"/>
                <a:gd name="connsiteX13" fmla="*/ 4657249 w 5600700"/>
                <a:gd name="connsiteY13" fmla="*/ 344329 h 409575"/>
                <a:gd name="connsiteX14" fmla="*/ 4622006 w 5600700"/>
                <a:gd name="connsiteY14" fmla="*/ 150971 h 409575"/>
                <a:gd name="connsiteX15" fmla="*/ 4579144 w 5600700"/>
                <a:gd name="connsiteY15" fmla="*/ 285274 h 409575"/>
                <a:gd name="connsiteX16" fmla="*/ 4492466 w 5600700"/>
                <a:gd name="connsiteY16" fmla="*/ 285274 h 409575"/>
                <a:gd name="connsiteX17" fmla="*/ 4467702 w 5600700"/>
                <a:gd name="connsiteY17" fmla="*/ 322421 h 409575"/>
                <a:gd name="connsiteX18" fmla="*/ 4441984 w 5600700"/>
                <a:gd name="connsiteY18" fmla="*/ 275749 h 409575"/>
                <a:gd name="connsiteX19" fmla="*/ 4408646 w 5600700"/>
                <a:gd name="connsiteY19" fmla="*/ 336709 h 409575"/>
                <a:gd name="connsiteX20" fmla="*/ 4377214 w 5600700"/>
                <a:gd name="connsiteY20" fmla="*/ 72866 h 409575"/>
                <a:gd name="connsiteX21" fmla="*/ 4336256 w 5600700"/>
                <a:gd name="connsiteY21" fmla="*/ 377666 h 409575"/>
                <a:gd name="connsiteX22" fmla="*/ 4308634 w 5600700"/>
                <a:gd name="connsiteY22" fmla="*/ 285274 h 409575"/>
                <a:gd name="connsiteX23" fmla="*/ 4239102 w 5600700"/>
                <a:gd name="connsiteY23" fmla="*/ 285274 h 409575"/>
                <a:gd name="connsiteX24" fmla="*/ 4210527 w 5600700"/>
                <a:gd name="connsiteY24" fmla="*/ 237649 h 409575"/>
                <a:gd name="connsiteX25" fmla="*/ 4178141 w 5600700"/>
                <a:gd name="connsiteY25" fmla="*/ 285274 h 409575"/>
                <a:gd name="connsiteX26" fmla="*/ 21431 w 5600700"/>
                <a:gd name="connsiteY26" fmla="*/ 285274 h 409575"/>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75874 h 372428"/>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63842 h 372428"/>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63842 h 372428"/>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63842 h 372428"/>
                <a:gd name="connsiteX0" fmla="*/ 1881798 w 1881798"/>
                <a:gd name="connsiteY0" fmla="*/ 263843 h 372428"/>
                <a:gd name="connsiteX1" fmla="*/ 1588428 w 1881798"/>
                <a:gd name="connsiteY1" fmla="*/ 263843 h 372428"/>
                <a:gd name="connsiteX2" fmla="*/ 1560806 w 1881798"/>
                <a:gd name="connsiteY2" fmla="*/ 301943 h 372428"/>
                <a:gd name="connsiteX3" fmla="*/ 1520800 w 1881798"/>
                <a:gd name="connsiteY3" fmla="*/ 132398 h 372428"/>
                <a:gd name="connsiteX4" fmla="*/ 1484606 w 1881798"/>
                <a:gd name="connsiteY4" fmla="*/ 263843 h 372428"/>
                <a:gd name="connsiteX5" fmla="*/ 1396975 w 1881798"/>
                <a:gd name="connsiteY5" fmla="*/ 263843 h 372428"/>
                <a:gd name="connsiteX6" fmla="*/ 1383640 w 1881798"/>
                <a:gd name="connsiteY6" fmla="*/ 314325 h 372428"/>
                <a:gd name="connsiteX7" fmla="*/ 1359828 w 1881798"/>
                <a:gd name="connsiteY7" fmla="*/ 256223 h 372428"/>
                <a:gd name="connsiteX8" fmla="*/ 1336015 w 1881798"/>
                <a:gd name="connsiteY8" fmla="*/ 300990 h 372428"/>
                <a:gd name="connsiteX9" fmla="*/ 1291248 w 1881798"/>
                <a:gd name="connsiteY9" fmla="*/ 0 h 372428"/>
                <a:gd name="connsiteX10" fmla="*/ 1236003 w 1881798"/>
                <a:gd name="connsiteY10" fmla="*/ 372428 h 372428"/>
                <a:gd name="connsiteX11" fmla="*/ 1215048 w 1881798"/>
                <a:gd name="connsiteY11" fmla="*/ 263843 h 372428"/>
                <a:gd name="connsiteX12" fmla="*/ 989306 w 1881798"/>
                <a:gd name="connsiteY12" fmla="*/ 263843 h 372428"/>
                <a:gd name="connsiteX13" fmla="*/ 959778 w 1881798"/>
                <a:gd name="connsiteY13" fmla="*/ 322898 h 372428"/>
                <a:gd name="connsiteX14" fmla="*/ 924535 w 1881798"/>
                <a:gd name="connsiteY14" fmla="*/ 129540 h 372428"/>
                <a:gd name="connsiteX15" fmla="*/ 881673 w 1881798"/>
                <a:gd name="connsiteY15" fmla="*/ 263843 h 372428"/>
                <a:gd name="connsiteX16" fmla="*/ 794995 w 1881798"/>
                <a:gd name="connsiteY16" fmla="*/ 263843 h 372428"/>
                <a:gd name="connsiteX17" fmla="*/ 770231 w 1881798"/>
                <a:gd name="connsiteY17" fmla="*/ 300990 h 372428"/>
                <a:gd name="connsiteX18" fmla="*/ 744513 w 1881798"/>
                <a:gd name="connsiteY18" fmla="*/ 254318 h 372428"/>
                <a:gd name="connsiteX19" fmla="*/ 711175 w 1881798"/>
                <a:gd name="connsiteY19" fmla="*/ 315278 h 372428"/>
                <a:gd name="connsiteX20" fmla="*/ 679743 w 1881798"/>
                <a:gd name="connsiteY20" fmla="*/ 51435 h 372428"/>
                <a:gd name="connsiteX21" fmla="*/ 638785 w 1881798"/>
                <a:gd name="connsiteY21" fmla="*/ 356235 h 372428"/>
                <a:gd name="connsiteX22" fmla="*/ 611163 w 1881798"/>
                <a:gd name="connsiteY22" fmla="*/ 263843 h 372428"/>
                <a:gd name="connsiteX23" fmla="*/ 541631 w 1881798"/>
                <a:gd name="connsiteY23" fmla="*/ 263843 h 372428"/>
                <a:gd name="connsiteX24" fmla="*/ 513056 w 1881798"/>
                <a:gd name="connsiteY24" fmla="*/ 216218 h 372428"/>
                <a:gd name="connsiteX25" fmla="*/ 480670 w 1881798"/>
                <a:gd name="connsiteY25" fmla="*/ 263843 h 372428"/>
                <a:gd name="connsiteX26" fmla="*/ 0 w 1881798"/>
                <a:gd name="connsiteY26" fmla="*/ 260699 h 372428"/>
                <a:gd name="connsiteX0" fmla="*/ 1881798 w 1881798"/>
                <a:gd name="connsiteY0" fmla="*/ 263843 h 372428"/>
                <a:gd name="connsiteX1" fmla="*/ 1588428 w 1881798"/>
                <a:gd name="connsiteY1" fmla="*/ 263843 h 372428"/>
                <a:gd name="connsiteX2" fmla="*/ 1560806 w 1881798"/>
                <a:gd name="connsiteY2" fmla="*/ 301943 h 372428"/>
                <a:gd name="connsiteX3" fmla="*/ 1520800 w 1881798"/>
                <a:gd name="connsiteY3" fmla="*/ 132398 h 372428"/>
                <a:gd name="connsiteX4" fmla="*/ 1484606 w 1881798"/>
                <a:gd name="connsiteY4" fmla="*/ 263843 h 372428"/>
                <a:gd name="connsiteX5" fmla="*/ 1396975 w 1881798"/>
                <a:gd name="connsiteY5" fmla="*/ 263843 h 372428"/>
                <a:gd name="connsiteX6" fmla="*/ 1383640 w 1881798"/>
                <a:gd name="connsiteY6" fmla="*/ 314325 h 372428"/>
                <a:gd name="connsiteX7" fmla="*/ 1359828 w 1881798"/>
                <a:gd name="connsiteY7" fmla="*/ 256223 h 372428"/>
                <a:gd name="connsiteX8" fmla="*/ 1336015 w 1881798"/>
                <a:gd name="connsiteY8" fmla="*/ 300990 h 372428"/>
                <a:gd name="connsiteX9" fmla="*/ 1291248 w 1881798"/>
                <a:gd name="connsiteY9" fmla="*/ 0 h 372428"/>
                <a:gd name="connsiteX10" fmla="*/ 1236003 w 1881798"/>
                <a:gd name="connsiteY10" fmla="*/ 372428 h 372428"/>
                <a:gd name="connsiteX11" fmla="*/ 1215048 w 1881798"/>
                <a:gd name="connsiteY11" fmla="*/ 263843 h 372428"/>
                <a:gd name="connsiteX12" fmla="*/ 989306 w 1881798"/>
                <a:gd name="connsiteY12" fmla="*/ 263843 h 372428"/>
                <a:gd name="connsiteX13" fmla="*/ 959778 w 1881798"/>
                <a:gd name="connsiteY13" fmla="*/ 322898 h 372428"/>
                <a:gd name="connsiteX14" fmla="*/ 924535 w 1881798"/>
                <a:gd name="connsiteY14" fmla="*/ 129540 h 372428"/>
                <a:gd name="connsiteX15" fmla="*/ 881673 w 1881798"/>
                <a:gd name="connsiteY15" fmla="*/ 263843 h 372428"/>
                <a:gd name="connsiteX16" fmla="*/ 794995 w 1881798"/>
                <a:gd name="connsiteY16" fmla="*/ 263843 h 372428"/>
                <a:gd name="connsiteX17" fmla="*/ 770231 w 1881798"/>
                <a:gd name="connsiteY17" fmla="*/ 300990 h 372428"/>
                <a:gd name="connsiteX18" fmla="*/ 744513 w 1881798"/>
                <a:gd name="connsiteY18" fmla="*/ 254318 h 372428"/>
                <a:gd name="connsiteX19" fmla="*/ 711175 w 1881798"/>
                <a:gd name="connsiteY19" fmla="*/ 315278 h 372428"/>
                <a:gd name="connsiteX20" fmla="*/ 679743 w 1881798"/>
                <a:gd name="connsiteY20" fmla="*/ 51435 h 372428"/>
                <a:gd name="connsiteX21" fmla="*/ 638785 w 1881798"/>
                <a:gd name="connsiteY21" fmla="*/ 356235 h 372428"/>
                <a:gd name="connsiteX22" fmla="*/ 611163 w 1881798"/>
                <a:gd name="connsiteY22" fmla="*/ 263843 h 372428"/>
                <a:gd name="connsiteX23" fmla="*/ 541631 w 1881798"/>
                <a:gd name="connsiteY23" fmla="*/ 263843 h 372428"/>
                <a:gd name="connsiteX24" fmla="*/ 513056 w 1881798"/>
                <a:gd name="connsiteY24" fmla="*/ 216218 h 372428"/>
                <a:gd name="connsiteX25" fmla="*/ 480670 w 1881798"/>
                <a:gd name="connsiteY25" fmla="*/ 263843 h 372428"/>
                <a:gd name="connsiteX26" fmla="*/ 0 w 1881798"/>
                <a:gd name="connsiteY26" fmla="*/ 263842 h 372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881798" h="372428">
                  <a:moveTo>
                    <a:pt x="1881798" y="263843"/>
                  </a:moveTo>
                  <a:lnTo>
                    <a:pt x="1588428" y="263843"/>
                  </a:lnTo>
                  <a:lnTo>
                    <a:pt x="1560806" y="301943"/>
                  </a:lnTo>
                  <a:lnTo>
                    <a:pt x="1520800" y="132398"/>
                  </a:lnTo>
                  <a:lnTo>
                    <a:pt x="1484606" y="263843"/>
                  </a:lnTo>
                  <a:lnTo>
                    <a:pt x="1396975" y="263843"/>
                  </a:lnTo>
                  <a:lnTo>
                    <a:pt x="1383640" y="314325"/>
                  </a:lnTo>
                  <a:lnTo>
                    <a:pt x="1359828" y="256223"/>
                  </a:lnTo>
                  <a:lnTo>
                    <a:pt x="1336015" y="300990"/>
                  </a:lnTo>
                  <a:lnTo>
                    <a:pt x="1291248" y="0"/>
                  </a:lnTo>
                  <a:lnTo>
                    <a:pt x="1236003" y="372428"/>
                  </a:lnTo>
                  <a:lnTo>
                    <a:pt x="1215048" y="263843"/>
                  </a:lnTo>
                  <a:lnTo>
                    <a:pt x="989306" y="263843"/>
                  </a:lnTo>
                  <a:lnTo>
                    <a:pt x="959778" y="322898"/>
                  </a:lnTo>
                  <a:lnTo>
                    <a:pt x="924535" y="129540"/>
                  </a:lnTo>
                  <a:lnTo>
                    <a:pt x="881673" y="263843"/>
                  </a:lnTo>
                  <a:lnTo>
                    <a:pt x="794995" y="263843"/>
                  </a:lnTo>
                  <a:lnTo>
                    <a:pt x="770231" y="300990"/>
                  </a:lnTo>
                  <a:lnTo>
                    <a:pt x="744513" y="254318"/>
                  </a:lnTo>
                  <a:lnTo>
                    <a:pt x="711175" y="315278"/>
                  </a:lnTo>
                  <a:lnTo>
                    <a:pt x="679743" y="51435"/>
                  </a:lnTo>
                  <a:lnTo>
                    <a:pt x="638785" y="356235"/>
                  </a:lnTo>
                  <a:lnTo>
                    <a:pt x="611163" y="263843"/>
                  </a:lnTo>
                  <a:lnTo>
                    <a:pt x="541631" y="263843"/>
                  </a:lnTo>
                  <a:lnTo>
                    <a:pt x="513056" y="216218"/>
                  </a:lnTo>
                  <a:lnTo>
                    <a:pt x="480670" y="263843"/>
                  </a:lnTo>
                  <a:lnTo>
                    <a:pt x="0" y="263842"/>
                  </a:lnTo>
                </a:path>
              </a:pathLst>
            </a:custGeom>
            <a:noFill/>
            <a:ln w="28575" cap="rnd">
              <a:solidFill>
                <a:srgbClr val="FFFFFF"/>
              </a:solidFill>
              <a:prstDash val="solid"/>
              <a:round/>
            </a:ln>
          </p:spPr>
          <p:txBody>
            <a:bodyPr rtlCol="0" anchor="ctr"/>
            <a:lstStyle/>
            <a:p>
              <a:endParaRPr lang="en-US"/>
            </a:p>
          </p:txBody>
        </p:sp>
        <p:sp>
          <p:nvSpPr>
            <p:cNvPr id="68" name="Freeform: Shape 67">
              <a:extLst>
                <a:ext uri="{FF2B5EF4-FFF2-40B4-BE49-F238E27FC236}">
                  <a16:creationId xmlns:a16="http://schemas.microsoft.com/office/drawing/2014/main" xmlns="" id="{456C1286-A689-4F83-AC35-E85E5F3ED23B}"/>
                </a:ext>
              </a:extLst>
            </p:cNvPr>
            <p:cNvSpPr/>
            <p:nvPr/>
          </p:nvSpPr>
          <p:spPr>
            <a:xfrm>
              <a:off x="7496884" y="6075349"/>
              <a:ext cx="1881798" cy="372428"/>
            </a:xfrm>
            <a:custGeom>
              <a:avLst/>
              <a:gdLst>
                <a:gd name="connsiteX0" fmla="*/ 5579269 w 5600700"/>
                <a:gd name="connsiteY0" fmla="*/ 285274 h 409575"/>
                <a:gd name="connsiteX1" fmla="*/ 5285899 w 5600700"/>
                <a:gd name="connsiteY1" fmla="*/ 285274 h 409575"/>
                <a:gd name="connsiteX2" fmla="*/ 5258277 w 5600700"/>
                <a:gd name="connsiteY2" fmla="*/ 323374 h 409575"/>
                <a:gd name="connsiteX3" fmla="*/ 5218271 w 5600700"/>
                <a:gd name="connsiteY3" fmla="*/ 153829 h 409575"/>
                <a:gd name="connsiteX4" fmla="*/ 5182077 w 5600700"/>
                <a:gd name="connsiteY4" fmla="*/ 285274 h 409575"/>
                <a:gd name="connsiteX5" fmla="*/ 5094446 w 5600700"/>
                <a:gd name="connsiteY5" fmla="*/ 285274 h 409575"/>
                <a:gd name="connsiteX6" fmla="*/ 5081111 w 5600700"/>
                <a:gd name="connsiteY6" fmla="*/ 335756 h 409575"/>
                <a:gd name="connsiteX7" fmla="*/ 5057299 w 5600700"/>
                <a:gd name="connsiteY7" fmla="*/ 277654 h 409575"/>
                <a:gd name="connsiteX8" fmla="*/ 5033486 w 5600700"/>
                <a:gd name="connsiteY8" fmla="*/ 322421 h 409575"/>
                <a:gd name="connsiteX9" fmla="*/ 4988719 w 5600700"/>
                <a:gd name="connsiteY9" fmla="*/ 21431 h 409575"/>
                <a:gd name="connsiteX10" fmla="*/ 4933474 w 5600700"/>
                <a:gd name="connsiteY10" fmla="*/ 393859 h 409575"/>
                <a:gd name="connsiteX11" fmla="*/ 4912519 w 5600700"/>
                <a:gd name="connsiteY11" fmla="*/ 285274 h 409575"/>
                <a:gd name="connsiteX12" fmla="*/ 4686777 w 5600700"/>
                <a:gd name="connsiteY12" fmla="*/ 285274 h 409575"/>
                <a:gd name="connsiteX13" fmla="*/ 4657249 w 5600700"/>
                <a:gd name="connsiteY13" fmla="*/ 344329 h 409575"/>
                <a:gd name="connsiteX14" fmla="*/ 4622006 w 5600700"/>
                <a:gd name="connsiteY14" fmla="*/ 150971 h 409575"/>
                <a:gd name="connsiteX15" fmla="*/ 4579144 w 5600700"/>
                <a:gd name="connsiteY15" fmla="*/ 285274 h 409575"/>
                <a:gd name="connsiteX16" fmla="*/ 4492466 w 5600700"/>
                <a:gd name="connsiteY16" fmla="*/ 285274 h 409575"/>
                <a:gd name="connsiteX17" fmla="*/ 4467702 w 5600700"/>
                <a:gd name="connsiteY17" fmla="*/ 322421 h 409575"/>
                <a:gd name="connsiteX18" fmla="*/ 4441984 w 5600700"/>
                <a:gd name="connsiteY18" fmla="*/ 275749 h 409575"/>
                <a:gd name="connsiteX19" fmla="*/ 4408646 w 5600700"/>
                <a:gd name="connsiteY19" fmla="*/ 336709 h 409575"/>
                <a:gd name="connsiteX20" fmla="*/ 4377214 w 5600700"/>
                <a:gd name="connsiteY20" fmla="*/ 72866 h 409575"/>
                <a:gd name="connsiteX21" fmla="*/ 4336256 w 5600700"/>
                <a:gd name="connsiteY21" fmla="*/ 377666 h 409575"/>
                <a:gd name="connsiteX22" fmla="*/ 4308634 w 5600700"/>
                <a:gd name="connsiteY22" fmla="*/ 285274 h 409575"/>
                <a:gd name="connsiteX23" fmla="*/ 4239102 w 5600700"/>
                <a:gd name="connsiteY23" fmla="*/ 285274 h 409575"/>
                <a:gd name="connsiteX24" fmla="*/ 4210527 w 5600700"/>
                <a:gd name="connsiteY24" fmla="*/ 237649 h 409575"/>
                <a:gd name="connsiteX25" fmla="*/ 4178141 w 5600700"/>
                <a:gd name="connsiteY25" fmla="*/ 285274 h 409575"/>
                <a:gd name="connsiteX26" fmla="*/ 21431 w 5600700"/>
                <a:gd name="connsiteY26" fmla="*/ 285274 h 409575"/>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75874 h 372428"/>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63842 h 372428"/>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63842 h 372428"/>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63842 h 372428"/>
                <a:gd name="connsiteX0" fmla="*/ 1881798 w 1881798"/>
                <a:gd name="connsiteY0" fmla="*/ 263843 h 372428"/>
                <a:gd name="connsiteX1" fmla="*/ 1588428 w 1881798"/>
                <a:gd name="connsiteY1" fmla="*/ 263843 h 372428"/>
                <a:gd name="connsiteX2" fmla="*/ 1560806 w 1881798"/>
                <a:gd name="connsiteY2" fmla="*/ 301943 h 372428"/>
                <a:gd name="connsiteX3" fmla="*/ 1520800 w 1881798"/>
                <a:gd name="connsiteY3" fmla="*/ 132398 h 372428"/>
                <a:gd name="connsiteX4" fmla="*/ 1484606 w 1881798"/>
                <a:gd name="connsiteY4" fmla="*/ 263843 h 372428"/>
                <a:gd name="connsiteX5" fmla="*/ 1396975 w 1881798"/>
                <a:gd name="connsiteY5" fmla="*/ 263843 h 372428"/>
                <a:gd name="connsiteX6" fmla="*/ 1383640 w 1881798"/>
                <a:gd name="connsiteY6" fmla="*/ 314325 h 372428"/>
                <a:gd name="connsiteX7" fmla="*/ 1359828 w 1881798"/>
                <a:gd name="connsiteY7" fmla="*/ 256223 h 372428"/>
                <a:gd name="connsiteX8" fmla="*/ 1336015 w 1881798"/>
                <a:gd name="connsiteY8" fmla="*/ 300990 h 372428"/>
                <a:gd name="connsiteX9" fmla="*/ 1291248 w 1881798"/>
                <a:gd name="connsiteY9" fmla="*/ 0 h 372428"/>
                <a:gd name="connsiteX10" fmla="*/ 1236003 w 1881798"/>
                <a:gd name="connsiteY10" fmla="*/ 372428 h 372428"/>
                <a:gd name="connsiteX11" fmla="*/ 1215048 w 1881798"/>
                <a:gd name="connsiteY11" fmla="*/ 263843 h 372428"/>
                <a:gd name="connsiteX12" fmla="*/ 989306 w 1881798"/>
                <a:gd name="connsiteY12" fmla="*/ 263843 h 372428"/>
                <a:gd name="connsiteX13" fmla="*/ 959778 w 1881798"/>
                <a:gd name="connsiteY13" fmla="*/ 322898 h 372428"/>
                <a:gd name="connsiteX14" fmla="*/ 924535 w 1881798"/>
                <a:gd name="connsiteY14" fmla="*/ 129540 h 372428"/>
                <a:gd name="connsiteX15" fmla="*/ 881673 w 1881798"/>
                <a:gd name="connsiteY15" fmla="*/ 263843 h 372428"/>
                <a:gd name="connsiteX16" fmla="*/ 794995 w 1881798"/>
                <a:gd name="connsiteY16" fmla="*/ 263843 h 372428"/>
                <a:gd name="connsiteX17" fmla="*/ 770231 w 1881798"/>
                <a:gd name="connsiteY17" fmla="*/ 300990 h 372428"/>
                <a:gd name="connsiteX18" fmla="*/ 744513 w 1881798"/>
                <a:gd name="connsiteY18" fmla="*/ 254318 h 372428"/>
                <a:gd name="connsiteX19" fmla="*/ 711175 w 1881798"/>
                <a:gd name="connsiteY19" fmla="*/ 315278 h 372428"/>
                <a:gd name="connsiteX20" fmla="*/ 679743 w 1881798"/>
                <a:gd name="connsiteY20" fmla="*/ 51435 h 372428"/>
                <a:gd name="connsiteX21" fmla="*/ 638785 w 1881798"/>
                <a:gd name="connsiteY21" fmla="*/ 356235 h 372428"/>
                <a:gd name="connsiteX22" fmla="*/ 611163 w 1881798"/>
                <a:gd name="connsiteY22" fmla="*/ 263843 h 372428"/>
                <a:gd name="connsiteX23" fmla="*/ 541631 w 1881798"/>
                <a:gd name="connsiteY23" fmla="*/ 263843 h 372428"/>
                <a:gd name="connsiteX24" fmla="*/ 513056 w 1881798"/>
                <a:gd name="connsiteY24" fmla="*/ 216218 h 372428"/>
                <a:gd name="connsiteX25" fmla="*/ 480670 w 1881798"/>
                <a:gd name="connsiteY25" fmla="*/ 263843 h 372428"/>
                <a:gd name="connsiteX26" fmla="*/ 0 w 1881798"/>
                <a:gd name="connsiteY26" fmla="*/ 260699 h 372428"/>
                <a:gd name="connsiteX0" fmla="*/ 1881798 w 1881798"/>
                <a:gd name="connsiteY0" fmla="*/ 263843 h 372428"/>
                <a:gd name="connsiteX1" fmla="*/ 1588428 w 1881798"/>
                <a:gd name="connsiteY1" fmla="*/ 263843 h 372428"/>
                <a:gd name="connsiteX2" fmla="*/ 1560806 w 1881798"/>
                <a:gd name="connsiteY2" fmla="*/ 301943 h 372428"/>
                <a:gd name="connsiteX3" fmla="*/ 1520800 w 1881798"/>
                <a:gd name="connsiteY3" fmla="*/ 132398 h 372428"/>
                <a:gd name="connsiteX4" fmla="*/ 1484606 w 1881798"/>
                <a:gd name="connsiteY4" fmla="*/ 263843 h 372428"/>
                <a:gd name="connsiteX5" fmla="*/ 1396975 w 1881798"/>
                <a:gd name="connsiteY5" fmla="*/ 263843 h 372428"/>
                <a:gd name="connsiteX6" fmla="*/ 1383640 w 1881798"/>
                <a:gd name="connsiteY6" fmla="*/ 314325 h 372428"/>
                <a:gd name="connsiteX7" fmla="*/ 1359828 w 1881798"/>
                <a:gd name="connsiteY7" fmla="*/ 256223 h 372428"/>
                <a:gd name="connsiteX8" fmla="*/ 1336015 w 1881798"/>
                <a:gd name="connsiteY8" fmla="*/ 300990 h 372428"/>
                <a:gd name="connsiteX9" fmla="*/ 1291248 w 1881798"/>
                <a:gd name="connsiteY9" fmla="*/ 0 h 372428"/>
                <a:gd name="connsiteX10" fmla="*/ 1236003 w 1881798"/>
                <a:gd name="connsiteY10" fmla="*/ 372428 h 372428"/>
                <a:gd name="connsiteX11" fmla="*/ 1215048 w 1881798"/>
                <a:gd name="connsiteY11" fmla="*/ 263843 h 372428"/>
                <a:gd name="connsiteX12" fmla="*/ 989306 w 1881798"/>
                <a:gd name="connsiteY12" fmla="*/ 263843 h 372428"/>
                <a:gd name="connsiteX13" fmla="*/ 959778 w 1881798"/>
                <a:gd name="connsiteY13" fmla="*/ 322898 h 372428"/>
                <a:gd name="connsiteX14" fmla="*/ 924535 w 1881798"/>
                <a:gd name="connsiteY14" fmla="*/ 129540 h 372428"/>
                <a:gd name="connsiteX15" fmla="*/ 881673 w 1881798"/>
                <a:gd name="connsiteY15" fmla="*/ 263843 h 372428"/>
                <a:gd name="connsiteX16" fmla="*/ 794995 w 1881798"/>
                <a:gd name="connsiteY16" fmla="*/ 263843 h 372428"/>
                <a:gd name="connsiteX17" fmla="*/ 770231 w 1881798"/>
                <a:gd name="connsiteY17" fmla="*/ 300990 h 372428"/>
                <a:gd name="connsiteX18" fmla="*/ 744513 w 1881798"/>
                <a:gd name="connsiteY18" fmla="*/ 254318 h 372428"/>
                <a:gd name="connsiteX19" fmla="*/ 711175 w 1881798"/>
                <a:gd name="connsiteY19" fmla="*/ 315278 h 372428"/>
                <a:gd name="connsiteX20" fmla="*/ 679743 w 1881798"/>
                <a:gd name="connsiteY20" fmla="*/ 51435 h 372428"/>
                <a:gd name="connsiteX21" fmla="*/ 638785 w 1881798"/>
                <a:gd name="connsiteY21" fmla="*/ 356235 h 372428"/>
                <a:gd name="connsiteX22" fmla="*/ 611163 w 1881798"/>
                <a:gd name="connsiteY22" fmla="*/ 263843 h 372428"/>
                <a:gd name="connsiteX23" fmla="*/ 541631 w 1881798"/>
                <a:gd name="connsiteY23" fmla="*/ 263843 h 372428"/>
                <a:gd name="connsiteX24" fmla="*/ 513056 w 1881798"/>
                <a:gd name="connsiteY24" fmla="*/ 216218 h 372428"/>
                <a:gd name="connsiteX25" fmla="*/ 480670 w 1881798"/>
                <a:gd name="connsiteY25" fmla="*/ 263843 h 372428"/>
                <a:gd name="connsiteX26" fmla="*/ 0 w 1881798"/>
                <a:gd name="connsiteY26" fmla="*/ 263842 h 372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881798" h="372428">
                  <a:moveTo>
                    <a:pt x="1881798" y="263843"/>
                  </a:moveTo>
                  <a:lnTo>
                    <a:pt x="1588428" y="263843"/>
                  </a:lnTo>
                  <a:lnTo>
                    <a:pt x="1560806" y="301943"/>
                  </a:lnTo>
                  <a:lnTo>
                    <a:pt x="1520800" y="132398"/>
                  </a:lnTo>
                  <a:lnTo>
                    <a:pt x="1484606" y="263843"/>
                  </a:lnTo>
                  <a:lnTo>
                    <a:pt x="1396975" y="263843"/>
                  </a:lnTo>
                  <a:lnTo>
                    <a:pt x="1383640" y="314325"/>
                  </a:lnTo>
                  <a:lnTo>
                    <a:pt x="1359828" y="256223"/>
                  </a:lnTo>
                  <a:lnTo>
                    <a:pt x="1336015" y="300990"/>
                  </a:lnTo>
                  <a:lnTo>
                    <a:pt x="1291248" y="0"/>
                  </a:lnTo>
                  <a:lnTo>
                    <a:pt x="1236003" y="372428"/>
                  </a:lnTo>
                  <a:lnTo>
                    <a:pt x="1215048" y="263843"/>
                  </a:lnTo>
                  <a:lnTo>
                    <a:pt x="989306" y="263843"/>
                  </a:lnTo>
                  <a:lnTo>
                    <a:pt x="959778" y="322898"/>
                  </a:lnTo>
                  <a:lnTo>
                    <a:pt x="924535" y="129540"/>
                  </a:lnTo>
                  <a:lnTo>
                    <a:pt x="881673" y="263843"/>
                  </a:lnTo>
                  <a:lnTo>
                    <a:pt x="794995" y="263843"/>
                  </a:lnTo>
                  <a:lnTo>
                    <a:pt x="770231" y="300990"/>
                  </a:lnTo>
                  <a:lnTo>
                    <a:pt x="744513" y="254318"/>
                  </a:lnTo>
                  <a:lnTo>
                    <a:pt x="711175" y="315278"/>
                  </a:lnTo>
                  <a:lnTo>
                    <a:pt x="679743" y="51435"/>
                  </a:lnTo>
                  <a:lnTo>
                    <a:pt x="638785" y="356235"/>
                  </a:lnTo>
                  <a:lnTo>
                    <a:pt x="611163" y="263843"/>
                  </a:lnTo>
                  <a:lnTo>
                    <a:pt x="541631" y="263843"/>
                  </a:lnTo>
                  <a:lnTo>
                    <a:pt x="513056" y="216218"/>
                  </a:lnTo>
                  <a:lnTo>
                    <a:pt x="480670" y="263843"/>
                  </a:lnTo>
                  <a:lnTo>
                    <a:pt x="0" y="263842"/>
                  </a:lnTo>
                </a:path>
              </a:pathLst>
            </a:custGeom>
            <a:noFill/>
            <a:ln w="28575" cap="rnd">
              <a:solidFill>
                <a:srgbClr val="FFFFFF"/>
              </a:solidFill>
              <a:prstDash val="solid"/>
              <a:round/>
            </a:ln>
          </p:spPr>
          <p:txBody>
            <a:bodyPr rtlCol="0" anchor="ctr"/>
            <a:lstStyle/>
            <a:p>
              <a:endParaRPr lang="en-US"/>
            </a:p>
          </p:txBody>
        </p:sp>
        <p:sp>
          <p:nvSpPr>
            <p:cNvPr id="69" name="Freeform: Shape 68">
              <a:extLst>
                <a:ext uri="{FF2B5EF4-FFF2-40B4-BE49-F238E27FC236}">
                  <a16:creationId xmlns:a16="http://schemas.microsoft.com/office/drawing/2014/main" xmlns="" id="{9C62DCEF-BA54-4519-90DC-818147466C33}"/>
                </a:ext>
              </a:extLst>
            </p:cNvPr>
            <p:cNvSpPr/>
            <p:nvPr/>
          </p:nvSpPr>
          <p:spPr>
            <a:xfrm>
              <a:off x="9378682" y="6075349"/>
              <a:ext cx="1881798" cy="372428"/>
            </a:xfrm>
            <a:custGeom>
              <a:avLst/>
              <a:gdLst>
                <a:gd name="connsiteX0" fmla="*/ 5579269 w 5600700"/>
                <a:gd name="connsiteY0" fmla="*/ 285274 h 409575"/>
                <a:gd name="connsiteX1" fmla="*/ 5285899 w 5600700"/>
                <a:gd name="connsiteY1" fmla="*/ 285274 h 409575"/>
                <a:gd name="connsiteX2" fmla="*/ 5258277 w 5600700"/>
                <a:gd name="connsiteY2" fmla="*/ 323374 h 409575"/>
                <a:gd name="connsiteX3" fmla="*/ 5218271 w 5600700"/>
                <a:gd name="connsiteY3" fmla="*/ 153829 h 409575"/>
                <a:gd name="connsiteX4" fmla="*/ 5182077 w 5600700"/>
                <a:gd name="connsiteY4" fmla="*/ 285274 h 409575"/>
                <a:gd name="connsiteX5" fmla="*/ 5094446 w 5600700"/>
                <a:gd name="connsiteY5" fmla="*/ 285274 h 409575"/>
                <a:gd name="connsiteX6" fmla="*/ 5081111 w 5600700"/>
                <a:gd name="connsiteY6" fmla="*/ 335756 h 409575"/>
                <a:gd name="connsiteX7" fmla="*/ 5057299 w 5600700"/>
                <a:gd name="connsiteY7" fmla="*/ 277654 h 409575"/>
                <a:gd name="connsiteX8" fmla="*/ 5033486 w 5600700"/>
                <a:gd name="connsiteY8" fmla="*/ 322421 h 409575"/>
                <a:gd name="connsiteX9" fmla="*/ 4988719 w 5600700"/>
                <a:gd name="connsiteY9" fmla="*/ 21431 h 409575"/>
                <a:gd name="connsiteX10" fmla="*/ 4933474 w 5600700"/>
                <a:gd name="connsiteY10" fmla="*/ 393859 h 409575"/>
                <a:gd name="connsiteX11" fmla="*/ 4912519 w 5600700"/>
                <a:gd name="connsiteY11" fmla="*/ 285274 h 409575"/>
                <a:gd name="connsiteX12" fmla="*/ 4686777 w 5600700"/>
                <a:gd name="connsiteY12" fmla="*/ 285274 h 409575"/>
                <a:gd name="connsiteX13" fmla="*/ 4657249 w 5600700"/>
                <a:gd name="connsiteY13" fmla="*/ 344329 h 409575"/>
                <a:gd name="connsiteX14" fmla="*/ 4622006 w 5600700"/>
                <a:gd name="connsiteY14" fmla="*/ 150971 h 409575"/>
                <a:gd name="connsiteX15" fmla="*/ 4579144 w 5600700"/>
                <a:gd name="connsiteY15" fmla="*/ 285274 h 409575"/>
                <a:gd name="connsiteX16" fmla="*/ 4492466 w 5600700"/>
                <a:gd name="connsiteY16" fmla="*/ 285274 h 409575"/>
                <a:gd name="connsiteX17" fmla="*/ 4467702 w 5600700"/>
                <a:gd name="connsiteY17" fmla="*/ 322421 h 409575"/>
                <a:gd name="connsiteX18" fmla="*/ 4441984 w 5600700"/>
                <a:gd name="connsiteY18" fmla="*/ 275749 h 409575"/>
                <a:gd name="connsiteX19" fmla="*/ 4408646 w 5600700"/>
                <a:gd name="connsiteY19" fmla="*/ 336709 h 409575"/>
                <a:gd name="connsiteX20" fmla="*/ 4377214 w 5600700"/>
                <a:gd name="connsiteY20" fmla="*/ 72866 h 409575"/>
                <a:gd name="connsiteX21" fmla="*/ 4336256 w 5600700"/>
                <a:gd name="connsiteY21" fmla="*/ 377666 h 409575"/>
                <a:gd name="connsiteX22" fmla="*/ 4308634 w 5600700"/>
                <a:gd name="connsiteY22" fmla="*/ 285274 h 409575"/>
                <a:gd name="connsiteX23" fmla="*/ 4239102 w 5600700"/>
                <a:gd name="connsiteY23" fmla="*/ 285274 h 409575"/>
                <a:gd name="connsiteX24" fmla="*/ 4210527 w 5600700"/>
                <a:gd name="connsiteY24" fmla="*/ 237649 h 409575"/>
                <a:gd name="connsiteX25" fmla="*/ 4178141 w 5600700"/>
                <a:gd name="connsiteY25" fmla="*/ 285274 h 409575"/>
                <a:gd name="connsiteX26" fmla="*/ 21431 w 5600700"/>
                <a:gd name="connsiteY26" fmla="*/ 285274 h 409575"/>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75874 h 372428"/>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63842 h 372428"/>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63842 h 372428"/>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63842 h 372428"/>
                <a:gd name="connsiteX0" fmla="*/ 1881798 w 1881798"/>
                <a:gd name="connsiteY0" fmla="*/ 263843 h 372428"/>
                <a:gd name="connsiteX1" fmla="*/ 1588428 w 1881798"/>
                <a:gd name="connsiteY1" fmla="*/ 263843 h 372428"/>
                <a:gd name="connsiteX2" fmla="*/ 1560806 w 1881798"/>
                <a:gd name="connsiteY2" fmla="*/ 301943 h 372428"/>
                <a:gd name="connsiteX3" fmla="*/ 1520800 w 1881798"/>
                <a:gd name="connsiteY3" fmla="*/ 132398 h 372428"/>
                <a:gd name="connsiteX4" fmla="*/ 1484606 w 1881798"/>
                <a:gd name="connsiteY4" fmla="*/ 263843 h 372428"/>
                <a:gd name="connsiteX5" fmla="*/ 1396975 w 1881798"/>
                <a:gd name="connsiteY5" fmla="*/ 263843 h 372428"/>
                <a:gd name="connsiteX6" fmla="*/ 1383640 w 1881798"/>
                <a:gd name="connsiteY6" fmla="*/ 314325 h 372428"/>
                <a:gd name="connsiteX7" fmla="*/ 1359828 w 1881798"/>
                <a:gd name="connsiteY7" fmla="*/ 256223 h 372428"/>
                <a:gd name="connsiteX8" fmla="*/ 1336015 w 1881798"/>
                <a:gd name="connsiteY8" fmla="*/ 300990 h 372428"/>
                <a:gd name="connsiteX9" fmla="*/ 1291248 w 1881798"/>
                <a:gd name="connsiteY9" fmla="*/ 0 h 372428"/>
                <a:gd name="connsiteX10" fmla="*/ 1236003 w 1881798"/>
                <a:gd name="connsiteY10" fmla="*/ 372428 h 372428"/>
                <a:gd name="connsiteX11" fmla="*/ 1215048 w 1881798"/>
                <a:gd name="connsiteY11" fmla="*/ 263843 h 372428"/>
                <a:gd name="connsiteX12" fmla="*/ 989306 w 1881798"/>
                <a:gd name="connsiteY12" fmla="*/ 263843 h 372428"/>
                <a:gd name="connsiteX13" fmla="*/ 959778 w 1881798"/>
                <a:gd name="connsiteY13" fmla="*/ 322898 h 372428"/>
                <a:gd name="connsiteX14" fmla="*/ 924535 w 1881798"/>
                <a:gd name="connsiteY14" fmla="*/ 129540 h 372428"/>
                <a:gd name="connsiteX15" fmla="*/ 881673 w 1881798"/>
                <a:gd name="connsiteY15" fmla="*/ 263843 h 372428"/>
                <a:gd name="connsiteX16" fmla="*/ 794995 w 1881798"/>
                <a:gd name="connsiteY16" fmla="*/ 263843 h 372428"/>
                <a:gd name="connsiteX17" fmla="*/ 770231 w 1881798"/>
                <a:gd name="connsiteY17" fmla="*/ 300990 h 372428"/>
                <a:gd name="connsiteX18" fmla="*/ 744513 w 1881798"/>
                <a:gd name="connsiteY18" fmla="*/ 254318 h 372428"/>
                <a:gd name="connsiteX19" fmla="*/ 711175 w 1881798"/>
                <a:gd name="connsiteY19" fmla="*/ 315278 h 372428"/>
                <a:gd name="connsiteX20" fmla="*/ 679743 w 1881798"/>
                <a:gd name="connsiteY20" fmla="*/ 51435 h 372428"/>
                <a:gd name="connsiteX21" fmla="*/ 638785 w 1881798"/>
                <a:gd name="connsiteY21" fmla="*/ 356235 h 372428"/>
                <a:gd name="connsiteX22" fmla="*/ 611163 w 1881798"/>
                <a:gd name="connsiteY22" fmla="*/ 263843 h 372428"/>
                <a:gd name="connsiteX23" fmla="*/ 541631 w 1881798"/>
                <a:gd name="connsiteY23" fmla="*/ 263843 h 372428"/>
                <a:gd name="connsiteX24" fmla="*/ 513056 w 1881798"/>
                <a:gd name="connsiteY24" fmla="*/ 216218 h 372428"/>
                <a:gd name="connsiteX25" fmla="*/ 480670 w 1881798"/>
                <a:gd name="connsiteY25" fmla="*/ 263843 h 372428"/>
                <a:gd name="connsiteX26" fmla="*/ 0 w 1881798"/>
                <a:gd name="connsiteY26" fmla="*/ 260699 h 372428"/>
                <a:gd name="connsiteX0" fmla="*/ 1881798 w 1881798"/>
                <a:gd name="connsiteY0" fmla="*/ 263843 h 372428"/>
                <a:gd name="connsiteX1" fmla="*/ 1588428 w 1881798"/>
                <a:gd name="connsiteY1" fmla="*/ 263843 h 372428"/>
                <a:gd name="connsiteX2" fmla="*/ 1560806 w 1881798"/>
                <a:gd name="connsiteY2" fmla="*/ 301943 h 372428"/>
                <a:gd name="connsiteX3" fmla="*/ 1520800 w 1881798"/>
                <a:gd name="connsiteY3" fmla="*/ 132398 h 372428"/>
                <a:gd name="connsiteX4" fmla="*/ 1484606 w 1881798"/>
                <a:gd name="connsiteY4" fmla="*/ 263843 h 372428"/>
                <a:gd name="connsiteX5" fmla="*/ 1396975 w 1881798"/>
                <a:gd name="connsiteY5" fmla="*/ 263843 h 372428"/>
                <a:gd name="connsiteX6" fmla="*/ 1383640 w 1881798"/>
                <a:gd name="connsiteY6" fmla="*/ 314325 h 372428"/>
                <a:gd name="connsiteX7" fmla="*/ 1359828 w 1881798"/>
                <a:gd name="connsiteY7" fmla="*/ 256223 h 372428"/>
                <a:gd name="connsiteX8" fmla="*/ 1336015 w 1881798"/>
                <a:gd name="connsiteY8" fmla="*/ 300990 h 372428"/>
                <a:gd name="connsiteX9" fmla="*/ 1291248 w 1881798"/>
                <a:gd name="connsiteY9" fmla="*/ 0 h 372428"/>
                <a:gd name="connsiteX10" fmla="*/ 1236003 w 1881798"/>
                <a:gd name="connsiteY10" fmla="*/ 372428 h 372428"/>
                <a:gd name="connsiteX11" fmla="*/ 1215048 w 1881798"/>
                <a:gd name="connsiteY11" fmla="*/ 263843 h 372428"/>
                <a:gd name="connsiteX12" fmla="*/ 989306 w 1881798"/>
                <a:gd name="connsiteY12" fmla="*/ 263843 h 372428"/>
                <a:gd name="connsiteX13" fmla="*/ 959778 w 1881798"/>
                <a:gd name="connsiteY13" fmla="*/ 322898 h 372428"/>
                <a:gd name="connsiteX14" fmla="*/ 924535 w 1881798"/>
                <a:gd name="connsiteY14" fmla="*/ 129540 h 372428"/>
                <a:gd name="connsiteX15" fmla="*/ 881673 w 1881798"/>
                <a:gd name="connsiteY15" fmla="*/ 263843 h 372428"/>
                <a:gd name="connsiteX16" fmla="*/ 794995 w 1881798"/>
                <a:gd name="connsiteY16" fmla="*/ 263843 h 372428"/>
                <a:gd name="connsiteX17" fmla="*/ 770231 w 1881798"/>
                <a:gd name="connsiteY17" fmla="*/ 300990 h 372428"/>
                <a:gd name="connsiteX18" fmla="*/ 744513 w 1881798"/>
                <a:gd name="connsiteY18" fmla="*/ 254318 h 372428"/>
                <a:gd name="connsiteX19" fmla="*/ 711175 w 1881798"/>
                <a:gd name="connsiteY19" fmla="*/ 315278 h 372428"/>
                <a:gd name="connsiteX20" fmla="*/ 679743 w 1881798"/>
                <a:gd name="connsiteY20" fmla="*/ 51435 h 372428"/>
                <a:gd name="connsiteX21" fmla="*/ 638785 w 1881798"/>
                <a:gd name="connsiteY21" fmla="*/ 356235 h 372428"/>
                <a:gd name="connsiteX22" fmla="*/ 611163 w 1881798"/>
                <a:gd name="connsiteY22" fmla="*/ 263843 h 372428"/>
                <a:gd name="connsiteX23" fmla="*/ 541631 w 1881798"/>
                <a:gd name="connsiteY23" fmla="*/ 263843 h 372428"/>
                <a:gd name="connsiteX24" fmla="*/ 513056 w 1881798"/>
                <a:gd name="connsiteY24" fmla="*/ 216218 h 372428"/>
                <a:gd name="connsiteX25" fmla="*/ 480670 w 1881798"/>
                <a:gd name="connsiteY25" fmla="*/ 263843 h 372428"/>
                <a:gd name="connsiteX26" fmla="*/ 0 w 1881798"/>
                <a:gd name="connsiteY26" fmla="*/ 263842 h 372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881798" h="372428">
                  <a:moveTo>
                    <a:pt x="1881798" y="263843"/>
                  </a:moveTo>
                  <a:lnTo>
                    <a:pt x="1588428" y="263843"/>
                  </a:lnTo>
                  <a:lnTo>
                    <a:pt x="1560806" y="301943"/>
                  </a:lnTo>
                  <a:lnTo>
                    <a:pt x="1520800" y="132398"/>
                  </a:lnTo>
                  <a:lnTo>
                    <a:pt x="1484606" y="263843"/>
                  </a:lnTo>
                  <a:lnTo>
                    <a:pt x="1396975" y="263843"/>
                  </a:lnTo>
                  <a:lnTo>
                    <a:pt x="1383640" y="314325"/>
                  </a:lnTo>
                  <a:lnTo>
                    <a:pt x="1359828" y="256223"/>
                  </a:lnTo>
                  <a:lnTo>
                    <a:pt x="1336015" y="300990"/>
                  </a:lnTo>
                  <a:lnTo>
                    <a:pt x="1291248" y="0"/>
                  </a:lnTo>
                  <a:lnTo>
                    <a:pt x="1236003" y="372428"/>
                  </a:lnTo>
                  <a:lnTo>
                    <a:pt x="1215048" y="263843"/>
                  </a:lnTo>
                  <a:lnTo>
                    <a:pt x="989306" y="263843"/>
                  </a:lnTo>
                  <a:lnTo>
                    <a:pt x="959778" y="322898"/>
                  </a:lnTo>
                  <a:lnTo>
                    <a:pt x="924535" y="129540"/>
                  </a:lnTo>
                  <a:lnTo>
                    <a:pt x="881673" y="263843"/>
                  </a:lnTo>
                  <a:lnTo>
                    <a:pt x="794995" y="263843"/>
                  </a:lnTo>
                  <a:lnTo>
                    <a:pt x="770231" y="300990"/>
                  </a:lnTo>
                  <a:lnTo>
                    <a:pt x="744513" y="254318"/>
                  </a:lnTo>
                  <a:lnTo>
                    <a:pt x="711175" y="315278"/>
                  </a:lnTo>
                  <a:lnTo>
                    <a:pt x="679743" y="51435"/>
                  </a:lnTo>
                  <a:lnTo>
                    <a:pt x="638785" y="356235"/>
                  </a:lnTo>
                  <a:lnTo>
                    <a:pt x="611163" y="263843"/>
                  </a:lnTo>
                  <a:lnTo>
                    <a:pt x="541631" y="263843"/>
                  </a:lnTo>
                  <a:lnTo>
                    <a:pt x="513056" y="216218"/>
                  </a:lnTo>
                  <a:lnTo>
                    <a:pt x="480670" y="263843"/>
                  </a:lnTo>
                  <a:lnTo>
                    <a:pt x="0" y="263842"/>
                  </a:lnTo>
                </a:path>
              </a:pathLst>
            </a:custGeom>
            <a:noFill/>
            <a:ln w="28575" cap="rnd">
              <a:solidFill>
                <a:srgbClr val="FFFFFF"/>
              </a:solidFill>
              <a:prstDash val="solid"/>
              <a:round/>
            </a:ln>
          </p:spPr>
          <p:txBody>
            <a:bodyPr rtlCol="0" anchor="ctr"/>
            <a:lstStyle/>
            <a:p>
              <a:endParaRPr lang="en-US"/>
            </a:p>
          </p:txBody>
        </p:sp>
      </p:grpSp>
      <p:grpSp>
        <p:nvGrpSpPr>
          <p:cNvPr id="62" name="Group 61">
            <a:extLst>
              <a:ext uri="{FF2B5EF4-FFF2-40B4-BE49-F238E27FC236}">
                <a16:creationId xmlns:a16="http://schemas.microsoft.com/office/drawing/2014/main" xmlns="" id="{A9E01328-AEAB-4DE2-BAA6-3EB501357122}"/>
              </a:ext>
            </a:extLst>
          </p:cNvPr>
          <p:cNvGrpSpPr/>
          <p:nvPr/>
        </p:nvGrpSpPr>
        <p:grpSpPr>
          <a:xfrm>
            <a:off x="0" y="6074562"/>
            <a:ext cx="12192000" cy="403237"/>
            <a:chOff x="0" y="6075349"/>
            <a:chExt cx="11260480" cy="372428"/>
          </a:xfrm>
        </p:grpSpPr>
        <p:sp>
          <p:nvSpPr>
            <p:cNvPr id="55" name="Freeform: Shape 54">
              <a:extLst>
                <a:ext uri="{FF2B5EF4-FFF2-40B4-BE49-F238E27FC236}">
                  <a16:creationId xmlns:a16="http://schemas.microsoft.com/office/drawing/2014/main" xmlns="" id="{8720BFCF-27DB-4BD0-9237-62C04A7A27D3}"/>
                </a:ext>
              </a:extLst>
            </p:cNvPr>
            <p:cNvSpPr/>
            <p:nvPr/>
          </p:nvSpPr>
          <p:spPr>
            <a:xfrm>
              <a:off x="0" y="6075349"/>
              <a:ext cx="1881798" cy="372428"/>
            </a:xfrm>
            <a:custGeom>
              <a:avLst/>
              <a:gdLst>
                <a:gd name="connsiteX0" fmla="*/ 5579269 w 5600700"/>
                <a:gd name="connsiteY0" fmla="*/ 285274 h 409575"/>
                <a:gd name="connsiteX1" fmla="*/ 5285899 w 5600700"/>
                <a:gd name="connsiteY1" fmla="*/ 285274 h 409575"/>
                <a:gd name="connsiteX2" fmla="*/ 5258277 w 5600700"/>
                <a:gd name="connsiteY2" fmla="*/ 323374 h 409575"/>
                <a:gd name="connsiteX3" fmla="*/ 5218271 w 5600700"/>
                <a:gd name="connsiteY3" fmla="*/ 153829 h 409575"/>
                <a:gd name="connsiteX4" fmla="*/ 5182077 w 5600700"/>
                <a:gd name="connsiteY4" fmla="*/ 285274 h 409575"/>
                <a:gd name="connsiteX5" fmla="*/ 5094446 w 5600700"/>
                <a:gd name="connsiteY5" fmla="*/ 285274 h 409575"/>
                <a:gd name="connsiteX6" fmla="*/ 5081111 w 5600700"/>
                <a:gd name="connsiteY6" fmla="*/ 335756 h 409575"/>
                <a:gd name="connsiteX7" fmla="*/ 5057299 w 5600700"/>
                <a:gd name="connsiteY7" fmla="*/ 277654 h 409575"/>
                <a:gd name="connsiteX8" fmla="*/ 5033486 w 5600700"/>
                <a:gd name="connsiteY8" fmla="*/ 322421 h 409575"/>
                <a:gd name="connsiteX9" fmla="*/ 4988719 w 5600700"/>
                <a:gd name="connsiteY9" fmla="*/ 21431 h 409575"/>
                <a:gd name="connsiteX10" fmla="*/ 4933474 w 5600700"/>
                <a:gd name="connsiteY10" fmla="*/ 393859 h 409575"/>
                <a:gd name="connsiteX11" fmla="*/ 4912519 w 5600700"/>
                <a:gd name="connsiteY11" fmla="*/ 285274 h 409575"/>
                <a:gd name="connsiteX12" fmla="*/ 4686777 w 5600700"/>
                <a:gd name="connsiteY12" fmla="*/ 285274 h 409575"/>
                <a:gd name="connsiteX13" fmla="*/ 4657249 w 5600700"/>
                <a:gd name="connsiteY13" fmla="*/ 344329 h 409575"/>
                <a:gd name="connsiteX14" fmla="*/ 4622006 w 5600700"/>
                <a:gd name="connsiteY14" fmla="*/ 150971 h 409575"/>
                <a:gd name="connsiteX15" fmla="*/ 4579144 w 5600700"/>
                <a:gd name="connsiteY15" fmla="*/ 285274 h 409575"/>
                <a:gd name="connsiteX16" fmla="*/ 4492466 w 5600700"/>
                <a:gd name="connsiteY16" fmla="*/ 285274 h 409575"/>
                <a:gd name="connsiteX17" fmla="*/ 4467702 w 5600700"/>
                <a:gd name="connsiteY17" fmla="*/ 322421 h 409575"/>
                <a:gd name="connsiteX18" fmla="*/ 4441984 w 5600700"/>
                <a:gd name="connsiteY18" fmla="*/ 275749 h 409575"/>
                <a:gd name="connsiteX19" fmla="*/ 4408646 w 5600700"/>
                <a:gd name="connsiteY19" fmla="*/ 336709 h 409575"/>
                <a:gd name="connsiteX20" fmla="*/ 4377214 w 5600700"/>
                <a:gd name="connsiteY20" fmla="*/ 72866 h 409575"/>
                <a:gd name="connsiteX21" fmla="*/ 4336256 w 5600700"/>
                <a:gd name="connsiteY21" fmla="*/ 377666 h 409575"/>
                <a:gd name="connsiteX22" fmla="*/ 4308634 w 5600700"/>
                <a:gd name="connsiteY22" fmla="*/ 285274 h 409575"/>
                <a:gd name="connsiteX23" fmla="*/ 4239102 w 5600700"/>
                <a:gd name="connsiteY23" fmla="*/ 285274 h 409575"/>
                <a:gd name="connsiteX24" fmla="*/ 4210527 w 5600700"/>
                <a:gd name="connsiteY24" fmla="*/ 237649 h 409575"/>
                <a:gd name="connsiteX25" fmla="*/ 4178141 w 5600700"/>
                <a:gd name="connsiteY25" fmla="*/ 285274 h 409575"/>
                <a:gd name="connsiteX26" fmla="*/ 21431 w 5600700"/>
                <a:gd name="connsiteY26" fmla="*/ 285274 h 409575"/>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75874 h 372428"/>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63842 h 372428"/>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63842 h 372428"/>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63842 h 372428"/>
                <a:gd name="connsiteX0" fmla="*/ 1881798 w 1881798"/>
                <a:gd name="connsiteY0" fmla="*/ 263843 h 372428"/>
                <a:gd name="connsiteX1" fmla="*/ 1588428 w 1881798"/>
                <a:gd name="connsiteY1" fmla="*/ 263843 h 372428"/>
                <a:gd name="connsiteX2" fmla="*/ 1560806 w 1881798"/>
                <a:gd name="connsiteY2" fmla="*/ 301943 h 372428"/>
                <a:gd name="connsiteX3" fmla="*/ 1520800 w 1881798"/>
                <a:gd name="connsiteY3" fmla="*/ 132398 h 372428"/>
                <a:gd name="connsiteX4" fmla="*/ 1484606 w 1881798"/>
                <a:gd name="connsiteY4" fmla="*/ 263843 h 372428"/>
                <a:gd name="connsiteX5" fmla="*/ 1396975 w 1881798"/>
                <a:gd name="connsiteY5" fmla="*/ 263843 h 372428"/>
                <a:gd name="connsiteX6" fmla="*/ 1383640 w 1881798"/>
                <a:gd name="connsiteY6" fmla="*/ 314325 h 372428"/>
                <a:gd name="connsiteX7" fmla="*/ 1359828 w 1881798"/>
                <a:gd name="connsiteY7" fmla="*/ 256223 h 372428"/>
                <a:gd name="connsiteX8" fmla="*/ 1336015 w 1881798"/>
                <a:gd name="connsiteY8" fmla="*/ 300990 h 372428"/>
                <a:gd name="connsiteX9" fmla="*/ 1291248 w 1881798"/>
                <a:gd name="connsiteY9" fmla="*/ 0 h 372428"/>
                <a:gd name="connsiteX10" fmla="*/ 1236003 w 1881798"/>
                <a:gd name="connsiteY10" fmla="*/ 372428 h 372428"/>
                <a:gd name="connsiteX11" fmla="*/ 1215048 w 1881798"/>
                <a:gd name="connsiteY11" fmla="*/ 263843 h 372428"/>
                <a:gd name="connsiteX12" fmla="*/ 989306 w 1881798"/>
                <a:gd name="connsiteY12" fmla="*/ 263843 h 372428"/>
                <a:gd name="connsiteX13" fmla="*/ 959778 w 1881798"/>
                <a:gd name="connsiteY13" fmla="*/ 322898 h 372428"/>
                <a:gd name="connsiteX14" fmla="*/ 924535 w 1881798"/>
                <a:gd name="connsiteY14" fmla="*/ 129540 h 372428"/>
                <a:gd name="connsiteX15" fmla="*/ 881673 w 1881798"/>
                <a:gd name="connsiteY15" fmla="*/ 263843 h 372428"/>
                <a:gd name="connsiteX16" fmla="*/ 794995 w 1881798"/>
                <a:gd name="connsiteY16" fmla="*/ 263843 h 372428"/>
                <a:gd name="connsiteX17" fmla="*/ 770231 w 1881798"/>
                <a:gd name="connsiteY17" fmla="*/ 300990 h 372428"/>
                <a:gd name="connsiteX18" fmla="*/ 744513 w 1881798"/>
                <a:gd name="connsiteY18" fmla="*/ 254318 h 372428"/>
                <a:gd name="connsiteX19" fmla="*/ 711175 w 1881798"/>
                <a:gd name="connsiteY19" fmla="*/ 315278 h 372428"/>
                <a:gd name="connsiteX20" fmla="*/ 679743 w 1881798"/>
                <a:gd name="connsiteY20" fmla="*/ 51435 h 372428"/>
                <a:gd name="connsiteX21" fmla="*/ 638785 w 1881798"/>
                <a:gd name="connsiteY21" fmla="*/ 356235 h 372428"/>
                <a:gd name="connsiteX22" fmla="*/ 611163 w 1881798"/>
                <a:gd name="connsiteY22" fmla="*/ 263843 h 372428"/>
                <a:gd name="connsiteX23" fmla="*/ 541631 w 1881798"/>
                <a:gd name="connsiteY23" fmla="*/ 263843 h 372428"/>
                <a:gd name="connsiteX24" fmla="*/ 513056 w 1881798"/>
                <a:gd name="connsiteY24" fmla="*/ 216218 h 372428"/>
                <a:gd name="connsiteX25" fmla="*/ 480670 w 1881798"/>
                <a:gd name="connsiteY25" fmla="*/ 263843 h 372428"/>
                <a:gd name="connsiteX26" fmla="*/ 0 w 1881798"/>
                <a:gd name="connsiteY26" fmla="*/ 260699 h 372428"/>
                <a:gd name="connsiteX0" fmla="*/ 1881798 w 1881798"/>
                <a:gd name="connsiteY0" fmla="*/ 263843 h 372428"/>
                <a:gd name="connsiteX1" fmla="*/ 1588428 w 1881798"/>
                <a:gd name="connsiteY1" fmla="*/ 263843 h 372428"/>
                <a:gd name="connsiteX2" fmla="*/ 1560806 w 1881798"/>
                <a:gd name="connsiteY2" fmla="*/ 301943 h 372428"/>
                <a:gd name="connsiteX3" fmla="*/ 1520800 w 1881798"/>
                <a:gd name="connsiteY3" fmla="*/ 132398 h 372428"/>
                <a:gd name="connsiteX4" fmla="*/ 1484606 w 1881798"/>
                <a:gd name="connsiteY4" fmla="*/ 263843 h 372428"/>
                <a:gd name="connsiteX5" fmla="*/ 1396975 w 1881798"/>
                <a:gd name="connsiteY5" fmla="*/ 263843 h 372428"/>
                <a:gd name="connsiteX6" fmla="*/ 1383640 w 1881798"/>
                <a:gd name="connsiteY6" fmla="*/ 314325 h 372428"/>
                <a:gd name="connsiteX7" fmla="*/ 1359828 w 1881798"/>
                <a:gd name="connsiteY7" fmla="*/ 256223 h 372428"/>
                <a:gd name="connsiteX8" fmla="*/ 1336015 w 1881798"/>
                <a:gd name="connsiteY8" fmla="*/ 300990 h 372428"/>
                <a:gd name="connsiteX9" fmla="*/ 1291248 w 1881798"/>
                <a:gd name="connsiteY9" fmla="*/ 0 h 372428"/>
                <a:gd name="connsiteX10" fmla="*/ 1236003 w 1881798"/>
                <a:gd name="connsiteY10" fmla="*/ 372428 h 372428"/>
                <a:gd name="connsiteX11" fmla="*/ 1215048 w 1881798"/>
                <a:gd name="connsiteY11" fmla="*/ 263843 h 372428"/>
                <a:gd name="connsiteX12" fmla="*/ 989306 w 1881798"/>
                <a:gd name="connsiteY12" fmla="*/ 263843 h 372428"/>
                <a:gd name="connsiteX13" fmla="*/ 959778 w 1881798"/>
                <a:gd name="connsiteY13" fmla="*/ 322898 h 372428"/>
                <a:gd name="connsiteX14" fmla="*/ 924535 w 1881798"/>
                <a:gd name="connsiteY14" fmla="*/ 129540 h 372428"/>
                <a:gd name="connsiteX15" fmla="*/ 881673 w 1881798"/>
                <a:gd name="connsiteY15" fmla="*/ 263843 h 372428"/>
                <a:gd name="connsiteX16" fmla="*/ 794995 w 1881798"/>
                <a:gd name="connsiteY16" fmla="*/ 263843 h 372428"/>
                <a:gd name="connsiteX17" fmla="*/ 770231 w 1881798"/>
                <a:gd name="connsiteY17" fmla="*/ 300990 h 372428"/>
                <a:gd name="connsiteX18" fmla="*/ 744513 w 1881798"/>
                <a:gd name="connsiteY18" fmla="*/ 254318 h 372428"/>
                <a:gd name="connsiteX19" fmla="*/ 711175 w 1881798"/>
                <a:gd name="connsiteY19" fmla="*/ 315278 h 372428"/>
                <a:gd name="connsiteX20" fmla="*/ 679743 w 1881798"/>
                <a:gd name="connsiteY20" fmla="*/ 51435 h 372428"/>
                <a:gd name="connsiteX21" fmla="*/ 638785 w 1881798"/>
                <a:gd name="connsiteY21" fmla="*/ 356235 h 372428"/>
                <a:gd name="connsiteX22" fmla="*/ 611163 w 1881798"/>
                <a:gd name="connsiteY22" fmla="*/ 263843 h 372428"/>
                <a:gd name="connsiteX23" fmla="*/ 541631 w 1881798"/>
                <a:gd name="connsiteY23" fmla="*/ 263843 h 372428"/>
                <a:gd name="connsiteX24" fmla="*/ 513056 w 1881798"/>
                <a:gd name="connsiteY24" fmla="*/ 216218 h 372428"/>
                <a:gd name="connsiteX25" fmla="*/ 480670 w 1881798"/>
                <a:gd name="connsiteY25" fmla="*/ 263843 h 372428"/>
                <a:gd name="connsiteX26" fmla="*/ 0 w 1881798"/>
                <a:gd name="connsiteY26" fmla="*/ 263842 h 372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881798" h="372428">
                  <a:moveTo>
                    <a:pt x="1881798" y="263843"/>
                  </a:moveTo>
                  <a:lnTo>
                    <a:pt x="1588428" y="263843"/>
                  </a:lnTo>
                  <a:lnTo>
                    <a:pt x="1560806" y="301943"/>
                  </a:lnTo>
                  <a:lnTo>
                    <a:pt x="1520800" y="132398"/>
                  </a:lnTo>
                  <a:lnTo>
                    <a:pt x="1484606" y="263843"/>
                  </a:lnTo>
                  <a:lnTo>
                    <a:pt x="1396975" y="263843"/>
                  </a:lnTo>
                  <a:lnTo>
                    <a:pt x="1383640" y="314325"/>
                  </a:lnTo>
                  <a:lnTo>
                    <a:pt x="1359828" y="256223"/>
                  </a:lnTo>
                  <a:lnTo>
                    <a:pt x="1336015" y="300990"/>
                  </a:lnTo>
                  <a:lnTo>
                    <a:pt x="1291248" y="0"/>
                  </a:lnTo>
                  <a:lnTo>
                    <a:pt x="1236003" y="372428"/>
                  </a:lnTo>
                  <a:lnTo>
                    <a:pt x="1215048" y="263843"/>
                  </a:lnTo>
                  <a:lnTo>
                    <a:pt x="989306" y="263843"/>
                  </a:lnTo>
                  <a:lnTo>
                    <a:pt x="959778" y="322898"/>
                  </a:lnTo>
                  <a:lnTo>
                    <a:pt x="924535" y="129540"/>
                  </a:lnTo>
                  <a:lnTo>
                    <a:pt x="881673" y="263843"/>
                  </a:lnTo>
                  <a:lnTo>
                    <a:pt x="794995" y="263843"/>
                  </a:lnTo>
                  <a:lnTo>
                    <a:pt x="770231" y="300990"/>
                  </a:lnTo>
                  <a:lnTo>
                    <a:pt x="744513" y="254318"/>
                  </a:lnTo>
                  <a:lnTo>
                    <a:pt x="711175" y="315278"/>
                  </a:lnTo>
                  <a:lnTo>
                    <a:pt x="679743" y="51435"/>
                  </a:lnTo>
                  <a:lnTo>
                    <a:pt x="638785" y="356235"/>
                  </a:lnTo>
                  <a:lnTo>
                    <a:pt x="611163" y="263843"/>
                  </a:lnTo>
                  <a:lnTo>
                    <a:pt x="541631" y="263843"/>
                  </a:lnTo>
                  <a:lnTo>
                    <a:pt x="513056" y="216218"/>
                  </a:lnTo>
                  <a:lnTo>
                    <a:pt x="480670" y="263843"/>
                  </a:lnTo>
                  <a:lnTo>
                    <a:pt x="0" y="263842"/>
                  </a:lnTo>
                </a:path>
              </a:pathLst>
            </a:custGeom>
            <a:noFill/>
            <a:ln w="28575" cap="rnd">
              <a:solidFill>
                <a:srgbClr val="FFFFFF"/>
              </a:solidFill>
              <a:prstDash val="solid"/>
              <a:round/>
            </a:ln>
          </p:spPr>
          <p:txBody>
            <a:bodyPr rtlCol="0" anchor="ctr"/>
            <a:lstStyle/>
            <a:p>
              <a:endParaRPr lang="en-US"/>
            </a:p>
          </p:txBody>
        </p:sp>
        <p:sp>
          <p:nvSpPr>
            <p:cNvPr id="57" name="Freeform: Shape 56">
              <a:extLst>
                <a:ext uri="{FF2B5EF4-FFF2-40B4-BE49-F238E27FC236}">
                  <a16:creationId xmlns:a16="http://schemas.microsoft.com/office/drawing/2014/main" xmlns="" id="{B5C28BF0-9AB1-46B9-AA3F-0C7D8120A500}"/>
                </a:ext>
              </a:extLst>
            </p:cNvPr>
            <p:cNvSpPr/>
            <p:nvPr/>
          </p:nvSpPr>
          <p:spPr>
            <a:xfrm>
              <a:off x="1881798" y="6075349"/>
              <a:ext cx="1881798" cy="372428"/>
            </a:xfrm>
            <a:custGeom>
              <a:avLst/>
              <a:gdLst>
                <a:gd name="connsiteX0" fmla="*/ 5579269 w 5600700"/>
                <a:gd name="connsiteY0" fmla="*/ 285274 h 409575"/>
                <a:gd name="connsiteX1" fmla="*/ 5285899 w 5600700"/>
                <a:gd name="connsiteY1" fmla="*/ 285274 h 409575"/>
                <a:gd name="connsiteX2" fmla="*/ 5258277 w 5600700"/>
                <a:gd name="connsiteY2" fmla="*/ 323374 h 409575"/>
                <a:gd name="connsiteX3" fmla="*/ 5218271 w 5600700"/>
                <a:gd name="connsiteY3" fmla="*/ 153829 h 409575"/>
                <a:gd name="connsiteX4" fmla="*/ 5182077 w 5600700"/>
                <a:gd name="connsiteY4" fmla="*/ 285274 h 409575"/>
                <a:gd name="connsiteX5" fmla="*/ 5094446 w 5600700"/>
                <a:gd name="connsiteY5" fmla="*/ 285274 h 409575"/>
                <a:gd name="connsiteX6" fmla="*/ 5081111 w 5600700"/>
                <a:gd name="connsiteY6" fmla="*/ 335756 h 409575"/>
                <a:gd name="connsiteX7" fmla="*/ 5057299 w 5600700"/>
                <a:gd name="connsiteY7" fmla="*/ 277654 h 409575"/>
                <a:gd name="connsiteX8" fmla="*/ 5033486 w 5600700"/>
                <a:gd name="connsiteY8" fmla="*/ 322421 h 409575"/>
                <a:gd name="connsiteX9" fmla="*/ 4988719 w 5600700"/>
                <a:gd name="connsiteY9" fmla="*/ 21431 h 409575"/>
                <a:gd name="connsiteX10" fmla="*/ 4933474 w 5600700"/>
                <a:gd name="connsiteY10" fmla="*/ 393859 h 409575"/>
                <a:gd name="connsiteX11" fmla="*/ 4912519 w 5600700"/>
                <a:gd name="connsiteY11" fmla="*/ 285274 h 409575"/>
                <a:gd name="connsiteX12" fmla="*/ 4686777 w 5600700"/>
                <a:gd name="connsiteY12" fmla="*/ 285274 h 409575"/>
                <a:gd name="connsiteX13" fmla="*/ 4657249 w 5600700"/>
                <a:gd name="connsiteY13" fmla="*/ 344329 h 409575"/>
                <a:gd name="connsiteX14" fmla="*/ 4622006 w 5600700"/>
                <a:gd name="connsiteY14" fmla="*/ 150971 h 409575"/>
                <a:gd name="connsiteX15" fmla="*/ 4579144 w 5600700"/>
                <a:gd name="connsiteY15" fmla="*/ 285274 h 409575"/>
                <a:gd name="connsiteX16" fmla="*/ 4492466 w 5600700"/>
                <a:gd name="connsiteY16" fmla="*/ 285274 h 409575"/>
                <a:gd name="connsiteX17" fmla="*/ 4467702 w 5600700"/>
                <a:gd name="connsiteY17" fmla="*/ 322421 h 409575"/>
                <a:gd name="connsiteX18" fmla="*/ 4441984 w 5600700"/>
                <a:gd name="connsiteY18" fmla="*/ 275749 h 409575"/>
                <a:gd name="connsiteX19" fmla="*/ 4408646 w 5600700"/>
                <a:gd name="connsiteY19" fmla="*/ 336709 h 409575"/>
                <a:gd name="connsiteX20" fmla="*/ 4377214 w 5600700"/>
                <a:gd name="connsiteY20" fmla="*/ 72866 h 409575"/>
                <a:gd name="connsiteX21" fmla="*/ 4336256 w 5600700"/>
                <a:gd name="connsiteY21" fmla="*/ 377666 h 409575"/>
                <a:gd name="connsiteX22" fmla="*/ 4308634 w 5600700"/>
                <a:gd name="connsiteY22" fmla="*/ 285274 h 409575"/>
                <a:gd name="connsiteX23" fmla="*/ 4239102 w 5600700"/>
                <a:gd name="connsiteY23" fmla="*/ 285274 h 409575"/>
                <a:gd name="connsiteX24" fmla="*/ 4210527 w 5600700"/>
                <a:gd name="connsiteY24" fmla="*/ 237649 h 409575"/>
                <a:gd name="connsiteX25" fmla="*/ 4178141 w 5600700"/>
                <a:gd name="connsiteY25" fmla="*/ 285274 h 409575"/>
                <a:gd name="connsiteX26" fmla="*/ 21431 w 5600700"/>
                <a:gd name="connsiteY26" fmla="*/ 285274 h 409575"/>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75874 h 372428"/>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63842 h 372428"/>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63842 h 372428"/>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63842 h 372428"/>
                <a:gd name="connsiteX0" fmla="*/ 1881798 w 1881798"/>
                <a:gd name="connsiteY0" fmla="*/ 263843 h 372428"/>
                <a:gd name="connsiteX1" fmla="*/ 1588428 w 1881798"/>
                <a:gd name="connsiteY1" fmla="*/ 263843 h 372428"/>
                <a:gd name="connsiteX2" fmla="*/ 1560806 w 1881798"/>
                <a:gd name="connsiteY2" fmla="*/ 301943 h 372428"/>
                <a:gd name="connsiteX3" fmla="*/ 1520800 w 1881798"/>
                <a:gd name="connsiteY3" fmla="*/ 132398 h 372428"/>
                <a:gd name="connsiteX4" fmla="*/ 1484606 w 1881798"/>
                <a:gd name="connsiteY4" fmla="*/ 263843 h 372428"/>
                <a:gd name="connsiteX5" fmla="*/ 1396975 w 1881798"/>
                <a:gd name="connsiteY5" fmla="*/ 263843 h 372428"/>
                <a:gd name="connsiteX6" fmla="*/ 1383640 w 1881798"/>
                <a:gd name="connsiteY6" fmla="*/ 314325 h 372428"/>
                <a:gd name="connsiteX7" fmla="*/ 1359828 w 1881798"/>
                <a:gd name="connsiteY7" fmla="*/ 256223 h 372428"/>
                <a:gd name="connsiteX8" fmla="*/ 1336015 w 1881798"/>
                <a:gd name="connsiteY8" fmla="*/ 300990 h 372428"/>
                <a:gd name="connsiteX9" fmla="*/ 1291248 w 1881798"/>
                <a:gd name="connsiteY9" fmla="*/ 0 h 372428"/>
                <a:gd name="connsiteX10" fmla="*/ 1236003 w 1881798"/>
                <a:gd name="connsiteY10" fmla="*/ 372428 h 372428"/>
                <a:gd name="connsiteX11" fmla="*/ 1215048 w 1881798"/>
                <a:gd name="connsiteY11" fmla="*/ 263843 h 372428"/>
                <a:gd name="connsiteX12" fmla="*/ 989306 w 1881798"/>
                <a:gd name="connsiteY12" fmla="*/ 263843 h 372428"/>
                <a:gd name="connsiteX13" fmla="*/ 959778 w 1881798"/>
                <a:gd name="connsiteY13" fmla="*/ 322898 h 372428"/>
                <a:gd name="connsiteX14" fmla="*/ 924535 w 1881798"/>
                <a:gd name="connsiteY14" fmla="*/ 129540 h 372428"/>
                <a:gd name="connsiteX15" fmla="*/ 881673 w 1881798"/>
                <a:gd name="connsiteY15" fmla="*/ 263843 h 372428"/>
                <a:gd name="connsiteX16" fmla="*/ 794995 w 1881798"/>
                <a:gd name="connsiteY16" fmla="*/ 263843 h 372428"/>
                <a:gd name="connsiteX17" fmla="*/ 770231 w 1881798"/>
                <a:gd name="connsiteY17" fmla="*/ 300990 h 372428"/>
                <a:gd name="connsiteX18" fmla="*/ 744513 w 1881798"/>
                <a:gd name="connsiteY18" fmla="*/ 254318 h 372428"/>
                <a:gd name="connsiteX19" fmla="*/ 711175 w 1881798"/>
                <a:gd name="connsiteY19" fmla="*/ 315278 h 372428"/>
                <a:gd name="connsiteX20" fmla="*/ 679743 w 1881798"/>
                <a:gd name="connsiteY20" fmla="*/ 51435 h 372428"/>
                <a:gd name="connsiteX21" fmla="*/ 638785 w 1881798"/>
                <a:gd name="connsiteY21" fmla="*/ 356235 h 372428"/>
                <a:gd name="connsiteX22" fmla="*/ 611163 w 1881798"/>
                <a:gd name="connsiteY22" fmla="*/ 263843 h 372428"/>
                <a:gd name="connsiteX23" fmla="*/ 541631 w 1881798"/>
                <a:gd name="connsiteY23" fmla="*/ 263843 h 372428"/>
                <a:gd name="connsiteX24" fmla="*/ 513056 w 1881798"/>
                <a:gd name="connsiteY24" fmla="*/ 216218 h 372428"/>
                <a:gd name="connsiteX25" fmla="*/ 480670 w 1881798"/>
                <a:gd name="connsiteY25" fmla="*/ 263843 h 372428"/>
                <a:gd name="connsiteX26" fmla="*/ 0 w 1881798"/>
                <a:gd name="connsiteY26" fmla="*/ 260699 h 372428"/>
                <a:gd name="connsiteX0" fmla="*/ 1881798 w 1881798"/>
                <a:gd name="connsiteY0" fmla="*/ 263843 h 372428"/>
                <a:gd name="connsiteX1" fmla="*/ 1588428 w 1881798"/>
                <a:gd name="connsiteY1" fmla="*/ 263843 h 372428"/>
                <a:gd name="connsiteX2" fmla="*/ 1560806 w 1881798"/>
                <a:gd name="connsiteY2" fmla="*/ 301943 h 372428"/>
                <a:gd name="connsiteX3" fmla="*/ 1520800 w 1881798"/>
                <a:gd name="connsiteY3" fmla="*/ 132398 h 372428"/>
                <a:gd name="connsiteX4" fmla="*/ 1484606 w 1881798"/>
                <a:gd name="connsiteY4" fmla="*/ 263843 h 372428"/>
                <a:gd name="connsiteX5" fmla="*/ 1396975 w 1881798"/>
                <a:gd name="connsiteY5" fmla="*/ 263843 h 372428"/>
                <a:gd name="connsiteX6" fmla="*/ 1383640 w 1881798"/>
                <a:gd name="connsiteY6" fmla="*/ 314325 h 372428"/>
                <a:gd name="connsiteX7" fmla="*/ 1359828 w 1881798"/>
                <a:gd name="connsiteY7" fmla="*/ 256223 h 372428"/>
                <a:gd name="connsiteX8" fmla="*/ 1336015 w 1881798"/>
                <a:gd name="connsiteY8" fmla="*/ 300990 h 372428"/>
                <a:gd name="connsiteX9" fmla="*/ 1291248 w 1881798"/>
                <a:gd name="connsiteY9" fmla="*/ 0 h 372428"/>
                <a:gd name="connsiteX10" fmla="*/ 1236003 w 1881798"/>
                <a:gd name="connsiteY10" fmla="*/ 372428 h 372428"/>
                <a:gd name="connsiteX11" fmla="*/ 1215048 w 1881798"/>
                <a:gd name="connsiteY11" fmla="*/ 263843 h 372428"/>
                <a:gd name="connsiteX12" fmla="*/ 989306 w 1881798"/>
                <a:gd name="connsiteY12" fmla="*/ 263843 h 372428"/>
                <a:gd name="connsiteX13" fmla="*/ 959778 w 1881798"/>
                <a:gd name="connsiteY13" fmla="*/ 322898 h 372428"/>
                <a:gd name="connsiteX14" fmla="*/ 924535 w 1881798"/>
                <a:gd name="connsiteY14" fmla="*/ 129540 h 372428"/>
                <a:gd name="connsiteX15" fmla="*/ 881673 w 1881798"/>
                <a:gd name="connsiteY15" fmla="*/ 263843 h 372428"/>
                <a:gd name="connsiteX16" fmla="*/ 794995 w 1881798"/>
                <a:gd name="connsiteY16" fmla="*/ 263843 h 372428"/>
                <a:gd name="connsiteX17" fmla="*/ 770231 w 1881798"/>
                <a:gd name="connsiteY17" fmla="*/ 300990 h 372428"/>
                <a:gd name="connsiteX18" fmla="*/ 744513 w 1881798"/>
                <a:gd name="connsiteY18" fmla="*/ 254318 h 372428"/>
                <a:gd name="connsiteX19" fmla="*/ 711175 w 1881798"/>
                <a:gd name="connsiteY19" fmla="*/ 315278 h 372428"/>
                <a:gd name="connsiteX20" fmla="*/ 679743 w 1881798"/>
                <a:gd name="connsiteY20" fmla="*/ 51435 h 372428"/>
                <a:gd name="connsiteX21" fmla="*/ 638785 w 1881798"/>
                <a:gd name="connsiteY21" fmla="*/ 356235 h 372428"/>
                <a:gd name="connsiteX22" fmla="*/ 611163 w 1881798"/>
                <a:gd name="connsiteY22" fmla="*/ 263843 h 372428"/>
                <a:gd name="connsiteX23" fmla="*/ 541631 w 1881798"/>
                <a:gd name="connsiteY23" fmla="*/ 263843 h 372428"/>
                <a:gd name="connsiteX24" fmla="*/ 513056 w 1881798"/>
                <a:gd name="connsiteY24" fmla="*/ 216218 h 372428"/>
                <a:gd name="connsiteX25" fmla="*/ 480670 w 1881798"/>
                <a:gd name="connsiteY25" fmla="*/ 263843 h 372428"/>
                <a:gd name="connsiteX26" fmla="*/ 0 w 1881798"/>
                <a:gd name="connsiteY26" fmla="*/ 263842 h 372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881798" h="372428">
                  <a:moveTo>
                    <a:pt x="1881798" y="263843"/>
                  </a:moveTo>
                  <a:lnTo>
                    <a:pt x="1588428" y="263843"/>
                  </a:lnTo>
                  <a:lnTo>
                    <a:pt x="1560806" y="301943"/>
                  </a:lnTo>
                  <a:lnTo>
                    <a:pt x="1520800" y="132398"/>
                  </a:lnTo>
                  <a:lnTo>
                    <a:pt x="1484606" y="263843"/>
                  </a:lnTo>
                  <a:lnTo>
                    <a:pt x="1396975" y="263843"/>
                  </a:lnTo>
                  <a:lnTo>
                    <a:pt x="1383640" y="314325"/>
                  </a:lnTo>
                  <a:lnTo>
                    <a:pt x="1359828" y="256223"/>
                  </a:lnTo>
                  <a:lnTo>
                    <a:pt x="1336015" y="300990"/>
                  </a:lnTo>
                  <a:lnTo>
                    <a:pt x="1291248" y="0"/>
                  </a:lnTo>
                  <a:lnTo>
                    <a:pt x="1236003" y="372428"/>
                  </a:lnTo>
                  <a:lnTo>
                    <a:pt x="1215048" y="263843"/>
                  </a:lnTo>
                  <a:lnTo>
                    <a:pt x="989306" y="263843"/>
                  </a:lnTo>
                  <a:lnTo>
                    <a:pt x="959778" y="322898"/>
                  </a:lnTo>
                  <a:lnTo>
                    <a:pt x="924535" y="129540"/>
                  </a:lnTo>
                  <a:lnTo>
                    <a:pt x="881673" y="263843"/>
                  </a:lnTo>
                  <a:lnTo>
                    <a:pt x="794995" y="263843"/>
                  </a:lnTo>
                  <a:lnTo>
                    <a:pt x="770231" y="300990"/>
                  </a:lnTo>
                  <a:lnTo>
                    <a:pt x="744513" y="254318"/>
                  </a:lnTo>
                  <a:lnTo>
                    <a:pt x="711175" y="315278"/>
                  </a:lnTo>
                  <a:lnTo>
                    <a:pt x="679743" y="51435"/>
                  </a:lnTo>
                  <a:lnTo>
                    <a:pt x="638785" y="356235"/>
                  </a:lnTo>
                  <a:lnTo>
                    <a:pt x="611163" y="263843"/>
                  </a:lnTo>
                  <a:lnTo>
                    <a:pt x="541631" y="263843"/>
                  </a:lnTo>
                  <a:lnTo>
                    <a:pt x="513056" y="216218"/>
                  </a:lnTo>
                  <a:lnTo>
                    <a:pt x="480670" y="263843"/>
                  </a:lnTo>
                  <a:lnTo>
                    <a:pt x="0" y="263842"/>
                  </a:lnTo>
                </a:path>
              </a:pathLst>
            </a:custGeom>
            <a:noFill/>
            <a:ln w="28575" cap="rnd">
              <a:solidFill>
                <a:srgbClr val="FFFFFF"/>
              </a:solidFill>
              <a:prstDash val="solid"/>
              <a:round/>
            </a:ln>
          </p:spPr>
          <p:txBody>
            <a:bodyPr rtlCol="0" anchor="ctr"/>
            <a:lstStyle/>
            <a:p>
              <a:endParaRPr lang="en-US"/>
            </a:p>
          </p:txBody>
        </p:sp>
        <p:sp>
          <p:nvSpPr>
            <p:cNvPr id="58" name="Freeform: Shape 57">
              <a:extLst>
                <a:ext uri="{FF2B5EF4-FFF2-40B4-BE49-F238E27FC236}">
                  <a16:creationId xmlns:a16="http://schemas.microsoft.com/office/drawing/2014/main" xmlns="" id="{B7182AB3-BCB5-45B1-ABDA-81FDFA408F3A}"/>
                </a:ext>
              </a:extLst>
            </p:cNvPr>
            <p:cNvSpPr/>
            <p:nvPr/>
          </p:nvSpPr>
          <p:spPr>
            <a:xfrm>
              <a:off x="3748442" y="6075349"/>
              <a:ext cx="1881798" cy="372428"/>
            </a:xfrm>
            <a:custGeom>
              <a:avLst/>
              <a:gdLst>
                <a:gd name="connsiteX0" fmla="*/ 5579269 w 5600700"/>
                <a:gd name="connsiteY0" fmla="*/ 285274 h 409575"/>
                <a:gd name="connsiteX1" fmla="*/ 5285899 w 5600700"/>
                <a:gd name="connsiteY1" fmla="*/ 285274 h 409575"/>
                <a:gd name="connsiteX2" fmla="*/ 5258277 w 5600700"/>
                <a:gd name="connsiteY2" fmla="*/ 323374 h 409575"/>
                <a:gd name="connsiteX3" fmla="*/ 5218271 w 5600700"/>
                <a:gd name="connsiteY3" fmla="*/ 153829 h 409575"/>
                <a:gd name="connsiteX4" fmla="*/ 5182077 w 5600700"/>
                <a:gd name="connsiteY4" fmla="*/ 285274 h 409575"/>
                <a:gd name="connsiteX5" fmla="*/ 5094446 w 5600700"/>
                <a:gd name="connsiteY5" fmla="*/ 285274 h 409575"/>
                <a:gd name="connsiteX6" fmla="*/ 5081111 w 5600700"/>
                <a:gd name="connsiteY6" fmla="*/ 335756 h 409575"/>
                <a:gd name="connsiteX7" fmla="*/ 5057299 w 5600700"/>
                <a:gd name="connsiteY7" fmla="*/ 277654 h 409575"/>
                <a:gd name="connsiteX8" fmla="*/ 5033486 w 5600700"/>
                <a:gd name="connsiteY8" fmla="*/ 322421 h 409575"/>
                <a:gd name="connsiteX9" fmla="*/ 4988719 w 5600700"/>
                <a:gd name="connsiteY9" fmla="*/ 21431 h 409575"/>
                <a:gd name="connsiteX10" fmla="*/ 4933474 w 5600700"/>
                <a:gd name="connsiteY10" fmla="*/ 393859 h 409575"/>
                <a:gd name="connsiteX11" fmla="*/ 4912519 w 5600700"/>
                <a:gd name="connsiteY11" fmla="*/ 285274 h 409575"/>
                <a:gd name="connsiteX12" fmla="*/ 4686777 w 5600700"/>
                <a:gd name="connsiteY12" fmla="*/ 285274 h 409575"/>
                <a:gd name="connsiteX13" fmla="*/ 4657249 w 5600700"/>
                <a:gd name="connsiteY13" fmla="*/ 344329 h 409575"/>
                <a:gd name="connsiteX14" fmla="*/ 4622006 w 5600700"/>
                <a:gd name="connsiteY14" fmla="*/ 150971 h 409575"/>
                <a:gd name="connsiteX15" fmla="*/ 4579144 w 5600700"/>
                <a:gd name="connsiteY15" fmla="*/ 285274 h 409575"/>
                <a:gd name="connsiteX16" fmla="*/ 4492466 w 5600700"/>
                <a:gd name="connsiteY16" fmla="*/ 285274 h 409575"/>
                <a:gd name="connsiteX17" fmla="*/ 4467702 w 5600700"/>
                <a:gd name="connsiteY17" fmla="*/ 322421 h 409575"/>
                <a:gd name="connsiteX18" fmla="*/ 4441984 w 5600700"/>
                <a:gd name="connsiteY18" fmla="*/ 275749 h 409575"/>
                <a:gd name="connsiteX19" fmla="*/ 4408646 w 5600700"/>
                <a:gd name="connsiteY19" fmla="*/ 336709 h 409575"/>
                <a:gd name="connsiteX20" fmla="*/ 4377214 w 5600700"/>
                <a:gd name="connsiteY20" fmla="*/ 72866 h 409575"/>
                <a:gd name="connsiteX21" fmla="*/ 4336256 w 5600700"/>
                <a:gd name="connsiteY21" fmla="*/ 377666 h 409575"/>
                <a:gd name="connsiteX22" fmla="*/ 4308634 w 5600700"/>
                <a:gd name="connsiteY22" fmla="*/ 285274 h 409575"/>
                <a:gd name="connsiteX23" fmla="*/ 4239102 w 5600700"/>
                <a:gd name="connsiteY23" fmla="*/ 285274 h 409575"/>
                <a:gd name="connsiteX24" fmla="*/ 4210527 w 5600700"/>
                <a:gd name="connsiteY24" fmla="*/ 237649 h 409575"/>
                <a:gd name="connsiteX25" fmla="*/ 4178141 w 5600700"/>
                <a:gd name="connsiteY25" fmla="*/ 285274 h 409575"/>
                <a:gd name="connsiteX26" fmla="*/ 21431 w 5600700"/>
                <a:gd name="connsiteY26" fmla="*/ 285274 h 409575"/>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75874 h 372428"/>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63842 h 372428"/>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63842 h 372428"/>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63842 h 372428"/>
                <a:gd name="connsiteX0" fmla="*/ 1881798 w 1881798"/>
                <a:gd name="connsiteY0" fmla="*/ 263843 h 372428"/>
                <a:gd name="connsiteX1" fmla="*/ 1588428 w 1881798"/>
                <a:gd name="connsiteY1" fmla="*/ 263843 h 372428"/>
                <a:gd name="connsiteX2" fmla="*/ 1560806 w 1881798"/>
                <a:gd name="connsiteY2" fmla="*/ 301943 h 372428"/>
                <a:gd name="connsiteX3" fmla="*/ 1520800 w 1881798"/>
                <a:gd name="connsiteY3" fmla="*/ 132398 h 372428"/>
                <a:gd name="connsiteX4" fmla="*/ 1484606 w 1881798"/>
                <a:gd name="connsiteY4" fmla="*/ 263843 h 372428"/>
                <a:gd name="connsiteX5" fmla="*/ 1396975 w 1881798"/>
                <a:gd name="connsiteY5" fmla="*/ 263843 h 372428"/>
                <a:gd name="connsiteX6" fmla="*/ 1383640 w 1881798"/>
                <a:gd name="connsiteY6" fmla="*/ 314325 h 372428"/>
                <a:gd name="connsiteX7" fmla="*/ 1359828 w 1881798"/>
                <a:gd name="connsiteY7" fmla="*/ 256223 h 372428"/>
                <a:gd name="connsiteX8" fmla="*/ 1336015 w 1881798"/>
                <a:gd name="connsiteY8" fmla="*/ 300990 h 372428"/>
                <a:gd name="connsiteX9" fmla="*/ 1291248 w 1881798"/>
                <a:gd name="connsiteY9" fmla="*/ 0 h 372428"/>
                <a:gd name="connsiteX10" fmla="*/ 1236003 w 1881798"/>
                <a:gd name="connsiteY10" fmla="*/ 372428 h 372428"/>
                <a:gd name="connsiteX11" fmla="*/ 1215048 w 1881798"/>
                <a:gd name="connsiteY11" fmla="*/ 263843 h 372428"/>
                <a:gd name="connsiteX12" fmla="*/ 989306 w 1881798"/>
                <a:gd name="connsiteY12" fmla="*/ 263843 h 372428"/>
                <a:gd name="connsiteX13" fmla="*/ 959778 w 1881798"/>
                <a:gd name="connsiteY13" fmla="*/ 322898 h 372428"/>
                <a:gd name="connsiteX14" fmla="*/ 924535 w 1881798"/>
                <a:gd name="connsiteY14" fmla="*/ 129540 h 372428"/>
                <a:gd name="connsiteX15" fmla="*/ 881673 w 1881798"/>
                <a:gd name="connsiteY15" fmla="*/ 263843 h 372428"/>
                <a:gd name="connsiteX16" fmla="*/ 794995 w 1881798"/>
                <a:gd name="connsiteY16" fmla="*/ 263843 h 372428"/>
                <a:gd name="connsiteX17" fmla="*/ 770231 w 1881798"/>
                <a:gd name="connsiteY17" fmla="*/ 300990 h 372428"/>
                <a:gd name="connsiteX18" fmla="*/ 744513 w 1881798"/>
                <a:gd name="connsiteY18" fmla="*/ 254318 h 372428"/>
                <a:gd name="connsiteX19" fmla="*/ 711175 w 1881798"/>
                <a:gd name="connsiteY19" fmla="*/ 315278 h 372428"/>
                <a:gd name="connsiteX20" fmla="*/ 679743 w 1881798"/>
                <a:gd name="connsiteY20" fmla="*/ 51435 h 372428"/>
                <a:gd name="connsiteX21" fmla="*/ 638785 w 1881798"/>
                <a:gd name="connsiteY21" fmla="*/ 356235 h 372428"/>
                <a:gd name="connsiteX22" fmla="*/ 611163 w 1881798"/>
                <a:gd name="connsiteY22" fmla="*/ 263843 h 372428"/>
                <a:gd name="connsiteX23" fmla="*/ 541631 w 1881798"/>
                <a:gd name="connsiteY23" fmla="*/ 263843 h 372428"/>
                <a:gd name="connsiteX24" fmla="*/ 513056 w 1881798"/>
                <a:gd name="connsiteY24" fmla="*/ 216218 h 372428"/>
                <a:gd name="connsiteX25" fmla="*/ 480670 w 1881798"/>
                <a:gd name="connsiteY25" fmla="*/ 263843 h 372428"/>
                <a:gd name="connsiteX26" fmla="*/ 0 w 1881798"/>
                <a:gd name="connsiteY26" fmla="*/ 260699 h 372428"/>
                <a:gd name="connsiteX0" fmla="*/ 1881798 w 1881798"/>
                <a:gd name="connsiteY0" fmla="*/ 263843 h 372428"/>
                <a:gd name="connsiteX1" fmla="*/ 1588428 w 1881798"/>
                <a:gd name="connsiteY1" fmla="*/ 263843 h 372428"/>
                <a:gd name="connsiteX2" fmla="*/ 1560806 w 1881798"/>
                <a:gd name="connsiteY2" fmla="*/ 301943 h 372428"/>
                <a:gd name="connsiteX3" fmla="*/ 1520800 w 1881798"/>
                <a:gd name="connsiteY3" fmla="*/ 132398 h 372428"/>
                <a:gd name="connsiteX4" fmla="*/ 1484606 w 1881798"/>
                <a:gd name="connsiteY4" fmla="*/ 263843 h 372428"/>
                <a:gd name="connsiteX5" fmla="*/ 1396975 w 1881798"/>
                <a:gd name="connsiteY5" fmla="*/ 263843 h 372428"/>
                <a:gd name="connsiteX6" fmla="*/ 1383640 w 1881798"/>
                <a:gd name="connsiteY6" fmla="*/ 314325 h 372428"/>
                <a:gd name="connsiteX7" fmla="*/ 1359828 w 1881798"/>
                <a:gd name="connsiteY7" fmla="*/ 256223 h 372428"/>
                <a:gd name="connsiteX8" fmla="*/ 1336015 w 1881798"/>
                <a:gd name="connsiteY8" fmla="*/ 300990 h 372428"/>
                <a:gd name="connsiteX9" fmla="*/ 1291248 w 1881798"/>
                <a:gd name="connsiteY9" fmla="*/ 0 h 372428"/>
                <a:gd name="connsiteX10" fmla="*/ 1236003 w 1881798"/>
                <a:gd name="connsiteY10" fmla="*/ 372428 h 372428"/>
                <a:gd name="connsiteX11" fmla="*/ 1215048 w 1881798"/>
                <a:gd name="connsiteY11" fmla="*/ 263843 h 372428"/>
                <a:gd name="connsiteX12" fmla="*/ 989306 w 1881798"/>
                <a:gd name="connsiteY12" fmla="*/ 263843 h 372428"/>
                <a:gd name="connsiteX13" fmla="*/ 959778 w 1881798"/>
                <a:gd name="connsiteY13" fmla="*/ 322898 h 372428"/>
                <a:gd name="connsiteX14" fmla="*/ 924535 w 1881798"/>
                <a:gd name="connsiteY14" fmla="*/ 129540 h 372428"/>
                <a:gd name="connsiteX15" fmla="*/ 881673 w 1881798"/>
                <a:gd name="connsiteY15" fmla="*/ 263843 h 372428"/>
                <a:gd name="connsiteX16" fmla="*/ 794995 w 1881798"/>
                <a:gd name="connsiteY16" fmla="*/ 263843 h 372428"/>
                <a:gd name="connsiteX17" fmla="*/ 770231 w 1881798"/>
                <a:gd name="connsiteY17" fmla="*/ 300990 h 372428"/>
                <a:gd name="connsiteX18" fmla="*/ 744513 w 1881798"/>
                <a:gd name="connsiteY18" fmla="*/ 254318 h 372428"/>
                <a:gd name="connsiteX19" fmla="*/ 711175 w 1881798"/>
                <a:gd name="connsiteY19" fmla="*/ 315278 h 372428"/>
                <a:gd name="connsiteX20" fmla="*/ 679743 w 1881798"/>
                <a:gd name="connsiteY20" fmla="*/ 51435 h 372428"/>
                <a:gd name="connsiteX21" fmla="*/ 638785 w 1881798"/>
                <a:gd name="connsiteY21" fmla="*/ 356235 h 372428"/>
                <a:gd name="connsiteX22" fmla="*/ 611163 w 1881798"/>
                <a:gd name="connsiteY22" fmla="*/ 263843 h 372428"/>
                <a:gd name="connsiteX23" fmla="*/ 541631 w 1881798"/>
                <a:gd name="connsiteY23" fmla="*/ 263843 h 372428"/>
                <a:gd name="connsiteX24" fmla="*/ 513056 w 1881798"/>
                <a:gd name="connsiteY24" fmla="*/ 216218 h 372428"/>
                <a:gd name="connsiteX25" fmla="*/ 480670 w 1881798"/>
                <a:gd name="connsiteY25" fmla="*/ 263843 h 372428"/>
                <a:gd name="connsiteX26" fmla="*/ 0 w 1881798"/>
                <a:gd name="connsiteY26" fmla="*/ 263842 h 372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881798" h="372428">
                  <a:moveTo>
                    <a:pt x="1881798" y="263843"/>
                  </a:moveTo>
                  <a:lnTo>
                    <a:pt x="1588428" y="263843"/>
                  </a:lnTo>
                  <a:lnTo>
                    <a:pt x="1560806" y="301943"/>
                  </a:lnTo>
                  <a:lnTo>
                    <a:pt x="1520800" y="132398"/>
                  </a:lnTo>
                  <a:lnTo>
                    <a:pt x="1484606" y="263843"/>
                  </a:lnTo>
                  <a:lnTo>
                    <a:pt x="1396975" y="263843"/>
                  </a:lnTo>
                  <a:lnTo>
                    <a:pt x="1383640" y="314325"/>
                  </a:lnTo>
                  <a:lnTo>
                    <a:pt x="1359828" y="256223"/>
                  </a:lnTo>
                  <a:lnTo>
                    <a:pt x="1336015" y="300990"/>
                  </a:lnTo>
                  <a:lnTo>
                    <a:pt x="1291248" y="0"/>
                  </a:lnTo>
                  <a:lnTo>
                    <a:pt x="1236003" y="372428"/>
                  </a:lnTo>
                  <a:lnTo>
                    <a:pt x="1215048" y="263843"/>
                  </a:lnTo>
                  <a:lnTo>
                    <a:pt x="989306" y="263843"/>
                  </a:lnTo>
                  <a:lnTo>
                    <a:pt x="959778" y="322898"/>
                  </a:lnTo>
                  <a:lnTo>
                    <a:pt x="924535" y="129540"/>
                  </a:lnTo>
                  <a:lnTo>
                    <a:pt x="881673" y="263843"/>
                  </a:lnTo>
                  <a:lnTo>
                    <a:pt x="794995" y="263843"/>
                  </a:lnTo>
                  <a:lnTo>
                    <a:pt x="770231" y="300990"/>
                  </a:lnTo>
                  <a:lnTo>
                    <a:pt x="744513" y="254318"/>
                  </a:lnTo>
                  <a:lnTo>
                    <a:pt x="711175" y="315278"/>
                  </a:lnTo>
                  <a:lnTo>
                    <a:pt x="679743" y="51435"/>
                  </a:lnTo>
                  <a:lnTo>
                    <a:pt x="638785" y="356235"/>
                  </a:lnTo>
                  <a:lnTo>
                    <a:pt x="611163" y="263843"/>
                  </a:lnTo>
                  <a:lnTo>
                    <a:pt x="541631" y="263843"/>
                  </a:lnTo>
                  <a:lnTo>
                    <a:pt x="513056" y="216218"/>
                  </a:lnTo>
                  <a:lnTo>
                    <a:pt x="480670" y="263843"/>
                  </a:lnTo>
                  <a:lnTo>
                    <a:pt x="0" y="263842"/>
                  </a:lnTo>
                </a:path>
              </a:pathLst>
            </a:custGeom>
            <a:noFill/>
            <a:ln w="28575" cap="rnd">
              <a:solidFill>
                <a:srgbClr val="FFFFFF"/>
              </a:solidFill>
              <a:prstDash val="solid"/>
              <a:round/>
            </a:ln>
          </p:spPr>
          <p:txBody>
            <a:bodyPr rtlCol="0" anchor="ctr"/>
            <a:lstStyle/>
            <a:p>
              <a:endParaRPr lang="en-US"/>
            </a:p>
          </p:txBody>
        </p:sp>
        <p:sp>
          <p:nvSpPr>
            <p:cNvPr id="59" name="Freeform: Shape 58">
              <a:extLst>
                <a:ext uri="{FF2B5EF4-FFF2-40B4-BE49-F238E27FC236}">
                  <a16:creationId xmlns:a16="http://schemas.microsoft.com/office/drawing/2014/main" xmlns="" id="{15FC5441-070B-43F0-B658-446F7587FC89}"/>
                </a:ext>
              </a:extLst>
            </p:cNvPr>
            <p:cNvSpPr/>
            <p:nvPr/>
          </p:nvSpPr>
          <p:spPr>
            <a:xfrm>
              <a:off x="5630240" y="6075349"/>
              <a:ext cx="1881798" cy="372428"/>
            </a:xfrm>
            <a:custGeom>
              <a:avLst/>
              <a:gdLst>
                <a:gd name="connsiteX0" fmla="*/ 5579269 w 5600700"/>
                <a:gd name="connsiteY0" fmla="*/ 285274 h 409575"/>
                <a:gd name="connsiteX1" fmla="*/ 5285899 w 5600700"/>
                <a:gd name="connsiteY1" fmla="*/ 285274 h 409575"/>
                <a:gd name="connsiteX2" fmla="*/ 5258277 w 5600700"/>
                <a:gd name="connsiteY2" fmla="*/ 323374 h 409575"/>
                <a:gd name="connsiteX3" fmla="*/ 5218271 w 5600700"/>
                <a:gd name="connsiteY3" fmla="*/ 153829 h 409575"/>
                <a:gd name="connsiteX4" fmla="*/ 5182077 w 5600700"/>
                <a:gd name="connsiteY4" fmla="*/ 285274 h 409575"/>
                <a:gd name="connsiteX5" fmla="*/ 5094446 w 5600700"/>
                <a:gd name="connsiteY5" fmla="*/ 285274 h 409575"/>
                <a:gd name="connsiteX6" fmla="*/ 5081111 w 5600700"/>
                <a:gd name="connsiteY6" fmla="*/ 335756 h 409575"/>
                <a:gd name="connsiteX7" fmla="*/ 5057299 w 5600700"/>
                <a:gd name="connsiteY7" fmla="*/ 277654 h 409575"/>
                <a:gd name="connsiteX8" fmla="*/ 5033486 w 5600700"/>
                <a:gd name="connsiteY8" fmla="*/ 322421 h 409575"/>
                <a:gd name="connsiteX9" fmla="*/ 4988719 w 5600700"/>
                <a:gd name="connsiteY9" fmla="*/ 21431 h 409575"/>
                <a:gd name="connsiteX10" fmla="*/ 4933474 w 5600700"/>
                <a:gd name="connsiteY10" fmla="*/ 393859 h 409575"/>
                <a:gd name="connsiteX11" fmla="*/ 4912519 w 5600700"/>
                <a:gd name="connsiteY11" fmla="*/ 285274 h 409575"/>
                <a:gd name="connsiteX12" fmla="*/ 4686777 w 5600700"/>
                <a:gd name="connsiteY12" fmla="*/ 285274 h 409575"/>
                <a:gd name="connsiteX13" fmla="*/ 4657249 w 5600700"/>
                <a:gd name="connsiteY13" fmla="*/ 344329 h 409575"/>
                <a:gd name="connsiteX14" fmla="*/ 4622006 w 5600700"/>
                <a:gd name="connsiteY14" fmla="*/ 150971 h 409575"/>
                <a:gd name="connsiteX15" fmla="*/ 4579144 w 5600700"/>
                <a:gd name="connsiteY15" fmla="*/ 285274 h 409575"/>
                <a:gd name="connsiteX16" fmla="*/ 4492466 w 5600700"/>
                <a:gd name="connsiteY16" fmla="*/ 285274 h 409575"/>
                <a:gd name="connsiteX17" fmla="*/ 4467702 w 5600700"/>
                <a:gd name="connsiteY17" fmla="*/ 322421 h 409575"/>
                <a:gd name="connsiteX18" fmla="*/ 4441984 w 5600700"/>
                <a:gd name="connsiteY18" fmla="*/ 275749 h 409575"/>
                <a:gd name="connsiteX19" fmla="*/ 4408646 w 5600700"/>
                <a:gd name="connsiteY19" fmla="*/ 336709 h 409575"/>
                <a:gd name="connsiteX20" fmla="*/ 4377214 w 5600700"/>
                <a:gd name="connsiteY20" fmla="*/ 72866 h 409575"/>
                <a:gd name="connsiteX21" fmla="*/ 4336256 w 5600700"/>
                <a:gd name="connsiteY21" fmla="*/ 377666 h 409575"/>
                <a:gd name="connsiteX22" fmla="*/ 4308634 w 5600700"/>
                <a:gd name="connsiteY22" fmla="*/ 285274 h 409575"/>
                <a:gd name="connsiteX23" fmla="*/ 4239102 w 5600700"/>
                <a:gd name="connsiteY23" fmla="*/ 285274 h 409575"/>
                <a:gd name="connsiteX24" fmla="*/ 4210527 w 5600700"/>
                <a:gd name="connsiteY24" fmla="*/ 237649 h 409575"/>
                <a:gd name="connsiteX25" fmla="*/ 4178141 w 5600700"/>
                <a:gd name="connsiteY25" fmla="*/ 285274 h 409575"/>
                <a:gd name="connsiteX26" fmla="*/ 21431 w 5600700"/>
                <a:gd name="connsiteY26" fmla="*/ 285274 h 409575"/>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75874 h 372428"/>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63842 h 372428"/>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63842 h 372428"/>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63842 h 372428"/>
                <a:gd name="connsiteX0" fmla="*/ 1881798 w 1881798"/>
                <a:gd name="connsiteY0" fmla="*/ 263843 h 372428"/>
                <a:gd name="connsiteX1" fmla="*/ 1588428 w 1881798"/>
                <a:gd name="connsiteY1" fmla="*/ 263843 h 372428"/>
                <a:gd name="connsiteX2" fmla="*/ 1560806 w 1881798"/>
                <a:gd name="connsiteY2" fmla="*/ 301943 h 372428"/>
                <a:gd name="connsiteX3" fmla="*/ 1520800 w 1881798"/>
                <a:gd name="connsiteY3" fmla="*/ 132398 h 372428"/>
                <a:gd name="connsiteX4" fmla="*/ 1484606 w 1881798"/>
                <a:gd name="connsiteY4" fmla="*/ 263843 h 372428"/>
                <a:gd name="connsiteX5" fmla="*/ 1396975 w 1881798"/>
                <a:gd name="connsiteY5" fmla="*/ 263843 h 372428"/>
                <a:gd name="connsiteX6" fmla="*/ 1383640 w 1881798"/>
                <a:gd name="connsiteY6" fmla="*/ 314325 h 372428"/>
                <a:gd name="connsiteX7" fmla="*/ 1359828 w 1881798"/>
                <a:gd name="connsiteY7" fmla="*/ 256223 h 372428"/>
                <a:gd name="connsiteX8" fmla="*/ 1336015 w 1881798"/>
                <a:gd name="connsiteY8" fmla="*/ 300990 h 372428"/>
                <a:gd name="connsiteX9" fmla="*/ 1291248 w 1881798"/>
                <a:gd name="connsiteY9" fmla="*/ 0 h 372428"/>
                <a:gd name="connsiteX10" fmla="*/ 1236003 w 1881798"/>
                <a:gd name="connsiteY10" fmla="*/ 372428 h 372428"/>
                <a:gd name="connsiteX11" fmla="*/ 1215048 w 1881798"/>
                <a:gd name="connsiteY11" fmla="*/ 263843 h 372428"/>
                <a:gd name="connsiteX12" fmla="*/ 989306 w 1881798"/>
                <a:gd name="connsiteY12" fmla="*/ 263843 h 372428"/>
                <a:gd name="connsiteX13" fmla="*/ 959778 w 1881798"/>
                <a:gd name="connsiteY13" fmla="*/ 322898 h 372428"/>
                <a:gd name="connsiteX14" fmla="*/ 924535 w 1881798"/>
                <a:gd name="connsiteY14" fmla="*/ 129540 h 372428"/>
                <a:gd name="connsiteX15" fmla="*/ 881673 w 1881798"/>
                <a:gd name="connsiteY15" fmla="*/ 263843 h 372428"/>
                <a:gd name="connsiteX16" fmla="*/ 794995 w 1881798"/>
                <a:gd name="connsiteY16" fmla="*/ 263843 h 372428"/>
                <a:gd name="connsiteX17" fmla="*/ 770231 w 1881798"/>
                <a:gd name="connsiteY17" fmla="*/ 300990 h 372428"/>
                <a:gd name="connsiteX18" fmla="*/ 744513 w 1881798"/>
                <a:gd name="connsiteY18" fmla="*/ 254318 h 372428"/>
                <a:gd name="connsiteX19" fmla="*/ 711175 w 1881798"/>
                <a:gd name="connsiteY19" fmla="*/ 315278 h 372428"/>
                <a:gd name="connsiteX20" fmla="*/ 679743 w 1881798"/>
                <a:gd name="connsiteY20" fmla="*/ 51435 h 372428"/>
                <a:gd name="connsiteX21" fmla="*/ 638785 w 1881798"/>
                <a:gd name="connsiteY21" fmla="*/ 356235 h 372428"/>
                <a:gd name="connsiteX22" fmla="*/ 611163 w 1881798"/>
                <a:gd name="connsiteY22" fmla="*/ 263843 h 372428"/>
                <a:gd name="connsiteX23" fmla="*/ 541631 w 1881798"/>
                <a:gd name="connsiteY23" fmla="*/ 263843 h 372428"/>
                <a:gd name="connsiteX24" fmla="*/ 513056 w 1881798"/>
                <a:gd name="connsiteY24" fmla="*/ 216218 h 372428"/>
                <a:gd name="connsiteX25" fmla="*/ 480670 w 1881798"/>
                <a:gd name="connsiteY25" fmla="*/ 263843 h 372428"/>
                <a:gd name="connsiteX26" fmla="*/ 0 w 1881798"/>
                <a:gd name="connsiteY26" fmla="*/ 260699 h 372428"/>
                <a:gd name="connsiteX0" fmla="*/ 1881798 w 1881798"/>
                <a:gd name="connsiteY0" fmla="*/ 263843 h 372428"/>
                <a:gd name="connsiteX1" fmla="*/ 1588428 w 1881798"/>
                <a:gd name="connsiteY1" fmla="*/ 263843 h 372428"/>
                <a:gd name="connsiteX2" fmla="*/ 1560806 w 1881798"/>
                <a:gd name="connsiteY2" fmla="*/ 301943 h 372428"/>
                <a:gd name="connsiteX3" fmla="*/ 1520800 w 1881798"/>
                <a:gd name="connsiteY3" fmla="*/ 132398 h 372428"/>
                <a:gd name="connsiteX4" fmla="*/ 1484606 w 1881798"/>
                <a:gd name="connsiteY4" fmla="*/ 263843 h 372428"/>
                <a:gd name="connsiteX5" fmla="*/ 1396975 w 1881798"/>
                <a:gd name="connsiteY5" fmla="*/ 263843 h 372428"/>
                <a:gd name="connsiteX6" fmla="*/ 1383640 w 1881798"/>
                <a:gd name="connsiteY6" fmla="*/ 314325 h 372428"/>
                <a:gd name="connsiteX7" fmla="*/ 1359828 w 1881798"/>
                <a:gd name="connsiteY7" fmla="*/ 256223 h 372428"/>
                <a:gd name="connsiteX8" fmla="*/ 1336015 w 1881798"/>
                <a:gd name="connsiteY8" fmla="*/ 300990 h 372428"/>
                <a:gd name="connsiteX9" fmla="*/ 1291248 w 1881798"/>
                <a:gd name="connsiteY9" fmla="*/ 0 h 372428"/>
                <a:gd name="connsiteX10" fmla="*/ 1236003 w 1881798"/>
                <a:gd name="connsiteY10" fmla="*/ 372428 h 372428"/>
                <a:gd name="connsiteX11" fmla="*/ 1215048 w 1881798"/>
                <a:gd name="connsiteY11" fmla="*/ 263843 h 372428"/>
                <a:gd name="connsiteX12" fmla="*/ 989306 w 1881798"/>
                <a:gd name="connsiteY12" fmla="*/ 263843 h 372428"/>
                <a:gd name="connsiteX13" fmla="*/ 959778 w 1881798"/>
                <a:gd name="connsiteY13" fmla="*/ 322898 h 372428"/>
                <a:gd name="connsiteX14" fmla="*/ 924535 w 1881798"/>
                <a:gd name="connsiteY14" fmla="*/ 129540 h 372428"/>
                <a:gd name="connsiteX15" fmla="*/ 881673 w 1881798"/>
                <a:gd name="connsiteY15" fmla="*/ 263843 h 372428"/>
                <a:gd name="connsiteX16" fmla="*/ 794995 w 1881798"/>
                <a:gd name="connsiteY16" fmla="*/ 263843 h 372428"/>
                <a:gd name="connsiteX17" fmla="*/ 770231 w 1881798"/>
                <a:gd name="connsiteY17" fmla="*/ 300990 h 372428"/>
                <a:gd name="connsiteX18" fmla="*/ 744513 w 1881798"/>
                <a:gd name="connsiteY18" fmla="*/ 254318 h 372428"/>
                <a:gd name="connsiteX19" fmla="*/ 711175 w 1881798"/>
                <a:gd name="connsiteY19" fmla="*/ 315278 h 372428"/>
                <a:gd name="connsiteX20" fmla="*/ 679743 w 1881798"/>
                <a:gd name="connsiteY20" fmla="*/ 51435 h 372428"/>
                <a:gd name="connsiteX21" fmla="*/ 638785 w 1881798"/>
                <a:gd name="connsiteY21" fmla="*/ 356235 h 372428"/>
                <a:gd name="connsiteX22" fmla="*/ 611163 w 1881798"/>
                <a:gd name="connsiteY22" fmla="*/ 263843 h 372428"/>
                <a:gd name="connsiteX23" fmla="*/ 541631 w 1881798"/>
                <a:gd name="connsiteY23" fmla="*/ 263843 h 372428"/>
                <a:gd name="connsiteX24" fmla="*/ 513056 w 1881798"/>
                <a:gd name="connsiteY24" fmla="*/ 216218 h 372428"/>
                <a:gd name="connsiteX25" fmla="*/ 480670 w 1881798"/>
                <a:gd name="connsiteY25" fmla="*/ 263843 h 372428"/>
                <a:gd name="connsiteX26" fmla="*/ 0 w 1881798"/>
                <a:gd name="connsiteY26" fmla="*/ 263842 h 372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881798" h="372428">
                  <a:moveTo>
                    <a:pt x="1881798" y="263843"/>
                  </a:moveTo>
                  <a:lnTo>
                    <a:pt x="1588428" y="263843"/>
                  </a:lnTo>
                  <a:lnTo>
                    <a:pt x="1560806" y="301943"/>
                  </a:lnTo>
                  <a:lnTo>
                    <a:pt x="1520800" y="132398"/>
                  </a:lnTo>
                  <a:lnTo>
                    <a:pt x="1484606" y="263843"/>
                  </a:lnTo>
                  <a:lnTo>
                    <a:pt x="1396975" y="263843"/>
                  </a:lnTo>
                  <a:lnTo>
                    <a:pt x="1383640" y="314325"/>
                  </a:lnTo>
                  <a:lnTo>
                    <a:pt x="1359828" y="256223"/>
                  </a:lnTo>
                  <a:lnTo>
                    <a:pt x="1336015" y="300990"/>
                  </a:lnTo>
                  <a:lnTo>
                    <a:pt x="1291248" y="0"/>
                  </a:lnTo>
                  <a:lnTo>
                    <a:pt x="1236003" y="372428"/>
                  </a:lnTo>
                  <a:lnTo>
                    <a:pt x="1215048" y="263843"/>
                  </a:lnTo>
                  <a:lnTo>
                    <a:pt x="989306" y="263843"/>
                  </a:lnTo>
                  <a:lnTo>
                    <a:pt x="959778" y="322898"/>
                  </a:lnTo>
                  <a:lnTo>
                    <a:pt x="924535" y="129540"/>
                  </a:lnTo>
                  <a:lnTo>
                    <a:pt x="881673" y="263843"/>
                  </a:lnTo>
                  <a:lnTo>
                    <a:pt x="794995" y="263843"/>
                  </a:lnTo>
                  <a:lnTo>
                    <a:pt x="770231" y="300990"/>
                  </a:lnTo>
                  <a:lnTo>
                    <a:pt x="744513" y="254318"/>
                  </a:lnTo>
                  <a:lnTo>
                    <a:pt x="711175" y="315278"/>
                  </a:lnTo>
                  <a:lnTo>
                    <a:pt x="679743" y="51435"/>
                  </a:lnTo>
                  <a:lnTo>
                    <a:pt x="638785" y="356235"/>
                  </a:lnTo>
                  <a:lnTo>
                    <a:pt x="611163" y="263843"/>
                  </a:lnTo>
                  <a:lnTo>
                    <a:pt x="541631" y="263843"/>
                  </a:lnTo>
                  <a:lnTo>
                    <a:pt x="513056" y="216218"/>
                  </a:lnTo>
                  <a:lnTo>
                    <a:pt x="480670" y="263843"/>
                  </a:lnTo>
                  <a:lnTo>
                    <a:pt x="0" y="263842"/>
                  </a:lnTo>
                </a:path>
              </a:pathLst>
            </a:custGeom>
            <a:noFill/>
            <a:ln w="28575" cap="rnd">
              <a:solidFill>
                <a:srgbClr val="FFFFFF"/>
              </a:solidFill>
              <a:prstDash val="solid"/>
              <a:round/>
            </a:ln>
          </p:spPr>
          <p:txBody>
            <a:bodyPr rtlCol="0" anchor="ctr"/>
            <a:lstStyle/>
            <a:p>
              <a:endParaRPr lang="en-US"/>
            </a:p>
          </p:txBody>
        </p:sp>
        <p:sp>
          <p:nvSpPr>
            <p:cNvPr id="60" name="Freeform: Shape 59">
              <a:extLst>
                <a:ext uri="{FF2B5EF4-FFF2-40B4-BE49-F238E27FC236}">
                  <a16:creationId xmlns:a16="http://schemas.microsoft.com/office/drawing/2014/main" xmlns="" id="{10CC6862-0C03-43BD-AAFE-1D084DB060A5}"/>
                </a:ext>
              </a:extLst>
            </p:cNvPr>
            <p:cNvSpPr/>
            <p:nvPr/>
          </p:nvSpPr>
          <p:spPr>
            <a:xfrm>
              <a:off x="7496884" y="6075349"/>
              <a:ext cx="1881798" cy="372428"/>
            </a:xfrm>
            <a:custGeom>
              <a:avLst/>
              <a:gdLst>
                <a:gd name="connsiteX0" fmla="*/ 5579269 w 5600700"/>
                <a:gd name="connsiteY0" fmla="*/ 285274 h 409575"/>
                <a:gd name="connsiteX1" fmla="*/ 5285899 w 5600700"/>
                <a:gd name="connsiteY1" fmla="*/ 285274 h 409575"/>
                <a:gd name="connsiteX2" fmla="*/ 5258277 w 5600700"/>
                <a:gd name="connsiteY2" fmla="*/ 323374 h 409575"/>
                <a:gd name="connsiteX3" fmla="*/ 5218271 w 5600700"/>
                <a:gd name="connsiteY3" fmla="*/ 153829 h 409575"/>
                <a:gd name="connsiteX4" fmla="*/ 5182077 w 5600700"/>
                <a:gd name="connsiteY4" fmla="*/ 285274 h 409575"/>
                <a:gd name="connsiteX5" fmla="*/ 5094446 w 5600700"/>
                <a:gd name="connsiteY5" fmla="*/ 285274 h 409575"/>
                <a:gd name="connsiteX6" fmla="*/ 5081111 w 5600700"/>
                <a:gd name="connsiteY6" fmla="*/ 335756 h 409575"/>
                <a:gd name="connsiteX7" fmla="*/ 5057299 w 5600700"/>
                <a:gd name="connsiteY7" fmla="*/ 277654 h 409575"/>
                <a:gd name="connsiteX8" fmla="*/ 5033486 w 5600700"/>
                <a:gd name="connsiteY8" fmla="*/ 322421 h 409575"/>
                <a:gd name="connsiteX9" fmla="*/ 4988719 w 5600700"/>
                <a:gd name="connsiteY9" fmla="*/ 21431 h 409575"/>
                <a:gd name="connsiteX10" fmla="*/ 4933474 w 5600700"/>
                <a:gd name="connsiteY10" fmla="*/ 393859 h 409575"/>
                <a:gd name="connsiteX11" fmla="*/ 4912519 w 5600700"/>
                <a:gd name="connsiteY11" fmla="*/ 285274 h 409575"/>
                <a:gd name="connsiteX12" fmla="*/ 4686777 w 5600700"/>
                <a:gd name="connsiteY12" fmla="*/ 285274 h 409575"/>
                <a:gd name="connsiteX13" fmla="*/ 4657249 w 5600700"/>
                <a:gd name="connsiteY13" fmla="*/ 344329 h 409575"/>
                <a:gd name="connsiteX14" fmla="*/ 4622006 w 5600700"/>
                <a:gd name="connsiteY14" fmla="*/ 150971 h 409575"/>
                <a:gd name="connsiteX15" fmla="*/ 4579144 w 5600700"/>
                <a:gd name="connsiteY15" fmla="*/ 285274 h 409575"/>
                <a:gd name="connsiteX16" fmla="*/ 4492466 w 5600700"/>
                <a:gd name="connsiteY16" fmla="*/ 285274 h 409575"/>
                <a:gd name="connsiteX17" fmla="*/ 4467702 w 5600700"/>
                <a:gd name="connsiteY17" fmla="*/ 322421 h 409575"/>
                <a:gd name="connsiteX18" fmla="*/ 4441984 w 5600700"/>
                <a:gd name="connsiteY18" fmla="*/ 275749 h 409575"/>
                <a:gd name="connsiteX19" fmla="*/ 4408646 w 5600700"/>
                <a:gd name="connsiteY19" fmla="*/ 336709 h 409575"/>
                <a:gd name="connsiteX20" fmla="*/ 4377214 w 5600700"/>
                <a:gd name="connsiteY20" fmla="*/ 72866 h 409575"/>
                <a:gd name="connsiteX21" fmla="*/ 4336256 w 5600700"/>
                <a:gd name="connsiteY21" fmla="*/ 377666 h 409575"/>
                <a:gd name="connsiteX22" fmla="*/ 4308634 w 5600700"/>
                <a:gd name="connsiteY22" fmla="*/ 285274 h 409575"/>
                <a:gd name="connsiteX23" fmla="*/ 4239102 w 5600700"/>
                <a:gd name="connsiteY23" fmla="*/ 285274 h 409575"/>
                <a:gd name="connsiteX24" fmla="*/ 4210527 w 5600700"/>
                <a:gd name="connsiteY24" fmla="*/ 237649 h 409575"/>
                <a:gd name="connsiteX25" fmla="*/ 4178141 w 5600700"/>
                <a:gd name="connsiteY25" fmla="*/ 285274 h 409575"/>
                <a:gd name="connsiteX26" fmla="*/ 21431 w 5600700"/>
                <a:gd name="connsiteY26" fmla="*/ 285274 h 409575"/>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75874 h 372428"/>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63842 h 372428"/>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63842 h 372428"/>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63842 h 372428"/>
                <a:gd name="connsiteX0" fmla="*/ 1881798 w 1881798"/>
                <a:gd name="connsiteY0" fmla="*/ 263843 h 372428"/>
                <a:gd name="connsiteX1" fmla="*/ 1588428 w 1881798"/>
                <a:gd name="connsiteY1" fmla="*/ 263843 h 372428"/>
                <a:gd name="connsiteX2" fmla="*/ 1560806 w 1881798"/>
                <a:gd name="connsiteY2" fmla="*/ 301943 h 372428"/>
                <a:gd name="connsiteX3" fmla="*/ 1520800 w 1881798"/>
                <a:gd name="connsiteY3" fmla="*/ 132398 h 372428"/>
                <a:gd name="connsiteX4" fmla="*/ 1484606 w 1881798"/>
                <a:gd name="connsiteY4" fmla="*/ 263843 h 372428"/>
                <a:gd name="connsiteX5" fmla="*/ 1396975 w 1881798"/>
                <a:gd name="connsiteY5" fmla="*/ 263843 h 372428"/>
                <a:gd name="connsiteX6" fmla="*/ 1383640 w 1881798"/>
                <a:gd name="connsiteY6" fmla="*/ 314325 h 372428"/>
                <a:gd name="connsiteX7" fmla="*/ 1359828 w 1881798"/>
                <a:gd name="connsiteY7" fmla="*/ 256223 h 372428"/>
                <a:gd name="connsiteX8" fmla="*/ 1336015 w 1881798"/>
                <a:gd name="connsiteY8" fmla="*/ 300990 h 372428"/>
                <a:gd name="connsiteX9" fmla="*/ 1291248 w 1881798"/>
                <a:gd name="connsiteY9" fmla="*/ 0 h 372428"/>
                <a:gd name="connsiteX10" fmla="*/ 1236003 w 1881798"/>
                <a:gd name="connsiteY10" fmla="*/ 372428 h 372428"/>
                <a:gd name="connsiteX11" fmla="*/ 1215048 w 1881798"/>
                <a:gd name="connsiteY11" fmla="*/ 263843 h 372428"/>
                <a:gd name="connsiteX12" fmla="*/ 989306 w 1881798"/>
                <a:gd name="connsiteY12" fmla="*/ 263843 h 372428"/>
                <a:gd name="connsiteX13" fmla="*/ 959778 w 1881798"/>
                <a:gd name="connsiteY13" fmla="*/ 322898 h 372428"/>
                <a:gd name="connsiteX14" fmla="*/ 924535 w 1881798"/>
                <a:gd name="connsiteY14" fmla="*/ 129540 h 372428"/>
                <a:gd name="connsiteX15" fmla="*/ 881673 w 1881798"/>
                <a:gd name="connsiteY15" fmla="*/ 263843 h 372428"/>
                <a:gd name="connsiteX16" fmla="*/ 794995 w 1881798"/>
                <a:gd name="connsiteY16" fmla="*/ 263843 h 372428"/>
                <a:gd name="connsiteX17" fmla="*/ 770231 w 1881798"/>
                <a:gd name="connsiteY17" fmla="*/ 300990 h 372428"/>
                <a:gd name="connsiteX18" fmla="*/ 744513 w 1881798"/>
                <a:gd name="connsiteY18" fmla="*/ 254318 h 372428"/>
                <a:gd name="connsiteX19" fmla="*/ 711175 w 1881798"/>
                <a:gd name="connsiteY19" fmla="*/ 315278 h 372428"/>
                <a:gd name="connsiteX20" fmla="*/ 679743 w 1881798"/>
                <a:gd name="connsiteY20" fmla="*/ 51435 h 372428"/>
                <a:gd name="connsiteX21" fmla="*/ 638785 w 1881798"/>
                <a:gd name="connsiteY21" fmla="*/ 356235 h 372428"/>
                <a:gd name="connsiteX22" fmla="*/ 611163 w 1881798"/>
                <a:gd name="connsiteY22" fmla="*/ 263843 h 372428"/>
                <a:gd name="connsiteX23" fmla="*/ 541631 w 1881798"/>
                <a:gd name="connsiteY23" fmla="*/ 263843 h 372428"/>
                <a:gd name="connsiteX24" fmla="*/ 513056 w 1881798"/>
                <a:gd name="connsiteY24" fmla="*/ 216218 h 372428"/>
                <a:gd name="connsiteX25" fmla="*/ 480670 w 1881798"/>
                <a:gd name="connsiteY25" fmla="*/ 263843 h 372428"/>
                <a:gd name="connsiteX26" fmla="*/ 0 w 1881798"/>
                <a:gd name="connsiteY26" fmla="*/ 260699 h 372428"/>
                <a:gd name="connsiteX0" fmla="*/ 1881798 w 1881798"/>
                <a:gd name="connsiteY0" fmla="*/ 263843 h 372428"/>
                <a:gd name="connsiteX1" fmla="*/ 1588428 w 1881798"/>
                <a:gd name="connsiteY1" fmla="*/ 263843 h 372428"/>
                <a:gd name="connsiteX2" fmla="*/ 1560806 w 1881798"/>
                <a:gd name="connsiteY2" fmla="*/ 301943 h 372428"/>
                <a:gd name="connsiteX3" fmla="*/ 1520800 w 1881798"/>
                <a:gd name="connsiteY3" fmla="*/ 132398 h 372428"/>
                <a:gd name="connsiteX4" fmla="*/ 1484606 w 1881798"/>
                <a:gd name="connsiteY4" fmla="*/ 263843 h 372428"/>
                <a:gd name="connsiteX5" fmla="*/ 1396975 w 1881798"/>
                <a:gd name="connsiteY5" fmla="*/ 263843 h 372428"/>
                <a:gd name="connsiteX6" fmla="*/ 1383640 w 1881798"/>
                <a:gd name="connsiteY6" fmla="*/ 314325 h 372428"/>
                <a:gd name="connsiteX7" fmla="*/ 1359828 w 1881798"/>
                <a:gd name="connsiteY7" fmla="*/ 256223 h 372428"/>
                <a:gd name="connsiteX8" fmla="*/ 1336015 w 1881798"/>
                <a:gd name="connsiteY8" fmla="*/ 300990 h 372428"/>
                <a:gd name="connsiteX9" fmla="*/ 1291248 w 1881798"/>
                <a:gd name="connsiteY9" fmla="*/ 0 h 372428"/>
                <a:gd name="connsiteX10" fmla="*/ 1236003 w 1881798"/>
                <a:gd name="connsiteY10" fmla="*/ 372428 h 372428"/>
                <a:gd name="connsiteX11" fmla="*/ 1215048 w 1881798"/>
                <a:gd name="connsiteY11" fmla="*/ 263843 h 372428"/>
                <a:gd name="connsiteX12" fmla="*/ 989306 w 1881798"/>
                <a:gd name="connsiteY12" fmla="*/ 263843 h 372428"/>
                <a:gd name="connsiteX13" fmla="*/ 959778 w 1881798"/>
                <a:gd name="connsiteY13" fmla="*/ 322898 h 372428"/>
                <a:gd name="connsiteX14" fmla="*/ 924535 w 1881798"/>
                <a:gd name="connsiteY14" fmla="*/ 129540 h 372428"/>
                <a:gd name="connsiteX15" fmla="*/ 881673 w 1881798"/>
                <a:gd name="connsiteY15" fmla="*/ 263843 h 372428"/>
                <a:gd name="connsiteX16" fmla="*/ 794995 w 1881798"/>
                <a:gd name="connsiteY16" fmla="*/ 263843 h 372428"/>
                <a:gd name="connsiteX17" fmla="*/ 770231 w 1881798"/>
                <a:gd name="connsiteY17" fmla="*/ 300990 h 372428"/>
                <a:gd name="connsiteX18" fmla="*/ 744513 w 1881798"/>
                <a:gd name="connsiteY18" fmla="*/ 254318 h 372428"/>
                <a:gd name="connsiteX19" fmla="*/ 711175 w 1881798"/>
                <a:gd name="connsiteY19" fmla="*/ 315278 h 372428"/>
                <a:gd name="connsiteX20" fmla="*/ 679743 w 1881798"/>
                <a:gd name="connsiteY20" fmla="*/ 51435 h 372428"/>
                <a:gd name="connsiteX21" fmla="*/ 638785 w 1881798"/>
                <a:gd name="connsiteY21" fmla="*/ 356235 h 372428"/>
                <a:gd name="connsiteX22" fmla="*/ 611163 w 1881798"/>
                <a:gd name="connsiteY22" fmla="*/ 263843 h 372428"/>
                <a:gd name="connsiteX23" fmla="*/ 541631 w 1881798"/>
                <a:gd name="connsiteY23" fmla="*/ 263843 h 372428"/>
                <a:gd name="connsiteX24" fmla="*/ 513056 w 1881798"/>
                <a:gd name="connsiteY24" fmla="*/ 216218 h 372428"/>
                <a:gd name="connsiteX25" fmla="*/ 480670 w 1881798"/>
                <a:gd name="connsiteY25" fmla="*/ 263843 h 372428"/>
                <a:gd name="connsiteX26" fmla="*/ 0 w 1881798"/>
                <a:gd name="connsiteY26" fmla="*/ 263842 h 372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881798" h="372428">
                  <a:moveTo>
                    <a:pt x="1881798" y="263843"/>
                  </a:moveTo>
                  <a:lnTo>
                    <a:pt x="1588428" y="263843"/>
                  </a:lnTo>
                  <a:lnTo>
                    <a:pt x="1560806" y="301943"/>
                  </a:lnTo>
                  <a:lnTo>
                    <a:pt x="1520800" y="132398"/>
                  </a:lnTo>
                  <a:lnTo>
                    <a:pt x="1484606" y="263843"/>
                  </a:lnTo>
                  <a:lnTo>
                    <a:pt x="1396975" y="263843"/>
                  </a:lnTo>
                  <a:lnTo>
                    <a:pt x="1383640" y="314325"/>
                  </a:lnTo>
                  <a:lnTo>
                    <a:pt x="1359828" y="256223"/>
                  </a:lnTo>
                  <a:lnTo>
                    <a:pt x="1336015" y="300990"/>
                  </a:lnTo>
                  <a:lnTo>
                    <a:pt x="1291248" y="0"/>
                  </a:lnTo>
                  <a:lnTo>
                    <a:pt x="1236003" y="372428"/>
                  </a:lnTo>
                  <a:lnTo>
                    <a:pt x="1215048" y="263843"/>
                  </a:lnTo>
                  <a:lnTo>
                    <a:pt x="989306" y="263843"/>
                  </a:lnTo>
                  <a:lnTo>
                    <a:pt x="959778" y="322898"/>
                  </a:lnTo>
                  <a:lnTo>
                    <a:pt x="924535" y="129540"/>
                  </a:lnTo>
                  <a:lnTo>
                    <a:pt x="881673" y="263843"/>
                  </a:lnTo>
                  <a:lnTo>
                    <a:pt x="794995" y="263843"/>
                  </a:lnTo>
                  <a:lnTo>
                    <a:pt x="770231" y="300990"/>
                  </a:lnTo>
                  <a:lnTo>
                    <a:pt x="744513" y="254318"/>
                  </a:lnTo>
                  <a:lnTo>
                    <a:pt x="711175" y="315278"/>
                  </a:lnTo>
                  <a:lnTo>
                    <a:pt x="679743" y="51435"/>
                  </a:lnTo>
                  <a:lnTo>
                    <a:pt x="638785" y="356235"/>
                  </a:lnTo>
                  <a:lnTo>
                    <a:pt x="611163" y="263843"/>
                  </a:lnTo>
                  <a:lnTo>
                    <a:pt x="541631" y="263843"/>
                  </a:lnTo>
                  <a:lnTo>
                    <a:pt x="513056" y="216218"/>
                  </a:lnTo>
                  <a:lnTo>
                    <a:pt x="480670" y="263843"/>
                  </a:lnTo>
                  <a:lnTo>
                    <a:pt x="0" y="263842"/>
                  </a:lnTo>
                </a:path>
              </a:pathLst>
            </a:custGeom>
            <a:noFill/>
            <a:ln w="28575" cap="rnd">
              <a:solidFill>
                <a:srgbClr val="FFFFFF"/>
              </a:solidFill>
              <a:prstDash val="solid"/>
              <a:round/>
            </a:ln>
          </p:spPr>
          <p:txBody>
            <a:bodyPr rtlCol="0" anchor="ctr"/>
            <a:lstStyle/>
            <a:p>
              <a:endParaRPr lang="en-US"/>
            </a:p>
          </p:txBody>
        </p:sp>
        <p:sp>
          <p:nvSpPr>
            <p:cNvPr id="61" name="Freeform: Shape 60">
              <a:extLst>
                <a:ext uri="{FF2B5EF4-FFF2-40B4-BE49-F238E27FC236}">
                  <a16:creationId xmlns:a16="http://schemas.microsoft.com/office/drawing/2014/main" xmlns="" id="{2FC6F57D-3F0C-4196-A66C-F09AB8C313C5}"/>
                </a:ext>
              </a:extLst>
            </p:cNvPr>
            <p:cNvSpPr/>
            <p:nvPr/>
          </p:nvSpPr>
          <p:spPr>
            <a:xfrm>
              <a:off x="9378682" y="6075349"/>
              <a:ext cx="1881798" cy="372428"/>
            </a:xfrm>
            <a:custGeom>
              <a:avLst/>
              <a:gdLst>
                <a:gd name="connsiteX0" fmla="*/ 5579269 w 5600700"/>
                <a:gd name="connsiteY0" fmla="*/ 285274 h 409575"/>
                <a:gd name="connsiteX1" fmla="*/ 5285899 w 5600700"/>
                <a:gd name="connsiteY1" fmla="*/ 285274 h 409575"/>
                <a:gd name="connsiteX2" fmla="*/ 5258277 w 5600700"/>
                <a:gd name="connsiteY2" fmla="*/ 323374 h 409575"/>
                <a:gd name="connsiteX3" fmla="*/ 5218271 w 5600700"/>
                <a:gd name="connsiteY3" fmla="*/ 153829 h 409575"/>
                <a:gd name="connsiteX4" fmla="*/ 5182077 w 5600700"/>
                <a:gd name="connsiteY4" fmla="*/ 285274 h 409575"/>
                <a:gd name="connsiteX5" fmla="*/ 5094446 w 5600700"/>
                <a:gd name="connsiteY5" fmla="*/ 285274 h 409575"/>
                <a:gd name="connsiteX6" fmla="*/ 5081111 w 5600700"/>
                <a:gd name="connsiteY6" fmla="*/ 335756 h 409575"/>
                <a:gd name="connsiteX7" fmla="*/ 5057299 w 5600700"/>
                <a:gd name="connsiteY7" fmla="*/ 277654 h 409575"/>
                <a:gd name="connsiteX8" fmla="*/ 5033486 w 5600700"/>
                <a:gd name="connsiteY8" fmla="*/ 322421 h 409575"/>
                <a:gd name="connsiteX9" fmla="*/ 4988719 w 5600700"/>
                <a:gd name="connsiteY9" fmla="*/ 21431 h 409575"/>
                <a:gd name="connsiteX10" fmla="*/ 4933474 w 5600700"/>
                <a:gd name="connsiteY10" fmla="*/ 393859 h 409575"/>
                <a:gd name="connsiteX11" fmla="*/ 4912519 w 5600700"/>
                <a:gd name="connsiteY11" fmla="*/ 285274 h 409575"/>
                <a:gd name="connsiteX12" fmla="*/ 4686777 w 5600700"/>
                <a:gd name="connsiteY12" fmla="*/ 285274 h 409575"/>
                <a:gd name="connsiteX13" fmla="*/ 4657249 w 5600700"/>
                <a:gd name="connsiteY13" fmla="*/ 344329 h 409575"/>
                <a:gd name="connsiteX14" fmla="*/ 4622006 w 5600700"/>
                <a:gd name="connsiteY14" fmla="*/ 150971 h 409575"/>
                <a:gd name="connsiteX15" fmla="*/ 4579144 w 5600700"/>
                <a:gd name="connsiteY15" fmla="*/ 285274 h 409575"/>
                <a:gd name="connsiteX16" fmla="*/ 4492466 w 5600700"/>
                <a:gd name="connsiteY16" fmla="*/ 285274 h 409575"/>
                <a:gd name="connsiteX17" fmla="*/ 4467702 w 5600700"/>
                <a:gd name="connsiteY17" fmla="*/ 322421 h 409575"/>
                <a:gd name="connsiteX18" fmla="*/ 4441984 w 5600700"/>
                <a:gd name="connsiteY18" fmla="*/ 275749 h 409575"/>
                <a:gd name="connsiteX19" fmla="*/ 4408646 w 5600700"/>
                <a:gd name="connsiteY19" fmla="*/ 336709 h 409575"/>
                <a:gd name="connsiteX20" fmla="*/ 4377214 w 5600700"/>
                <a:gd name="connsiteY20" fmla="*/ 72866 h 409575"/>
                <a:gd name="connsiteX21" fmla="*/ 4336256 w 5600700"/>
                <a:gd name="connsiteY21" fmla="*/ 377666 h 409575"/>
                <a:gd name="connsiteX22" fmla="*/ 4308634 w 5600700"/>
                <a:gd name="connsiteY22" fmla="*/ 285274 h 409575"/>
                <a:gd name="connsiteX23" fmla="*/ 4239102 w 5600700"/>
                <a:gd name="connsiteY23" fmla="*/ 285274 h 409575"/>
                <a:gd name="connsiteX24" fmla="*/ 4210527 w 5600700"/>
                <a:gd name="connsiteY24" fmla="*/ 237649 h 409575"/>
                <a:gd name="connsiteX25" fmla="*/ 4178141 w 5600700"/>
                <a:gd name="connsiteY25" fmla="*/ 285274 h 409575"/>
                <a:gd name="connsiteX26" fmla="*/ 21431 w 5600700"/>
                <a:gd name="connsiteY26" fmla="*/ 285274 h 409575"/>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75874 h 372428"/>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63842 h 372428"/>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63842 h 372428"/>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63842 h 372428"/>
                <a:gd name="connsiteX0" fmla="*/ 1881798 w 1881798"/>
                <a:gd name="connsiteY0" fmla="*/ 263843 h 372428"/>
                <a:gd name="connsiteX1" fmla="*/ 1588428 w 1881798"/>
                <a:gd name="connsiteY1" fmla="*/ 263843 h 372428"/>
                <a:gd name="connsiteX2" fmla="*/ 1560806 w 1881798"/>
                <a:gd name="connsiteY2" fmla="*/ 301943 h 372428"/>
                <a:gd name="connsiteX3" fmla="*/ 1520800 w 1881798"/>
                <a:gd name="connsiteY3" fmla="*/ 132398 h 372428"/>
                <a:gd name="connsiteX4" fmla="*/ 1484606 w 1881798"/>
                <a:gd name="connsiteY4" fmla="*/ 263843 h 372428"/>
                <a:gd name="connsiteX5" fmla="*/ 1396975 w 1881798"/>
                <a:gd name="connsiteY5" fmla="*/ 263843 h 372428"/>
                <a:gd name="connsiteX6" fmla="*/ 1383640 w 1881798"/>
                <a:gd name="connsiteY6" fmla="*/ 314325 h 372428"/>
                <a:gd name="connsiteX7" fmla="*/ 1359828 w 1881798"/>
                <a:gd name="connsiteY7" fmla="*/ 256223 h 372428"/>
                <a:gd name="connsiteX8" fmla="*/ 1336015 w 1881798"/>
                <a:gd name="connsiteY8" fmla="*/ 300990 h 372428"/>
                <a:gd name="connsiteX9" fmla="*/ 1291248 w 1881798"/>
                <a:gd name="connsiteY9" fmla="*/ 0 h 372428"/>
                <a:gd name="connsiteX10" fmla="*/ 1236003 w 1881798"/>
                <a:gd name="connsiteY10" fmla="*/ 372428 h 372428"/>
                <a:gd name="connsiteX11" fmla="*/ 1215048 w 1881798"/>
                <a:gd name="connsiteY11" fmla="*/ 263843 h 372428"/>
                <a:gd name="connsiteX12" fmla="*/ 989306 w 1881798"/>
                <a:gd name="connsiteY12" fmla="*/ 263843 h 372428"/>
                <a:gd name="connsiteX13" fmla="*/ 959778 w 1881798"/>
                <a:gd name="connsiteY13" fmla="*/ 322898 h 372428"/>
                <a:gd name="connsiteX14" fmla="*/ 924535 w 1881798"/>
                <a:gd name="connsiteY14" fmla="*/ 129540 h 372428"/>
                <a:gd name="connsiteX15" fmla="*/ 881673 w 1881798"/>
                <a:gd name="connsiteY15" fmla="*/ 263843 h 372428"/>
                <a:gd name="connsiteX16" fmla="*/ 794995 w 1881798"/>
                <a:gd name="connsiteY16" fmla="*/ 263843 h 372428"/>
                <a:gd name="connsiteX17" fmla="*/ 770231 w 1881798"/>
                <a:gd name="connsiteY17" fmla="*/ 300990 h 372428"/>
                <a:gd name="connsiteX18" fmla="*/ 744513 w 1881798"/>
                <a:gd name="connsiteY18" fmla="*/ 254318 h 372428"/>
                <a:gd name="connsiteX19" fmla="*/ 711175 w 1881798"/>
                <a:gd name="connsiteY19" fmla="*/ 315278 h 372428"/>
                <a:gd name="connsiteX20" fmla="*/ 679743 w 1881798"/>
                <a:gd name="connsiteY20" fmla="*/ 51435 h 372428"/>
                <a:gd name="connsiteX21" fmla="*/ 638785 w 1881798"/>
                <a:gd name="connsiteY21" fmla="*/ 356235 h 372428"/>
                <a:gd name="connsiteX22" fmla="*/ 611163 w 1881798"/>
                <a:gd name="connsiteY22" fmla="*/ 263843 h 372428"/>
                <a:gd name="connsiteX23" fmla="*/ 541631 w 1881798"/>
                <a:gd name="connsiteY23" fmla="*/ 263843 h 372428"/>
                <a:gd name="connsiteX24" fmla="*/ 513056 w 1881798"/>
                <a:gd name="connsiteY24" fmla="*/ 216218 h 372428"/>
                <a:gd name="connsiteX25" fmla="*/ 480670 w 1881798"/>
                <a:gd name="connsiteY25" fmla="*/ 263843 h 372428"/>
                <a:gd name="connsiteX26" fmla="*/ 0 w 1881798"/>
                <a:gd name="connsiteY26" fmla="*/ 260699 h 372428"/>
                <a:gd name="connsiteX0" fmla="*/ 1881798 w 1881798"/>
                <a:gd name="connsiteY0" fmla="*/ 263843 h 372428"/>
                <a:gd name="connsiteX1" fmla="*/ 1588428 w 1881798"/>
                <a:gd name="connsiteY1" fmla="*/ 263843 h 372428"/>
                <a:gd name="connsiteX2" fmla="*/ 1560806 w 1881798"/>
                <a:gd name="connsiteY2" fmla="*/ 301943 h 372428"/>
                <a:gd name="connsiteX3" fmla="*/ 1520800 w 1881798"/>
                <a:gd name="connsiteY3" fmla="*/ 132398 h 372428"/>
                <a:gd name="connsiteX4" fmla="*/ 1484606 w 1881798"/>
                <a:gd name="connsiteY4" fmla="*/ 263843 h 372428"/>
                <a:gd name="connsiteX5" fmla="*/ 1396975 w 1881798"/>
                <a:gd name="connsiteY5" fmla="*/ 263843 h 372428"/>
                <a:gd name="connsiteX6" fmla="*/ 1383640 w 1881798"/>
                <a:gd name="connsiteY6" fmla="*/ 314325 h 372428"/>
                <a:gd name="connsiteX7" fmla="*/ 1359828 w 1881798"/>
                <a:gd name="connsiteY7" fmla="*/ 256223 h 372428"/>
                <a:gd name="connsiteX8" fmla="*/ 1336015 w 1881798"/>
                <a:gd name="connsiteY8" fmla="*/ 300990 h 372428"/>
                <a:gd name="connsiteX9" fmla="*/ 1291248 w 1881798"/>
                <a:gd name="connsiteY9" fmla="*/ 0 h 372428"/>
                <a:gd name="connsiteX10" fmla="*/ 1236003 w 1881798"/>
                <a:gd name="connsiteY10" fmla="*/ 372428 h 372428"/>
                <a:gd name="connsiteX11" fmla="*/ 1215048 w 1881798"/>
                <a:gd name="connsiteY11" fmla="*/ 263843 h 372428"/>
                <a:gd name="connsiteX12" fmla="*/ 989306 w 1881798"/>
                <a:gd name="connsiteY12" fmla="*/ 263843 h 372428"/>
                <a:gd name="connsiteX13" fmla="*/ 959778 w 1881798"/>
                <a:gd name="connsiteY13" fmla="*/ 322898 h 372428"/>
                <a:gd name="connsiteX14" fmla="*/ 924535 w 1881798"/>
                <a:gd name="connsiteY14" fmla="*/ 129540 h 372428"/>
                <a:gd name="connsiteX15" fmla="*/ 881673 w 1881798"/>
                <a:gd name="connsiteY15" fmla="*/ 263843 h 372428"/>
                <a:gd name="connsiteX16" fmla="*/ 794995 w 1881798"/>
                <a:gd name="connsiteY16" fmla="*/ 263843 h 372428"/>
                <a:gd name="connsiteX17" fmla="*/ 770231 w 1881798"/>
                <a:gd name="connsiteY17" fmla="*/ 300990 h 372428"/>
                <a:gd name="connsiteX18" fmla="*/ 744513 w 1881798"/>
                <a:gd name="connsiteY18" fmla="*/ 254318 h 372428"/>
                <a:gd name="connsiteX19" fmla="*/ 711175 w 1881798"/>
                <a:gd name="connsiteY19" fmla="*/ 315278 h 372428"/>
                <a:gd name="connsiteX20" fmla="*/ 679743 w 1881798"/>
                <a:gd name="connsiteY20" fmla="*/ 51435 h 372428"/>
                <a:gd name="connsiteX21" fmla="*/ 638785 w 1881798"/>
                <a:gd name="connsiteY21" fmla="*/ 356235 h 372428"/>
                <a:gd name="connsiteX22" fmla="*/ 611163 w 1881798"/>
                <a:gd name="connsiteY22" fmla="*/ 263843 h 372428"/>
                <a:gd name="connsiteX23" fmla="*/ 541631 w 1881798"/>
                <a:gd name="connsiteY23" fmla="*/ 263843 h 372428"/>
                <a:gd name="connsiteX24" fmla="*/ 513056 w 1881798"/>
                <a:gd name="connsiteY24" fmla="*/ 216218 h 372428"/>
                <a:gd name="connsiteX25" fmla="*/ 480670 w 1881798"/>
                <a:gd name="connsiteY25" fmla="*/ 263843 h 372428"/>
                <a:gd name="connsiteX26" fmla="*/ 0 w 1881798"/>
                <a:gd name="connsiteY26" fmla="*/ 263842 h 372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881798" h="372428">
                  <a:moveTo>
                    <a:pt x="1881798" y="263843"/>
                  </a:moveTo>
                  <a:lnTo>
                    <a:pt x="1588428" y="263843"/>
                  </a:lnTo>
                  <a:lnTo>
                    <a:pt x="1560806" y="301943"/>
                  </a:lnTo>
                  <a:lnTo>
                    <a:pt x="1520800" y="132398"/>
                  </a:lnTo>
                  <a:lnTo>
                    <a:pt x="1484606" y="263843"/>
                  </a:lnTo>
                  <a:lnTo>
                    <a:pt x="1396975" y="263843"/>
                  </a:lnTo>
                  <a:lnTo>
                    <a:pt x="1383640" y="314325"/>
                  </a:lnTo>
                  <a:lnTo>
                    <a:pt x="1359828" y="256223"/>
                  </a:lnTo>
                  <a:lnTo>
                    <a:pt x="1336015" y="300990"/>
                  </a:lnTo>
                  <a:lnTo>
                    <a:pt x="1291248" y="0"/>
                  </a:lnTo>
                  <a:lnTo>
                    <a:pt x="1236003" y="372428"/>
                  </a:lnTo>
                  <a:lnTo>
                    <a:pt x="1215048" y="263843"/>
                  </a:lnTo>
                  <a:lnTo>
                    <a:pt x="989306" y="263843"/>
                  </a:lnTo>
                  <a:lnTo>
                    <a:pt x="959778" y="322898"/>
                  </a:lnTo>
                  <a:lnTo>
                    <a:pt x="924535" y="129540"/>
                  </a:lnTo>
                  <a:lnTo>
                    <a:pt x="881673" y="263843"/>
                  </a:lnTo>
                  <a:lnTo>
                    <a:pt x="794995" y="263843"/>
                  </a:lnTo>
                  <a:lnTo>
                    <a:pt x="770231" y="300990"/>
                  </a:lnTo>
                  <a:lnTo>
                    <a:pt x="744513" y="254318"/>
                  </a:lnTo>
                  <a:lnTo>
                    <a:pt x="711175" y="315278"/>
                  </a:lnTo>
                  <a:lnTo>
                    <a:pt x="679743" y="51435"/>
                  </a:lnTo>
                  <a:lnTo>
                    <a:pt x="638785" y="356235"/>
                  </a:lnTo>
                  <a:lnTo>
                    <a:pt x="611163" y="263843"/>
                  </a:lnTo>
                  <a:lnTo>
                    <a:pt x="541631" y="263843"/>
                  </a:lnTo>
                  <a:lnTo>
                    <a:pt x="513056" y="216218"/>
                  </a:lnTo>
                  <a:lnTo>
                    <a:pt x="480670" y="263843"/>
                  </a:lnTo>
                  <a:lnTo>
                    <a:pt x="0" y="263842"/>
                  </a:lnTo>
                </a:path>
              </a:pathLst>
            </a:custGeom>
            <a:noFill/>
            <a:ln w="28575" cap="rnd">
              <a:solidFill>
                <a:srgbClr val="FFFFFF"/>
              </a:solidFill>
              <a:prstDash val="solid"/>
              <a:round/>
            </a:ln>
          </p:spPr>
          <p:txBody>
            <a:bodyPr rtlCol="0" anchor="ctr"/>
            <a:lstStyle/>
            <a:p>
              <a:endParaRPr lang="en-US"/>
            </a:p>
          </p:txBody>
        </p:sp>
      </p:grpSp>
      <p:grpSp>
        <p:nvGrpSpPr>
          <p:cNvPr id="53" name="Group 52">
            <a:extLst>
              <a:ext uri="{FF2B5EF4-FFF2-40B4-BE49-F238E27FC236}">
                <a16:creationId xmlns:a16="http://schemas.microsoft.com/office/drawing/2014/main" xmlns="" id="{BA83E59C-C1CC-474D-BEEA-A1186E031FA1}"/>
              </a:ext>
            </a:extLst>
          </p:cNvPr>
          <p:cNvGrpSpPr/>
          <p:nvPr/>
        </p:nvGrpSpPr>
        <p:grpSpPr>
          <a:xfrm>
            <a:off x="7512037" y="-27705"/>
            <a:ext cx="4679963" cy="6880016"/>
            <a:chOff x="7512038" y="-27705"/>
            <a:chExt cx="4679962" cy="6880016"/>
          </a:xfrm>
        </p:grpSpPr>
        <p:sp>
          <p:nvSpPr>
            <p:cNvPr id="52" name="Freeform: Shape 51">
              <a:extLst>
                <a:ext uri="{FF2B5EF4-FFF2-40B4-BE49-F238E27FC236}">
                  <a16:creationId xmlns:a16="http://schemas.microsoft.com/office/drawing/2014/main" xmlns="" id="{C9543C17-3F30-4AA5-B7E2-29A037B61C8C}"/>
                </a:ext>
              </a:extLst>
            </p:cNvPr>
            <p:cNvSpPr/>
            <p:nvPr/>
          </p:nvSpPr>
          <p:spPr>
            <a:xfrm flipH="1">
              <a:off x="8822658" y="4668962"/>
              <a:ext cx="2666423" cy="2183348"/>
            </a:xfrm>
            <a:custGeom>
              <a:avLst/>
              <a:gdLst>
                <a:gd name="connsiteX0" fmla="*/ 2278552 w 2666423"/>
                <a:gd name="connsiteY0" fmla="*/ 156 h 2183348"/>
                <a:gd name="connsiteX1" fmla="*/ 2250485 w 2666423"/>
                <a:gd name="connsiteY1" fmla="*/ 359 h 2183348"/>
                <a:gd name="connsiteX2" fmla="*/ 1930695 w 2666423"/>
                <a:gd name="connsiteY2" fmla="*/ 22415 h 2183348"/>
                <a:gd name="connsiteX3" fmla="*/ 1856654 w 2666423"/>
                <a:gd name="connsiteY3" fmla="*/ 42893 h 2183348"/>
                <a:gd name="connsiteX4" fmla="*/ 241947 w 2666423"/>
                <a:gd name="connsiteY4" fmla="*/ 41317 h 2183348"/>
                <a:gd name="connsiteX5" fmla="*/ 164756 w 2666423"/>
                <a:gd name="connsiteY5" fmla="*/ 496586 h 2183348"/>
                <a:gd name="connsiteX6" fmla="*/ 70237 w 2666423"/>
                <a:gd name="connsiteY6" fmla="*/ 1396096 h 2183348"/>
                <a:gd name="connsiteX7" fmla="*/ 0 w 2666423"/>
                <a:gd name="connsiteY7" fmla="*/ 2183348 h 2183348"/>
                <a:gd name="connsiteX8" fmla="*/ 2666423 w 2666423"/>
                <a:gd name="connsiteY8" fmla="*/ 2183348 h 2183348"/>
                <a:gd name="connsiteX9" fmla="*/ 2666248 w 2666423"/>
                <a:gd name="connsiteY9" fmla="*/ 2138454 h 2183348"/>
                <a:gd name="connsiteX10" fmla="*/ 2660070 w 2666423"/>
                <a:gd name="connsiteY10" fmla="*/ 61798 h 2183348"/>
                <a:gd name="connsiteX11" fmla="*/ 2278552 w 2666423"/>
                <a:gd name="connsiteY11" fmla="*/ 156 h 2183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666423" h="2183348">
                  <a:moveTo>
                    <a:pt x="2278552" y="156"/>
                  </a:moveTo>
                  <a:cubicBezTo>
                    <a:pt x="2265352" y="-109"/>
                    <a:pt x="2255605" y="-35"/>
                    <a:pt x="2250485" y="359"/>
                  </a:cubicBezTo>
                  <a:cubicBezTo>
                    <a:pt x="2144940" y="8235"/>
                    <a:pt x="2037817" y="16112"/>
                    <a:pt x="1930695" y="22415"/>
                  </a:cubicBezTo>
                  <a:cubicBezTo>
                    <a:pt x="1903914" y="23988"/>
                    <a:pt x="1877135" y="22415"/>
                    <a:pt x="1856654" y="42893"/>
                  </a:cubicBezTo>
                  <a:cubicBezTo>
                    <a:pt x="1855079" y="50770"/>
                    <a:pt x="245098" y="33441"/>
                    <a:pt x="241947" y="41317"/>
                  </a:cubicBezTo>
                  <a:cubicBezTo>
                    <a:pt x="180509" y="173644"/>
                    <a:pt x="182085" y="354807"/>
                    <a:pt x="164756" y="496586"/>
                  </a:cubicBezTo>
                  <a:cubicBezTo>
                    <a:pt x="128525" y="795897"/>
                    <a:pt x="98591" y="1096785"/>
                    <a:pt x="70237" y="1396096"/>
                  </a:cubicBezTo>
                  <a:lnTo>
                    <a:pt x="0" y="2183348"/>
                  </a:lnTo>
                  <a:lnTo>
                    <a:pt x="2666423" y="2183348"/>
                  </a:lnTo>
                  <a:lnTo>
                    <a:pt x="2666248" y="2138454"/>
                  </a:lnTo>
                  <a:cubicBezTo>
                    <a:pt x="2662506" y="1177201"/>
                    <a:pt x="2658297" y="82179"/>
                    <a:pt x="2660070" y="61798"/>
                  </a:cubicBezTo>
                  <a:cubicBezTo>
                    <a:pt x="2632501" y="20446"/>
                    <a:pt x="2370949" y="2009"/>
                    <a:pt x="2278552" y="156"/>
                  </a:cubicBezTo>
                  <a:close/>
                </a:path>
              </a:pathLst>
            </a:custGeom>
            <a:solidFill>
              <a:schemeClr val="tx1"/>
            </a:solidFill>
            <a:ln w="6854" cap="flat">
              <a:noFill/>
              <a:prstDash val="solid"/>
              <a:miter/>
            </a:ln>
          </p:spPr>
          <p:txBody>
            <a:bodyPr wrap="square" rtlCol="0" anchor="ctr">
              <a:noAutofit/>
            </a:bodyPr>
            <a:lstStyle/>
            <a:p>
              <a:endParaRPr lang="en-US"/>
            </a:p>
          </p:txBody>
        </p:sp>
        <p:sp>
          <p:nvSpPr>
            <p:cNvPr id="5" name="Freeform: Shape 4">
              <a:extLst>
                <a:ext uri="{FF2B5EF4-FFF2-40B4-BE49-F238E27FC236}">
                  <a16:creationId xmlns:a16="http://schemas.microsoft.com/office/drawing/2014/main" xmlns="" id="{9A52D016-2DD1-48C3-B980-2203D141BEA0}"/>
                </a:ext>
              </a:extLst>
            </p:cNvPr>
            <p:cNvSpPr/>
            <p:nvPr/>
          </p:nvSpPr>
          <p:spPr>
            <a:xfrm flipH="1">
              <a:off x="9107706" y="154440"/>
              <a:ext cx="1717103" cy="4536934"/>
            </a:xfrm>
            <a:custGeom>
              <a:avLst/>
              <a:gdLst>
                <a:gd name="connsiteX0" fmla="*/ 750892 w 747522"/>
                <a:gd name="connsiteY0" fmla="*/ 1914068 h 1975104"/>
                <a:gd name="connsiteX1" fmla="*/ 743348 w 747522"/>
                <a:gd name="connsiteY1" fmla="*/ 1778279 h 1975104"/>
                <a:gd name="connsiteX2" fmla="*/ 669967 w 747522"/>
                <a:gd name="connsiteY2" fmla="*/ 969721 h 1975104"/>
                <a:gd name="connsiteX3" fmla="*/ 565726 w 747522"/>
                <a:gd name="connsiteY3" fmla="*/ 469087 h 1975104"/>
                <a:gd name="connsiteX4" fmla="*/ 518406 w 747522"/>
                <a:gd name="connsiteY4" fmla="*/ 98069 h 1975104"/>
                <a:gd name="connsiteX5" fmla="*/ 508804 w 747522"/>
                <a:gd name="connsiteY5" fmla="*/ 85725 h 1975104"/>
                <a:gd name="connsiteX6" fmla="*/ 491659 w 747522"/>
                <a:gd name="connsiteY6" fmla="*/ 107671 h 1975104"/>
                <a:gd name="connsiteX7" fmla="*/ 409363 w 747522"/>
                <a:gd name="connsiteY7" fmla="*/ 263347 h 1975104"/>
                <a:gd name="connsiteX8" fmla="*/ 357243 w 747522"/>
                <a:gd name="connsiteY8" fmla="*/ 269519 h 1975104"/>
                <a:gd name="connsiteX9" fmla="*/ 102125 w 747522"/>
                <a:gd name="connsiteY9" fmla="*/ 59665 h 1975104"/>
                <a:gd name="connsiteX10" fmla="*/ 67835 w 747522"/>
                <a:gd name="connsiteY10" fmla="*/ 0 h 1975104"/>
                <a:gd name="connsiteX11" fmla="*/ 17772 w 747522"/>
                <a:gd name="connsiteY11" fmla="*/ 43205 h 1975104"/>
                <a:gd name="connsiteX12" fmla="*/ 1312 w 747522"/>
                <a:gd name="connsiteY12" fmla="*/ 95326 h 1975104"/>
                <a:gd name="connsiteX13" fmla="*/ 36288 w 747522"/>
                <a:gd name="connsiteY13" fmla="*/ 135788 h 1975104"/>
                <a:gd name="connsiteX14" fmla="*/ 93895 w 747522"/>
                <a:gd name="connsiteY14" fmla="*/ 211912 h 1975104"/>
                <a:gd name="connsiteX15" fmla="*/ 323638 w 747522"/>
                <a:gd name="connsiteY15" fmla="*/ 756437 h 1975104"/>
                <a:gd name="connsiteX16" fmla="*/ 368901 w 747522"/>
                <a:gd name="connsiteY16" fmla="*/ 984809 h 1975104"/>
                <a:gd name="connsiteX17" fmla="*/ 415536 w 747522"/>
                <a:gd name="connsiteY17" fmla="*/ 1261186 h 1975104"/>
                <a:gd name="connsiteX18" fmla="*/ 458055 w 747522"/>
                <a:gd name="connsiteY18" fmla="*/ 1675409 h 1975104"/>
                <a:gd name="connsiteX19" fmla="*/ 472457 w 747522"/>
                <a:gd name="connsiteY19" fmla="*/ 1942186 h 1975104"/>
                <a:gd name="connsiteX20" fmla="*/ 474514 w 747522"/>
                <a:gd name="connsiteY20" fmla="*/ 1981276 h 1975104"/>
                <a:gd name="connsiteX21" fmla="*/ 713173 w 747522"/>
                <a:gd name="connsiteY21" fmla="*/ 1971675 h 1975104"/>
                <a:gd name="connsiteX22" fmla="*/ 746091 w 747522"/>
                <a:gd name="connsiteY22" fmla="*/ 1970303 h 1975104"/>
                <a:gd name="connsiteX23" fmla="*/ 750892 w 747522"/>
                <a:gd name="connsiteY23" fmla="*/ 1914068 h 1975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47522" h="1975104">
                  <a:moveTo>
                    <a:pt x="750892" y="1914068"/>
                  </a:moveTo>
                  <a:cubicBezTo>
                    <a:pt x="750206" y="1900352"/>
                    <a:pt x="745405" y="1810512"/>
                    <a:pt x="743348" y="1778279"/>
                  </a:cubicBezTo>
                  <a:cubicBezTo>
                    <a:pt x="739919" y="1715186"/>
                    <a:pt x="675454" y="1010183"/>
                    <a:pt x="669967" y="969721"/>
                  </a:cubicBezTo>
                  <a:cubicBezTo>
                    <a:pt x="648022" y="801700"/>
                    <a:pt x="597273" y="635737"/>
                    <a:pt x="565726" y="469087"/>
                  </a:cubicBezTo>
                  <a:cubicBezTo>
                    <a:pt x="547895" y="375133"/>
                    <a:pt x="518406" y="100127"/>
                    <a:pt x="518406" y="98069"/>
                  </a:cubicBezTo>
                  <a:cubicBezTo>
                    <a:pt x="514977" y="93955"/>
                    <a:pt x="517034" y="86411"/>
                    <a:pt x="508804" y="85725"/>
                  </a:cubicBezTo>
                  <a:cubicBezTo>
                    <a:pt x="499203" y="90526"/>
                    <a:pt x="496460" y="100127"/>
                    <a:pt x="491659" y="107671"/>
                  </a:cubicBezTo>
                  <a:cubicBezTo>
                    <a:pt x="471085" y="145390"/>
                    <a:pt x="427880" y="224257"/>
                    <a:pt x="409363" y="263347"/>
                  </a:cubicBezTo>
                  <a:cubicBezTo>
                    <a:pt x="402505" y="277063"/>
                    <a:pt x="381246" y="272948"/>
                    <a:pt x="357243" y="269519"/>
                  </a:cubicBezTo>
                  <a:cubicBezTo>
                    <a:pt x="351070" y="269519"/>
                    <a:pt x="178249" y="119329"/>
                    <a:pt x="102125" y="59665"/>
                  </a:cubicBezTo>
                  <a:cubicBezTo>
                    <a:pt x="81551" y="43891"/>
                    <a:pt x="64406" y="28804"/>
                    <a:pt x="67835" y="0"/>
                  </a:cubicBezTo>
                  <a:cubicBezTo>
                    <a:pt x="42460" y="3429"/>
                    <a:pt x="21886" y="9601"/>
                    <a:pt x="17772" y="43205"/>
                  </a:cubicBezTo>
                  <a:cubicBezTo>
                    <a:pt x="17086" y="71323"/>
                    <a:pt x="6799" y="76124"/>
                    <a:pt x="1312" y="95326"/>
                  </a:cubicBezTo>
                  <a:cubicBezTo>
                    <a:pt x="-5546" y="117958"/>
                    <a:pt x="15714" y="122758"/>
                    <a:pt x="36288" y="135788"/>
                  </a:cubicBezTo>
                  <a:cubicBezTo>
                    <a:pt x="59605" y="150876"/>
                    <a:pt x="76750" y="190652"/>
                    <a:pt x="93895" y="211912"/>
                  </a:cubicBezTo>
                  <a:cubicBezTo>
                    <a:pt x="199509" y="341528"/>
                    <a:pt x="315409" y="719404"/>
                    <a:pt x="323638" y="756437"/>
                  </a:cubicBezTo>
                  <a:cubicBezTo>
                    <a:pt x="340098" y="831875"/>
                    <a:pt x="355185" y="907999"/>
                    <a:pt x="368901" y="984809"/>
                  </a:cubicBezTo>
                  <a:cubicBezTo>
                    <a:pt x="386046" y="1076706"/>
                    <a:pt x="401820" y="1168603"/>
                    <a:pt x="415536" y="1261186"/>
                  </a:cubicBezTo>
                  <a:cubicBezTo>
                    <a:pt x="436110" y="1398346"/>
                    <a:pt x="448454" y="1536878"/>
                    <a:pt x="458055" y="1675409"/>
                  </a:cubicBezTo>
                  <a:cubicBezTo>
                    <a:pt x="464227" y="1763878"/>
                    <a:pt x="468342" y="1853032"/>
                    <a:pt x="472457" y="1942186"/>
                  </a:cubicBezTo>
                  <a:cubicBezTo>
                    <a:pt x="473143" y="1954530"/>
                    <a:pt x="460113" y="1974418"/>
                    <a:pt x="474514" y="1981276"/>
                  </a:cubicBezTo>
                  <a:cubicBezTo>
                    <a:pt x="480687" y="1984019"/>
                    <a:pt x="656251" y="1973732"/>
                    <a:pt x="713173" y="1971675"/>
                  </a:cubicBezTo>
                  <a:cubicBezTo>
                    <a:pt x="718659" y="1971675"/>
                    <a:pt x="740605" y="1973047"/>
                    <a:pt x="746091" y="1970303"/>
                  </a:cubicBezTo>
                  <a:cubicBezTo>
                    <a:pt x="757750" y="1964817"/>
                    <a:pt x="752263" y="1925726"/>
                    <a:pt x="750892" y="1914068"/>
                  </a:cubicBezTo>
                  <a:close/>
                </a:path>
              </a:pathLst>
            </a:custGeom>
            <a:solidFill>
              <a:schemeClr val="accent1">
                <a:lumMod val="60000"/>
                <a:lumOff val="40000"/>
              </a:schemeClr>
            </a:solidFill>
            <a:ln w="6854"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xmlns="" id="{7D3A38FA-29B8-4393-AC2A-4500F3038451}"/>
                </a:ext>
              </a:extLst>
            </p:cNvPr>
            <p:cNvSpPr/>
            <p:nvPr/>
          </p:nvSpPr>
          <p:spPr>
            <a:xfrm flipH="1">
              <a:off x="9550182" y="-27705"/>
              <a:ext cx="1130709" cy="811931"/>
            </a:xfrm>
            <a:custGeom>
              <a:avLst/>
              <a:gdLst>
                <a:gd name="connsiteX0" fmla="*/ 1130709 w 1130709"/>
                <a:gd name="connsiteY0" fmla="*/ 0 h 811931"/>
                <a:gd name="connsiteX1" fmla="*/ 28840 w 1130709"/>
                <a:gd name="connsiteY1" fmla="*/ 0 h 811931"/>
                <a:gd name="connsiteX2" fmla="*/ 27423 w 1130709"/>
                <a:gd name="connsiteY2" fmla="*/ 11472 h 811931"/>
                <a:gd name="connsiteX3" fmla="*/ 871 w 1130709"/>
                <a:gd name="connsiteY3" fmla="*/ 185295 h 811931"/>
                <a:gd name="connsiteX4" fmla="*/ 71760 w 1130709"/>
                <a:gd name="connsiteY4" fmla="*/ 328650 h 811931"/>
                <a:gd name="connsiteX5" fmla="*/ 536481 w 1130709"/>
                <a:gd name="connsiteY5" fmla="*/ 694126 h 811931"/>
                <a:gd name="connsiteX6" fmla="*/ 676685 w 1130709"/>
                <a:gd name="connsiteY6" fmla="*/ 804399 h 811931"/>
                <a:gd name="connsiteX7" fmla="*/ 829490 w 1130709"/>
                <a:gd name="connsiteY7" fmla="*/ 747687 h 811931"/>
                <a:gd name="connsiteX8" fmla="*/ 1020105 w 1130709"/>
                <a:gd name="connsiteY8" fmla="*/ 405841 h 811931"/>
                <a:gd name="connsiteX9" fmla="*/ 1002776 w 1130709"/>
                <a:gd name="connsiteY9" fmla="*/ 240431 h 811931"/>
                <a:gd name="connsiteX10" fmla="*/ 1102858 w 1130709"/>
                <a:gd name="connsiteY10" fmla="*/ 62691 h 811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30709" h="811931">
                  <a:moveTo>
                    <a:pt x="1130709" y="0"/>
                  </a:moveTo>
                  <a:lnTo>
                    <a:pt x="28840" y="0"/>
                  </a:lnTo>
                  <a:lnTo>
                    <a:pt x="27423" y="11472"/>
                  </a:lnTo>
                  <a:cubicBezTo>
                    <a:pt x="14162" y="106899"/>
                    <a:pt x="-1099" y="168558"/>
                    <a:pt x="871" y="185295"/>
                  </a:cubicBezTo>
                  <a:cubicBezTo>
                    <a:pt x="-5432" y="248308"/>
                    <a:pt x="22925" y="290843"/>
                    <a:pt x="71760" y="328650"/>
                  </a:cubicBezTo>
                  <a:cubicBezTo>
                    <a:pt x="226141" y="449951"/>
                    <a:pt x="385250" y="569674"/>
                    <a:pt x="536481" y="694126"/>
                  </a:cubicBezTo>
                  <a:cubicBezTo>
                    <a:pt x="560111" y="713029"/>
                    <a:pt x="654631" y="785494"/>
                    <a:pt x="676685" y="804399"/>
                  </a:cubicBezTo>
                  <a:cubicBezTo>
                    <a:pt x="689287" y="812276"/>
                    <a:pt x="790107" y="831178"/>
                    <a:pt x="829490" y="747687"/>
                  </a:cubicBezTo>
                  <a:cubicBezTo>
                    <a:pt x="889354" y="621661"/>
                    <a:pt x="949215" y="527141"/>
                    <a:pt x="1020105" y="405841"/>
                  </a:cubicBezTo>
                  <a:cubicBezTo>
                    <a:pt x="1020105" y="396388"/>
                    <a:pt x="938189" y="327074"/>
                    <a:pt x="1002776" y="240431"/>
                  </a:cubicBezTo>
                  <a:cubicBezTo>
                    <a:pt x="1034676" y="197898"/>
                    <a:pt x="1069038" y="134491"/>
                    <a:pt x="1102858" y="62691"/>
                  </a:cubicBezTo>
                  <a:close/>
                </a:path>
              </a:pathLst>
            </a:custGeom>
            <a:solidFill>
              <a:schemeClr val="accent2">
                <a:lumMod val="40000"/>
                <a:lumOff val="60000"/>
              </a:schemeClr>
            </a:solidFill>
            <a:ln w="6854" cap="flat">
              <a:noFill/>
              <a:prstDash val="solid"/>
              <a:miter/>
            </a:ln>
          </p:spPr>
          <p:txBody>
            <a:bodyPr wrap="square" rtlCol="0" anchor="ctr">
              <a:noAutofit/>
            </a:bodyPr>
            <a:lstStyle/>
            <a:p>
              <a:endParaRPr lang="en-US"/>
            </a:p>
          </p:txBody>
        </p:sp>
        <p:sp>
          <p:nvSpPr>
            <p:cNvPr id="8" name="Freeform: Shape 7">
              <a:extLst>
                <a:ext uri="{FF2B5EF4-FFF2-40B4-BE49-F238E27FC236}">
                  <a16:creationId xmlns:a16="http://schemas.microsoft.com/office/drawing/2014/main" xmlns="" id="{55409E60-B092-48DB-B96E-1A95670F615A}"/>
                </a:ext>
              </a:extLst>
            </p:cNvPr>
            <p:cNvSpPr/>
            <p:nvPr/>
          </p:nvSpPr>
          <p:spPr>
            <a:xfrm flipH="1">
              <a:off x="9665508" y="-3092"/>
              <a:ext cx="803417" cy="787664"/>
            </a:xfrm>
            <a:custGeom>
              <a:avLst/>
              <a:gdLst>
                <a:gd name="connsiteX0" fmla="*/ 351815 w 349758"/>
                <a:gd name="connsiteY0" fmla="*/ 165278 h 342900"/>
                <a:gd name="connsiteX1" fmla="*/ 266776 w 349758"/>
                <a:gd name="connsiteY1" fmla="*/ 317525 h 342900"/>
                <a:gd name="connsiteX2" fmla="*/ 183794 w 349758"/>
                <a:gd name="connsiteY2" fmla="*/ 309982 h 342900"/>
                <a:gd name="connsiteX3" fmla="*/ 121387 w 349758"/>
                <a:gd name="connsiteY3" fmla="*/ 210541 h 342900"/>
                <a:gd name="connsiteX4" fmla="*/ 0 w 349758"/>
                <a:gd name="connsiteY4" fmla="*/ 0 h 342900"/>
                <a:gd name="connsiteX5" fmla="*/ 111785 w 349758"/>
                <a:gd name="connsiteY5" fmla="*/ 93955 h 342900"/>
                <a:gd name="connsiteX6" fmla="*/ 336728 w 349758"/>
                <a:gd name="connsiteY6" fmla="*/ 106985 h 342900"/>
                <a:gd name="connsiteX7" fmla="*/ 351815 w 349758"/>
                <a:gd name="connsiteY7" fmla="*/ 165278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9758" h="342900">
                  <a:moveTo>
                    <a:pt x="351815" y="165278"/>
                  </a:moveTo>
                  <a:cubicBezTo>
                    <a:pt x="320954" y="218084"/>
                    <a:pt x="295580" y="264033"/>
                    <a:pt x="266776" y="317525"/>
                  </a:cubicBezTo>
                  <a:cubicBezTo>
                    <a:pt x="245516" y="353873"/>
                    <a:pt x="215341" y="361417"/>
                    <a:pt x="183794" y="309982"/>
                  </a:cubicBezTo>
                  <a:cubicBezTo>
                    <a:pt x="159791" y="275006"/>
                    <a:pt x="139903" y="242773"/>
                    <a:pt x="121387" y="210541"/>
                  </a:cubicBezTo>
                  <a:cubicBezTo>
                    <a:pt x="84353" y="145390"/>
                    <a:pt x="4115" y="10287"/>
                    <a:pt x="0" y="0"/>
                  </a:cubicBezTo>
                  <a:cubicBezTo>
                    <a:pt x="37719" y="39776"/>
                    <a:pt x="76810" y="66523"/>
                    <a:pt x="111785" y="93955"/>
                  </a:cubicBezTo>
                  <a:cubicBezTo>
                    <a:pt x="183109" y="150876"/>
                    <a:pt x="262661" y="165964"/>
                    <a:pt x="336728" y="106985"/>
                  </a:cubicBezTo>
                  <a:cubicBezTo>
                    <a:pt x="338099" y="160477"/>
                    <a:pt x="351130" y="161849"/>
                    <a:pt x="351815" y="165278"/>
                  </a:cubicBezTo>
                  <a:close/>
                </a:path>
              </a:pathLst>
            </a:custGeom>
            <a:solidFill>
              <a:schemeClr val="accent2">
                <a:lumMod val="60000"/>
                <a:lumOff val="40000"/>
              </a:schemeClr>
            </a:solidFill>
            <a:ln w="6854"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xmlns="" id="{29033C96-48D3-4E9A-B712-D4B453F57410}"/>
                </a:ext>
              </a:extLst>
            </p:cNvPr>
            <p:cNvSpPr/>
            <p:nvPr/>
          </p:nvSpPr>
          <p:spPr>
            <a:xfrm flipH="1">
              <a:off x="7537646" y="5670817"/>
              <a:ext cx="661635" cy="1181493"/>
            </a:xfrm>
            <a:custGeom>
              <a:avLst/>
              <a:gdLst>
                <a:gd name="connsiteX0" fmla="*/ 288211 w 288036"/>
                <a:gd name="connsiteY0" fmla="*/ 224436 h 514350"/>
                <a:gd name="connsiteX1" fmla="*/ 288896 w 288036"/>
                <a:gd name="connsiteY1" fmla="*/ 286843 h 514350"/>
                <a:gd name="connsiteX2" fmla="*/ 113332 w 288036"/>
                <a:gd name="connsiteY2" fmla="*/ 504928 h 514350"/>
                <a:gd name="connsiteX3" fmla="*/ 52981 w 288036"/>
                <a:gd name="connsiteY3" fmla="*/ 481611 h 514350"/>
                <a:gd name="connsiteX4" fmla="*/ 61897 w 288036"/>
                <a:gd name="connsiteY4" fmla="*/ 441148 h 514350"/>
                <a:gd name="connsiteX5" fmla="*/ 82471 w 288036"/>
                <a:gd name="connsiteY5" fmla="*/ 380798 h 514350"/>
                <a:gd name="connsiteX6" fmla="*/ 133906 w 288036"/>
                <a:gd name="connsiteY6" fmla="*/ 195632 h 514350"/>
                <a:gd name="connsiteX7" fmla="*/ 87271 w 288036"/>
                <a:gd name="connsiteY7" fmla="*/ 246381 h 514350"/>
                <a:gd name="connsiteX8" fmla="*/ 82471 w 288036"/>
                <a:gd name="connsiteY8" fmla="*/ 303988 h 514350"/>
                <a:gd name="connsiteX9" fmla="*/ 40637 w 288036"/>
                <a:gd name="connsiteY9" fmla="*/ 382170 h 514350"/>
                <a:gd name="connsiteX10" fmla="*/ 1546 w 288036"/>
                <a:gd name="connsiteY10" fmla="*/ 373254 h 514350"/>
                <a:gd name="connsiteX11" fmla="*/ 7718 w 288036"/>
                <a:gd name="connsiteY11" fmla="*/ 80418 h 514350"/>
                <a:gd name="connsiteX12" fmla="*/ 42008 w 288036"/>
                <a:gd name="connsiteY12" fmla="*/ 6351 h 514350"/>
                <a:gd name="connsiteX13" fmla="*/ 66011 w 288036"/>
                <a:gd name="connsiteY13" fmla="*/ 865 h 514350"/>
                <a:gd name="connsiteX14" fmla="*/ 252549 w 288036"/>
                <a:gd name="connsiteY14" fmla="*/ 27611 h 514350"/>
                <a:gd name="connsiteX15" fmla="*/ 272437 w 288036"/>
                <a:gd name="connsiteY15" fmla="*/ 37898 h 514350"/>
                <a:gd name="connsiteX16" fmla="*/ 288211 w 288036"/>
                <a:gd name="connsiteY16" fmla="*/ 224436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88036" h="514350">
                  <a:moveTo>
                    <a:pt x="288211" y="224436"/>
                  </a:moveTo>
                  <a:cubicBezTo>
                    <a:pt x="288211" y="234037"/>
                    <a:pt x="293011" y="275871"/>
                    <a:pt x="288896" y="286843"/>
                  </a:cubicBezTo>
                  <a:cubicBezTo>
                    <a:pt x="253921" y="378741"/>
                    <a:pt x="192199" y="449378"/>
                    <a:pt x="113332" y="504928"/>
                  </a:cubicBezTo>
                  <a:cubicBezTo>
                    <a:pt x="81099" y="527559"/>
                    <a:pt x="61211" y="517272"/>
                    <a:pt x="52981" y="481611"/>
                  </a:cubicBezTo>
                  <a:cubicBezTo>
                    <a:pt x="53667" y="463780"/>
                    <a:pt x="57782" y="452121"/>
                    <a:pt x="61897" y="441148"/>
                  </a:cubicBezTo>
                  <a:cubicBezTo>
                    <a:pt x="63268" y="416460"/>
                    <a:pt x="64640" y="393142"/>
                    <a:pt x="82471" y="380798"/>
                  </a:cubicBezTo>
                  <a:cubicBezTo>
                    <a:pt x="133220" y="345136"/>
                    <a:pt x="172996" y="202490"/>
                    <a:pt x="133906" y="195632"/>
                  </a:cubicBezTo>
                  <a:cubicBezTo>
                    <a:pt x="93443" y="194946"/>
                    <a:pt x="89329" y="213463"/>
                    <a:pt x="87271" y="246381"/>
                  </a:cubicBezTo>
                  <a:cubicBezTo>
                    <a:pt x="84528" y="273813"/>
                    <a:pt x="88643" y="285472"/>
                    <a:pt x="82471" y="303988"/>
                  </a:cubicBezTo>
                  <a:cubicBezTo>
                    <a:pt x="75613" y="333478"/>
                    <a:pt x="68069" y="363653"/>
                    <a:pt x="40637" y="382170"/>
                  </a:cubicBezTo>
                  <a:cubicBezTo>
                    <a:pt x="24178" y="393142"/>
                    <a:pt x="9090" y="398629"/>
                    <a:pt x="1546" y="373254"/>
                  </a:cubicBezTo>
                  <a:cubicBezTo>
                    <a:pt x="-2569" y="341022"/>
                    <a:pt x="2232" y="96191"/>
                    <a:pt x="7718" y="80418"/>
                  </a:cubicBezTo>
                  <a:cubicBezTo>
                    <a:pt x="11833" y="52300"/>
                    <a:pt x="22120" y="26925"/>
                    <a:pt x="42008" y="6351"/>
                  </a:cubicBezTo>
                  <a:cubicBezTo>
                    <a:pt x="48866" y="-1192"/>
                    <a:pt x="57096" y="-507"/>
                    <a:pt x="66011" y="865"/>
                  </a:cubicBezTo>
                  <a:cubicBezTo>
                    <a:pt x="128419" y="9095"/>
                    <a:pt x="190141" y="18010"/>
                    <a:pt x="252549" y="27611"/>
                  </a:cubicBezTo>
                  <a:cubicBezTo>
                    <a:pt x="260093" y="28983"/>
                    <a:pt x="267637" y="31040"/>
                    <a:pt x="272437" y="37898"/>
                  </a:cubicBezTo>
                  <a:cubicBezTo>
                    <a:pt x="277238" y="49557"/>
                    <a:pt x="279981" y="203862"/>
                    <a:pt x="288211" y="224436"/>
                  </a:cubicBezTo>
                  <a:close/>
                </a:path>
              </a:pathLst>
            </a:custGeom>
            <a:solidFill>
              <a:schemeClr val="accent2">
                <a:lumMod val="40000"/>
                <a:lumOff val="60000"/>
              </a:schemeClr>
            </a:solidFill>
            <a:ln w="6854"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xmlns="" id="{65A806D3-90CB-44A2-A170-D4D8C03867D0}"/>
                </a:ext>
              </a:extLst>
            </p:cNvPr>
            <p:cNvSpPr/>
            <p:nvPr/>
          </p:nvSpPr>
          <p:spPr>
            <a:xfrm flipH="1">
              <a:off x="7565784" y="5211074"/>
              <a:ext cx="582870" cy="551363"/>
            </a:xfrm>
            <a:custGeom>
              <a:avLst/>
              <a:gdLst>
                <a:gd name="connsiteX0" fmla="*/ 249025 w 253746"/>
                <a:gd name="connsiteY0" fmla="*/ 240785 h 240030"/>
                <a:gd name="connsiteX1" fmla="*/ 61116 w 253746"/>
                <a:gd name="connsiteY1" fmla="*/ 211981 h 240030"/>
                <a:gd name="connsiteX2" fmla="*/ 18596 w 253746"/>
                <a:gd name="connsiteY2" fmla="*/ 206495 h 240030"/>
                <a:gd name="connsiteX3" fmla="*/ 13110 w 253746"/>
                <a:gd name="connsiteY3" fmla="*/ 205809 h 240030"/>
                <a:gd name="connsiteX4" fmla="*/ 6938 w 253746"/>
                <a:gd name="connsiteY4" fmla="*/ 159860 h 240030"/>
                <a:gd name="connsiteX5" fmla="*/ 6252 w 253746"/>
                <a:gd name="connsiteY5" fmla="*/ 131742 h 240030"/>
                <a:gd name="connsiteX6" fmla="*/ 765 w 253746"/>
                <a:gd name="connsiteY6" fmla="*/ 74135 h 240030"/>
                <a:gd name="connsiteX7" fmla="*/ 22711 w 253746"/>
                <a:gd name="connsiteY7" fmla="*/ 32987 h 240030"/>
                <a:gd name="connsiteX8" fmla="*/ 244224 w 253746"/>
                <a:gd name="connsiteY8" fmla="*/ 50132 h 240030"/>
                <a:gd name="connsiteX9" fmla="*/ 253140 w 253746"/>
                <a:gd name="connsiteY9" fmla="*/ 75507 h 240030"/>
                <a:gd name="connsiteX10" fmla="*/ 253826 w 253746"/>
                <a:gd name="connsiteY10" fmla="*/ 155745 h 240030"/>
                <a:gd name="connsiteX11" fmla="*/ 253140 w 253746"/>
                <a:gd name="connsiteY11" fmla="*/ 241470 h 240030"/>
                <a:gd name="connsiteX12" fmla="*/ 253140 w 253746"/>
                <a:gd name="connsiteY12" fmla="*/ 241470 h 240030"/>
                <a:gd name="connsiteX13" fmla="*/ 249025 w 253746"/>
                <a:gd name="connsiteY13" fmla="*/ 240785 h 240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3746" h="240030">
                  <a:moveTo>
                    <a:pt x="249025" y="240785"/>
                  </a:moveTo>
                  <a:cubicBezTo>
                    <a:pt x="186617" y="231183"/>
                    <a:pt x="123524" y="221582"/>
                    <a:pt x="61116" y="211981"/>
                  </a:cubicBezTo>
                  <a:cubicBezTo>
                    <a:pt x="47400" y="209924"/>
                    <a:pt x="32998" y="208552"/>
                    <a:pt x="18596" y="206495"/>
                  </a:cubicBezTo>
                  <a:cubicBezTo>
                    <a:pt x="16539" y="205809"/>
                    <a:pt x="15167" y="205809"/>
                    <a:pt x="13110" y="205809"/>
                  </a:cubicBezTo>
                  <a:cubicBezTo>
                    <a:pt x="4194" y="191407"/>
                    <a:pt x="14481" y="174262"/>
                    <a:pt x="6938" y="159860"/>
                  </a:cubicBezTo>
                  <a:cubicBezTo>
                    <a:pt x="6938" y="150259"/>
                    <a:pt x="6252" y="140658"/>
                    <a:pt x="6252" y="131742"/>
                  </a:cubicBezTo>
                  <a:cubicBezTo>
                    <a:pt x="-606" y="113226"/>
                    <a:pt x="8309" y="92652"/>
                    <a:pt x="765" y="74135"/>
                  </a:cubicBezTo>
                  <a:cubicBezTo>
                    <a:pt x="-2664" y="54933"/>
                    <a:pt x="5566" y="42588"/>
                    <a:pt x="22711" y="32987"/>
                  </a:cubicBezTo>
                  <a:cubicBezTo>
                    <a:pt x="108436" y="-15705"/>
                    <a:pt x="159185" y="-10904"/>
                    <a:pt x="244224" y="50132"/>
                  </a:cubicBezTo>
                  <a:cubicBezTo>
                    <a:pt x="253826" y="56990"/>
                    <a:pt x="253140" y="65906"/>
                    <a:pt x="253140" y="75507"/>
                  </a:cubicBezTo>
                  <a:cubicBezTo>
                    <a:pt x="253826" y="102253"/>
                    <a:pt x="253826" y="128999"/>
                    <a:pt x="253826" y="155745"/>
                  </a:cubicBezTo>
                  <a:cubicBezTo>
                    <a:pt x="257255" y="184549"/>
                    <a:pt x="258626" y="212667"/>
                    <a:pt x="253140" y="241470"/>
                  </a:cubicBezTo>
                  <a:lnTo>
                    <a:pt x="253140" y="241470"/>
                  </a:lnTo>
                  <a:cubicBezTo>
                    <a:pt x="252454" y="243528"/>
                    <a:pt x="251082" y="243528"/>
                    <a:pt x="249025" y="240785"/>
                  </a:cubicBezTo>
                  <a:close/>
                </a:path>
              </a:pathLst>
            </a:custGeom>
            <a:solidFill>
              <a:schemeClr val="accent1">
                <a:lumMod val="60000"/>
                <a:lumOff val="40000"/>
              </a:schemeClr>
            </a:solidFill>
            <a:ln w="6854"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xmlns="" id="{EC419A77-37C0-4192-A661-24EDAE2B4184}"/>
                </a:ext>
              </a:extLst>
            </p:cNvPr>
            <p:cNvSpPr/>
            <p:nvPr/>
          </p:nvSpPr>
          <p:spPr>
            <a:xfrm flipH="1">
              <a:off x="9117341" y="4551175"/>
              <a:ext cx="15754" cy="110272"/>
            </a:xfrm>
            <a:custGeom>
              <a:avLst/>
              <a:gdLst>
                <a:gd name="connsiteX0" fmla="*/ 5506 w 0"/>
                <a:gd name="connsiteY0" fmla="*/ 52121 h 48006"/>
                <a:gd name="connsiteX1" fmla="*/ 706 w 0"/>
                <a:gd name="connsiteY1" fmla="*/ 0 h 48006"/>
                <a:gd name="connsiteX2" fmla="*/ 5506 w 0"/>
                <a:gd name="connsiteY2" fmla="*/ 52121 h 48006"/>
              </a:gdLst>
              <a:ahLst/>
              <a:cxnLst>
                <a:cxn ang="0">
                  <a:pos x="connsiteX0" y="connsiteY0"/>
                </a:cxn>
                <a:cxn ang="0">
                  <a:pos x="connsiteX1" y="connsiteY1"/>
                </a:cxn>
                <a:cxn ang="0">
                  <a:pos x="connsiteX2" y="connsiteY2"/>
                </a:cxn>
              </a:cxnLst>
              <a:rect l="l" t="t" r="r" b="b"/>
              <a:pathLst>
                <a:path h="48006">
                  <a:moveTo>
                    <a:pt x="5506" y="52121"/>
                  </a:moveTo>
                  <a:cubicBezTo>
                    <a:pt x="-4095" y="35661"/>
                    <a:pt x="2077" y="17145"/>
                    <a:pt x="706" y="0"/>
                  </a:cubicBezTo>
                  <a:cubicBezTo>
                    <a:pt x="10993" y="16459"/>
                    <a:pt x="3449" y="34976"/>
                    <a:pt x="5506" y="52121"/>
                  </a:cubicBezTo>
                  <a:close/>
                </a:path>
              </a:pathLst>
            </a:custGeom>
            <a:solidFill>
              <a:srgbClr val="FDFDFD"/>
            </a:solidFill>
            <a:ln w="6854"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xmlns="" id="{45A2AF5E-6A60-472B-B222-3F9CA8963F4E}"/>
                </a:ext>
              </a:extLst>
            </p:cNvPr>
            <p:cNvSpPr/>
            <p:nvPr/>
          </p:nvSpPr>
          <p:spPr>
            <a:xfrm flipH="1">
              <a:off x="7512038" y="199733"/>
              <a:ext cx="4679962" cy="6652578"/>
            </a:xfrm>
            <a:custGeom>
              <a:avLst/>
              <a:gdLst>
                <a:gd name="connsiteX0" fmla="*/ 2570601 w 4679962"/>
                <a:gd name="connsiteY0" fmla="*/ 285525 h 6652578"/>
                <a:gd name="connsiteX1" fmla="*/ 2865188 w 4679962"/>
                <a:gd name="connsiteY1" fmla="*/ 2276735 h 6652578"/>
                <a:gd name="connsiteX2" fmla="*/ 3058952 w 4679962"/>
                <a:gd name="connsiteY2" fmla="*/ 4945335 h 6652578"/>
                <a:gd name="connsiteX3" fmla="*/ 3145923 w 4679962"/>
                <a:gd name="connsiteY3" fmla="*/ 6556538 h 6652578"/>
                <a:gd name="connsiteX4" fmla="*/ 3150679 w 4679962"/>
                <a:gd name="connsiteY4" fmla="*/ 6652578 h 6652578"/>
                <a:gd name="connsiteX5" fmla="*/ 3807167 w 4679962"/>
                <a:gd name="connsiteY5" fmla="*/ 6652578 h 6652578"/>
                <a:gd name="connsiteX6" fmla="*/ 3667028 w 4679962"/>
                <a:gd name="connsiteY6" fmla="*/ 4236439 h 6652578"/>
                <a:gd name="connsiteX7" fmla="*/ 3934834 w 4679962"/>
                <a:gd name="connsiteY7" fmla="*/ 5135951 h 6652578"/>
                <a:gd name="connsiteX8" fmla="*/ 4679962 w 4679962"/>
                <a:gd name="connsiteY8" fmla="*/ 5167457 h 6652578"/>
                <a:gd name="connsiteX9" fmla="*/ 4509827 w 4679962"/>
                <a:gd name="connsiteY9" fmla="*/ 3960757 h 6652578"/>
                <a:gd name="connsiteX10" fmla="*/ 4040379 w 4679962"/>
                <a:gd name="connsiteY10" fmla="*/ 1875028 h 6652578"/>
                <a:gd name="connsiteX11" fmla="*/ 3386619 w 4679962"/>
                <a:gd name="connsiteY11" fmla="*/ 794354 h 6652578"/>
                <a:gd name="connsiteX12" fmla="*/ 2644642 w 4679962"/>
                <a:gd name="connsiteY12" fmla="*/ 513947 h 6652578"/>
                <a:gd name="connsiteX13" fmla="*/ 2597382 w 4679962"/>
                <a:gd name="connsiteY13" fmla="*/ 309155 h 6652578"/>
                <a:gd name="connsiteX14" fmla="*/ 2570601 w 4679962"/>
                <a:gd name="connsiteY14" fmla="*/ 285525 h 6652578"/>
                <a:gd name="connsiteX15" fmla="*/ 1284153 w 4679962"/>
                <a:gd name="connsiteY15" fmla="*/ 0 h 6652578"/>
                <a:gd name="connsiteX16" fmla="*/ 1225276 w 4679962"/>
                <a:gd name="connsiteY16" fmla="*/ 1969 h 6652578"/>
                <a:gd name="connsiteX17" fmla="*/ 1004730 w 4679962"/>
                <a:gd name="connsiteY17" fmla="*/ 317034 h 6652578"/>
                <a:gd name="connsiteX18" fmla="*/ 207616 w 4679962"/>
                <a:gd name="connsiteY18" fmla="*/ 647852 h 6652578"/>
                <a:gd name="connsiteX19" fmla="*/ 52003 w 4679962"/>
                <a:gd name="connsiteY19" fmla="*/ 770309 h 6652578"/>
                <a:gd name="connsiteX20" fmla="*/ 0 w 4679962"/>
                <a:gd name="connsiteY20" fmla="*/ 827682 h 6652578"/>
                <a:gd name="connsiteX21" fmla="*/ 0 w 4679962"/>
                <a:gd name="connsiteY21" fmla="*/ 4113092 h 6652578"/>
                <a:gd name="connsiteX22" fmla="*/ 77701 w 4679962"/>
                <a:gd name="connsiteY22" fmla="*/ 4144411 h 6652578"/>
                <a:gd name="connsiteX23" fmla="*/ 327341 w 4679962"/>
                <a:gd name="connsiteY23" fmla="*/ 4217540 h 6652578"/>
                <a:gd name="connsiteX24" fmla="*/ 305877 w 4679962"/>
                <a:gd name="connsiteY24" fmla="*/ 6404485 h 6652578"/>
                <a:gd name="connsiteX25" fmla="*/ 311484 w 4679962"/>
                <a:gd name="connsiteY25" fmla="*/ 6652578 h 6652578"/>
                <a:gd name="connsiteX26" fmla="*/ 2550036 w 4679962"/>
                <a:gd name="connsiteY26" fmla="*/ 6652578 h 6652578"/>
                <a:gd name="connsiteX27" fmla="*/ 2548648 w 4679962"/>
                <a:gd name="connsiteY27" fmla="*/ 6596334 h 6652578"/>
                <a:gd name="connsiteX28" fmla="*/ 2400465 w 4679962"/>
                <a:gd name="connsiteY28" fmla="*/ 3102210 h 6652578"/>
                <a:gd name="connsiteX29" fmla="*/ 1370204 w 4679962"/>
                <a:gd name="connsiteY29" fmla="*/ 143748 h 6652578"/>
                <a:gd name="connsiteX30" fmla="*/ 1422191 w 4679962"/>
                <a:gd name="connsiteY30" fmla="*/ 9845 h 6652578"/>
                <a:gd name="connsiteX31" fmla="*/ 1284153 w 4679962"/>
                <a:gd name="connsiteY31" fmla="*/ 0 h 6652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679962" h="6652578">
                  <a:moveTo>
                    <a:pt x="2570601" y="285525"/>
                  </a:moveTo>
                  <a:cubicBezTo>
                    <a:pt x="2583203" y="791205"/>
                    <a:pt x="2758064" y="1537908"/>
                    <a:pt x="2865188" y="2276735"/>
                  </a:cubicBezTo>
                  <a:cubicBezTo>
                    <a:pt x="3014844" y="3303848"/>
                    <a:pt x="3003816" y="4085210"/>
                    <a:pt x="3058952" y="4945335"/>
                  </a:cubicBezTo>
                  <a:cubicBezTo>
                    <a:pt x="3083074" y="5325088"/>
                    <a:pt x="3116242" y="5961138"/>
                    <a:pt x="3145923" y="6556538"/>
                  </a:cubicBezTo>
                  <a:lnTo>
                    <a:pt x="3150679" y="6652578"/>
                  </a:lnTo>
                  <a:lnTo>
                    <a:pt x="3807167" y="6652578"/>
                  </a:lnTo>
                  <a:lnTo>
                    <a:pt x="3667028" y="4236439"/>
                  </a:lnTo>
                  <a:lnTo>
                    <a:pt x="3934834" y="5135951"/>
                  </a:lnTo>
                  <a:lnTo>
                    <a:pt x="4679962" y="5167457"/>
                  </a:lnTo>
                  <a:cubicBezTo>
                    <a:pt x="4679962" y="5167457"/>
                    <a:pt x="4612224" y="4690135"/>
                    <a:pt x="4509827" y="3960757"/>
                  </a:cubicBezTo>
                  <a:cubicBezTo>
                    <a:pt x="4407431" y="3231383"/>
                    <a:pt x="4087639" y="2108177"/>
                    <a:pt x="4040379" y="1875028"/>
                  </a:cubicBezTo>
                  <a:cubicBezTo>
                    <a:pt x="3993119" y="1641880"/>
                    <a:pt x="3656000" y="955038"/>
                    <a:pt x="3386619" y="794354"/>
                  </a:cubicBezTo>
                  <a:cubicBezTo>
                    <a:pt x="3117240" y="633672"/>
                    <a:pt x="2644642" y="513947"/>
                    <a:pt x="2644642" y="513947"/>
                  </a:cubicBezTo>
                  <a:lnTo>
                    <a:pt x="2597382" y="309155"/>
                  </a:lnTo>
                  <a:cubicBezTo>
                    <a:pt x="2597382" y="309155"/>
                    <a:pt x="2598956" y="302854"/>
                    <a:pt x="2570601" y="285525"/>
                  </a:cubicBezTo>
                  <a:close/>
                  <a:moveTo>
                    <a:pt x="1284153" y="0"/>
                  </a:moveTo>
                  <a:cubicBezTo>
                    <a:pt x="1248118" y="0"/>
                    <a:pt x="1225276" y="1969"/>
                    <a:pt x="1225276" y="1969"/>
                  </a:cubicBezTo>
                  <a:lnTo>
                    <a:pt x="1004730" y="317034"/>
                  </a:lnTo>
                  <a:cubicBezTo>
                    <a:pt x="1004730" y="317034"/>
                    <a:pt x="445490" y="498196"/>
                    <a:pt x="207616" y="647852"/>
                  </a:cubicBezTo>
                  <a:cubicBezTo>
                    <a:pt x="148147" y="685266"/>
                    <a:pt x="96752" y="726126"/>
                    <a:pt x="52003" y="770309"/>
                  </a:cubicBezTo>
                  <a:lnTo>
                    <a:pt x="0" y="827682"/>
                  </a:lnTo>
                  <a:lnTo>
                    <a:pt x="0" y="4113092"/>
                  </a:lnTo>
                  <a:lnTo>
                    <a:pt x="77701" y="4144411"/>
                  </a:lnTo>
                  <a:cubicBezTo>
                    <a:pt x="162227" y="4173924"/>
                    <a:pt x="246212" y="4198636"/>
                    <a:pt x="327341" y="4217540"/>
                  </a:cubicBezTo>
                  <a:cubicBezTo>
                    <a:pt x="277717" y="4420755"/>
                    <a:pt x="285594" y="5438022"/>
                    <a:pt x="305877" y="6404485"/>
                  </a:cubicBezTo>
                  <a:lnTo>
                    <a:pt x="311484" y="6652578"/>
                  </a:lnTo>
                  <a:lnTo>
                    <a:pt x="2550036" y="6652578"/>
                  </a:lnTo>
                  <a:lnTo>
                    <a:pt x="2548648" y="6596334"/>
                  </a:lnTo>
                  <a:cubicBezTo>
                    <a:pt x="2519814" y="5472748"/>
                    <a:pt x="2471354" y="3993646"/>
                    <a:pt x="2400465" y="3102210"/>
                  </a:cubicBezTo>
                  <a:cubicBezTo>
                    <a:pt x="2283892" y="1630855"/>
                    <a:pt x="1975128" y="591140"/>
                    <a:pt x="1370204" y="143748"/>
                  </a:cubicBezTo>
                  <a:cubicBezTo>
                    <a:pt x="1390684" y="101216"/>
                    <a:pt x="1395410" y="63406"/>
                    <a:pt x="1422191" y="9845"/>
                  </a:cubicBezTo>
                  <a:cubicBezTo>
                    <a:pt x="1369417" y="1969"/>
                    <a:pt x="1320189" y="0"/>
                    <a:pt x="1284153" y="0"/>
                  </a:cubicBezTo>
                  <a:close/>
                </a:path>
              </a:pathLst>
            </a:custGeom>
            <a:solidFill>
              <a:schemeClr val="bg1"/>
            </a:solidFill>
            <a:ln w="6854" cap="flat">
              <a:noFill/>
              <a:prstDash val="solid"/>
              <a:miter/>
            </a:ln>
          </p:spPr>
          <p:txBody>
            <a:bodyPr wrap="square" rtlCol="0" anchor="ctr">
              <a:noAutofit/>
            </a:bodyPr>
            <a:lstStyle/>
            <a:p>
              <a:endParaRPr lang="en-US"/>
            </a:p>
          </p:txBody>
        </p:sp>
        <p:sp>
          <p:nvSpPr>
            <p:cNvPr id="22" name="Freeform: Shape 21">
              <a:extLst>
                <a:ext uri="{FF2B5EF4-FFF2-40B4-BE49-F238E27FC236}">
                  <a16:creationId xmlns:a16="http://schemas.microsoft.com/office/drawing/2014/main" xmlns="" id="{A85D74B3-A7E2-4A5F-A27D-A6ACFE2CD259}"/>
                </a:ext>
              </a:extLst>
            </p:cNvPr>
            <p:cNvSpPr/>
            <p:nvPr/>
          </p:nvSpPr>
          <p:spPr>
            <a:xfrm flipH="1">
              <a:off x="9188873" y="750761"/>
              <a:ext cx="945196" cy="3371194"/>
            </a:xfrm>
            <a:custGeom>
              <a:avLst/>
              <a:gdLst>
                <a:gd name="connsiteX0" fmla="*/ 199868 w 411480"/>
                <a:gd name="connsiteY0" fmla="*/ 1391119 h 1467612"/>
                <a:gd name="connsiteX1" fmla="*/ 195067 w 411480"/>
                <a:gd name="connsiteY1" fmla="*/ 1363687 h 1467612"/>
                <a:gd name="connsiteX2" fmla="*/ 106599 w 411480"/>
                <a:gd name="connsiteY2" fmla="*/ 580503 h 1467612"/>
                <a:gd name="connsiteX3" fmla="*/ 102484 w 411480"/>
                <a:gd name="connsiteY3" fmla="*/ 569531 h 1467612"/>
                <a:gd name="connsiteX4" fmla="*/ 66822 w 411480"/>
                <a:gd name="connsiteY4" fmla="*/ 228002 h 1467612"/>
                <a:gd name="connsiteX5" fmla="*/ 22245 w 411480"/>
                <a:gd name="connsiteY5" fmla="*/ 130619 h 1467612"/>
                <a:gd name="connsiteX6" fmla="*/ 9901 w 411480"/>
                <a:gd name="connsiteY6" fmla="*/ 75069 h 1467612"/>
                <a:gd name="connsiteX7" fmla="*/ 54478 w 411480"/>
                <a:gd name="connsiteY7" fmla="*/ 6489 h 1467612"/>
                <a:gd name="connsiteX8" fmla="*/ 102484 w 411480"/>
                <a:gd name="connsiteY8" fmla="*/ 317 h 1467612"/>
                <a:gd name="connsiteX9" fmla="*/ 136774 w 411480"/>
                <a:gd name="connsiteY9" fmla="*/ 17462 h 1467612"/>
                <a:gd name="connsiteX10" fmla="*/ 162834 w 411480"/>
                <a:gd name="connsiteY10" fmla="*/ 51752 h 1467612"/>
                <a:gd name="connsiteX11" fmla="*/ 173121 w 411480"/>
                <a:gd name="connsiteY11" fmla="*/ 127875 h 1467612"/>
                <a:gd name="connsiteX12" fmla="*/ 173807 w 411480"/>
                <a:gd name="connsiteY12" fmla="*/ 157365 h 1467612"/>
                <a:gd name="connsiteX13" fmla="*/ 283535 w 411480"/>
                <a:gd name="connsiteY13" fmla="*/ 496836 h 1467612"/>
                <a:gd name="connsiteX14" fmla="*/ 404922 w 411480"/>
                <a:gd name="connsiteY14" fmla="*/ 1290307 h 1467612"/>
                <a:gd name="connsiteX15" fmla="*/ 408351 w 411480"/>
                <a:gd name="connsiteY15" fmla="*/ 1304023 h 1467612"/>
                <a:gd name="connsiteX16" fmla="*/ 363774 w 411480"/>
                <a:gd name="connsiteY16" fmla="*/ 1427467 h 1467612"/>
                <a:gd name="connsiteX17" fmla="*/ 272562 w 411480"/>
                <a:gd name="connsiteY17" fmla="*/ 1445297 h 1467612"/>
                <a:gd name="connsiteX18" fmla="*/ 199868 w 411480"/>
                <a:gd name="connsiteY18" fmla="*/ 1391119 h 1467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11480" h="1467612">
                  <a:moveTo>
                    <a:pt x="199868" y="1391119"/>
                  </a:moveTo>
                  <a:cubicBezTo>
                    <a:pt x="192324" y="1382890"/>
                    <a:pt x="195067" y="1373288"/>
                    <a:pt x="195067" y="1363687"/>
                  </a:cubicBezTo>
                  <a:cubicBezTo>
                    <a:pt x="194381" y="1099654"/>
                    <a:pt x="160777" y="839050"/>
                    <a:pt x="106599" y="580503"/>
                  </a:cubicBezTo>
                  <a:cubicBezTo>
                    <a:pt x="105913" y="577074"/>
                    <a:pt x="103856" y="573645"/>
                    <a:pt x="102484" y="569531"/>
                  </a:cubicBezTo>
                  <a:cubicBezTo>
                    <a:pt x="67508" y="457745"/>
                    <a:pt x="58593" y="343217"/>
                    <a:pt x="66822" y="228002"/>
                  </a:cubicBezTo>
                  <a:cubicBezTo>
                    <a:pt x="70251" y="182739"/>
                    <a:pt x="58593" y="154622"/>
                    <a:pt x="22245" y="130619"/>
                  </a:cubicBezTo>
                  <a:cubicBezTo>
                    <a:pt x="-4501" y="112788"/>
                    <a:pt x="-5187" y="103872"/>
                    <a:pt x="9901" y="75069"/>
                  </a:cubicBezTo>
                  <a:cubicBezTo>
                    <a:pt x="22931" y="51066"/>
                    <a:pt x="28418" y="22262"/>
                    <a:pt x="54478" y="6489"/>
                  </a:cubicBezTo>
                  <a:cubicBezTo>
                    <a:pt x="70251" y="1688"/>
                    <a:pt x="86711" y="5803"/>
                    <a:pt x="102484" y="317"/>
                  </a:cubicBezTo>
                  <a:cubicBezTo>
                    <a:pt x="117572" y="-1741"/>
                    <a:pt x="127859" y="6489"/>
                    <a:pt x="136774" y="17462"/>
                  </a:cubicBezTo>
                  <a:cubicBezTo>
                    <a:pt x="145689" y="28434"/>
                    <a:pt x="153233" y="40779"/>
                    <a:pt x="162834" y="51752"/>
                  </a:cubicBezTo>
                  <a:cubicBezTo>
                    <a:pt x="184094" y="75069"/>
                    <a:pt x="195067" y="99072"/>
                    <a:pt x="173121" y="127875"/>
                  </a:cubicBezTo>
                  <a:cubicBezTo>
                    <a:pt x="166263" y="136791"/>
                    <a:pt x="167635" y="147764"/>
                    <a:pt x="173807" y="157365"/>
                  </a:cubicBezTo>
                  <a:cubicBezTo>
                    <a:pt x="235529" y="262292"/>
                    <a:pt x="260904" y="378878"/>
                    <a:pt x="283535" y="496836"/>
                  </a:cubicBezTo>
                  <a:cubicBezTo>
                    <a:pt x="333599" y="759497"/>
                    <a:pt x="368574" y="1024902"/>
                    <a:pt x="404922" y="1290307"/>
                  </a:cubicBezTo>
                  <a:cubicBezTo>
                    <a:pt x="405608" y="1295107"/>
                    <a:pt x="407665" y="1299222"/>
                    <a:pt x="408351" y="1304023"/>
                  </a:cubicBezTo>
                  <a:cubicBezTo>
                    <a:pt x="423438" y="1356143"/>
                    <a:pt x="389148" y="1390433"/>
                    <a:pt x="363774" y="1427467"/>
                  </a:cubicBezTo>
                  <a:cubicBezTo>
                    <a:pt x="327426" y="1482331"/>
                    <a:pt x="326741" y="1483016"/>
                    <a:pt x="272562" y="1445297"/>
                  </a:cubicBezTo>
                  <a:cubicBezTo>
                    <a:pt x="247188" y="1428838"/>
                    <a:pt x="217698" y="1417180"/>
                    <a:pt x="199868" y="1391119"/>
                  </a:cubicBezTo>
                  <a:close/>
                </a:path>
              </a:pathLst>
            </a:custGeom>
            <a:solidFill>
              <a:schemeClr val="tx1"/>
            </a:solidFill>
            <a:ln w="6854"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xmlns="" id="{818C30D5-6D94-4F34-B09C-173208E47A8B}"/>
                </a:ext>
              </a:extLst>
            </p:cNvPr>
            <p:cNvSpPr/>
            <p:nvPr/>
          </p:nvSpPr>
          <p:spPr>
            <a:xfrm flipH="1">
              <a:off x="10394884" y="2329578"/>
              <a:ext cx="1797116" cy="2487823"/>
            </a:xfrm>
            <a:custGeom>
              <a:avLst/>
              <a:gdLst>
                <a:gd name="connsiteX0" fmla="*/ 0 w 1797116"/>
                <a:gd name="connsiteY0" fmla="*/ 0 h 2487823"/>
                <a:gd name="connsiteX1" fmla="*/ 0 w 1797116"/>
                <a:gd name="connsiteY1" fmla="*/ 809270 h 2487823"/>
                <a:gd name="connsiteX2" fmla="*/ 604597 w 1797116"/>
                <a:gd name="connsiteY2" fmla="*/ 2221592 h 2487823"/>
                <a:gd name="connsiteX3" fmla="*/ 1797116 w 1797116"/>
                <a:gd name="connsiteY3" fmla="*/ 2487823 h 2487823"/>
                <a:gd name="connsiteX4" fmla="*/ 856649 w 1797116"/>
                <a:gd name="connsiteY4" fmla="*/ 220931 h 24878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7116" h="2487823">
                  <a:moveTo>
                    <a:pt x="0" y="0"/>
                  </a:moveTo>
                  <a:lnTo>
                    <a:pt x="0" y="809270"/>
                  </a:lnTo>
                  <a:lnTo>
                    <a:pt x="604597" y="2221592"/>
                  </a:lnTo>
                  <a:lnTo>
                    <a:pt x="1797116" y="2487823"/>
                  </a:lnTo>
                  <a:lnTo>
                    <a:pt x="856649" y="220931"/>
                  </a:lnTo>
                  <a:close/>
                </a:path>
              </a:pathLst>
            </a:custGeom>
            <a:solidFill>
              <a:schemeClr val="tx1"/>
            </a:solidFill>
            <a:ln w="6854" cap="flat">
              <a:noFill/>
              <a:prstDash val="solid"/>
              <a:miter/>
            </a:ln>
          </p:spPr>
          <p:txBody>
            <a:bodyPr wrap="square" rtlCol="0" anchor="ctr">
              <a:noAutofit/>
            </a:bodyPr>
            <a:lstStyle/>
            <a:p>
              <a:endParaRPr lang="en-US"/>
            </a:p>
          </p:txBody>
        </p:sp>
        <p:sp>
          <p:nvSpPr>
            <p:cNvPr id="24" name="Freeform: Shape 23">
              <a:extLst>
                <a:ext uri="{FF2B5EF4-FFF2-40B4-BE49-F238E27FC236}">
                  <a16:creationId xmlns:a16="http://schemas.microsoft.com/office/drawing/2014/main" xmlns="" id="{C8AC7728-3142-44A2-8342-D2678BE6445D}"/>
                </a:ext>
              </a:extLst>
            </p:cNvPr>
            <p:cNvSpPr/>
            <p:nvPr/>
          </p:nvSpPr>
          <p:spPr>
            <a:xfrm flipH="1">
              <a:off x="10590223" y="3228547"/>
              <a:ext cx="1071221" cy="992454"/>
            </a:xfrm>
            <a:custGeom>
              <a:avLst/>
              <a:gdLst>
                <a:gd name="connsiteX0" fmla="*/ 59665 w 466344"/>
                <a:gd name="connsiteY0" fmla="*/ 140307 h 432054"/>
                <a:gd name="connsiteX1" fmla="*/ 117958 w 466344"/>
                <a:gd name="connsiteY1" fmla="*/ 63498 h 432054"/>
                <a:gd name="connsiteX2" fmla="*/ 304495 w 466344"/>
                <a:gd name="connsiteY2" fmla="*/ 27836 h 432054"/>
                <a:gd name="connsiteX3" fmla="*/ 301066 w 466344"/>
                <a:gd name="connsiteY3" fmla="*/ 74470 h 432054"/>
                <a:gd name="connsiteX4" fmla="*/ 330556 w 466344"/>
                <a:gd name="connsiteY4" fmla="*/ 70356 h 432054"/>
                <a:gd name="connsiteX5" fmla="*/ 378562 w 466344"/>
                <a:gd name="connsiteY5" fmla="*/ 77899 h 432054"/>
                <a:gd name="connsiteX6" fmla="*/ 393649 w 466344"/>
                <a:gd name="connsiteY6" fmla="*/ 121105 h 432054"/>
                <a:gd name="connsiteX7" fmla="*/ 426568 w 466344"/>
                <a:gd name="connsiteY7" fmla="*/ 150594 h 432054"/>
                <a:gd name="connsiteX8" fmla="*/ 433426 w 466344"/>
                <a:gd name="connsiteY8" fmla="*/ 194485 h 432054"/>
                <a:gd name="connsiteX9" fmla="*/ 453314 w 466344"/>
                <a:gd name="connsiteY9" fmla="*/ 217803 h 432054"/>
                <a:gd name="connsiteX10" fmla="*/ 452628 w 466344"/>
                <a:gd name="connsiteY10" fmla="*/ 269923 h 432054"/>
                <a:gd name="connsiteX11" fmla="*/ 466344 w 466344"/>
                <a:gd name="connsiteY11" fmla="*/ 304899 h 432054"/>
                <a:gd name="connsiteX12" fmla="*/ 439598 w 466344"/>
                <a:gd name="connsiteY12" fmla="*/ 359077 h 432054"/>
                <a:gd name="connsiteX13" fmla="*/ 362102 w 466344"/>
                <a:gd name="connsiteY13" fmla="*/ 393367 h 432054"/>
                <a:gd name="connsiteX14" fmla="*/ 202311 w 466344"/>
                <a:gd name="connsiteY14" fmla="*/ 436573 h 432054"/>
                <a:gd name="connsiteX15" fmla="*/ 128930 w 466344"/>
                <a:gd name="connsiteY15" fmla="*/ 434515 h 432054"/>
                <a:gd name="connsiteX16" fmla="*/ 52807 w 466344"/>
                <a:gd name="connsiteY16" fmla="*/ 436573 h 432054"/>
                <a:gd name="connsiteX17" fmla="*/ 4115 w 466344"/>
                <a:gd name="connsiteY17" fmla="*/ 409827 h 432054"/>
                <a:gd name="connsiteX18" fmla="*/ 0 w 466344"/>
                <a:gd name="connsiteY18" fmla="*/ 354277 h 432054"/>
                <a:gd name="connsiteX19" fmla="*/ 23317 w 466344"/>
                <a:gd name="connsiteY19" fmla="*/ 191742 h 432054"/>
                <a:gd name="connsiteX20" fmla="*/ 59665 w 466344"/>
                <a:gd name="connsiteY20" fmla="*/ 140307 h 432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66344" h="432054">
                  <a:moveTo>
                    <a:pt x="59665" y="140307"/>
                  </a:moveTo>
                  <a:cubicBezTo>
                    <a:pt x="78867" y="114933"/>
                    <a:pt x="90526" y="87501"/>
                    <a:pt x="117958" y="63498"/>
                  </a:cubicBezTo>
                  <a:cubicBezTo>
                    <a:pt x="205740" y="-282"/>
                    <a:pt x="235915" y="-22913"/>
                    <a:pt x="304495" y="27836"/>
                  </a:cubicBezTo>
                  <a:cubicBezTo>
                    <a:pt x="323698" y="47038"/>
                    <a:pt x="298323" y="72413"/>
                    <a:pt x="301066" y="74470"/>
                  </a:cubicBezTo>
                  <a:cubicBezTo>
                    <a:pt x="305181" y="83386"/>
                    <a:pt x="311353" y="72413"/>
                    <a:pt x="330556" y="70356"/>
                  </a:cubicBezTo>
                  <a:cubicBezTo>
                    <a:pt x="347701" y="68298"/>
                    <a:pt x="366903" y="66927"/>
                    <a:pt x="378562" y="77899"/>
                  </a:cubicBezTo>
                  <a:cubicBezTo>
                    <a:pt x="395707" y="92987"/>
                    <a:pt x="384048" y="99845"/>
                    <a:pt x="393649" y="121105"/>
                  </a:cubicBezTo>
                  <a:cubicBezTo>
                    <a:pt x="402565" y="139621"/>
                    <a:pt x="414909" y="126591"/>
                    <a:pt x="426568" y="150594"/>
                  </a:cubicBezTo>
                  <a:cubicBezTo>
                    <a:pt x="436169" y="170482"/>
                    <a:pt x="427253" y="178026"/>
                    <a:pt x="433426" y="194485"/>
                  </a:cubicBezTo>
                  <a:cubicBezTo>
                    <a:pt x="437540" y="204087"/>
                    <a:pt x="446456" y="203401"/>
                    <a:pt x="453314" y="217803"/>
                  </a:cubicBezTo>
                  <a:cubicBezTo>
                    <a:pt x="460172" y="232204"/>
                    <a:pt x="447142" y="253464"/>
                    <a:pt x="452628" y="269923"/>
                  </a:cubicBezTo>
                  <a:cubicBezTo>
                    <a:pt x="458114" y="285011"/>
                    <a:pt x="460858" y="292555"/>
                    <a:pt x="466344" y="304899"/>
                  </a:cubicBezTo>
                  <a:cubicBezTo>
                    <a:pt x="473202" y="320673"/>
                    <a:pt x="454000" y="351534"/>
                    <a:pt x="439598" y="359077"/>
                  </a:cubicBezTo>
                  <a:cubicBezTo>
                    <a:pt x="429311" y="364564"/>
                    <a:pt x="379247" y="384452"/>
                    <a:pt x="362102" y="393367"/>
                  </a:cubicBezTo>
                  <a:cubicBezTo>
                    <a:pt x="316840" y="422857"/>
                    <a:pt x="246888" y="437259"/>
                    <a:pt x="202311" y="436573"/>
                  </a:cubicBezTo>
                  <a:cubicBezTo>
                    <a:pt x="183794" y="434515"/>
                    <a:pt x="138532" y="436573"/>
                    <a:pt x="128930" y="434515"/>
                  </a:cubicBezTo>
                  <a:cubicBezTo>
                    <a:pt x="96698" y="431086"/>
                    <a:pt x="85039" y="441373"/>
                    <a:pt x="52807" y="436573"/>
                  </a:cubicBezTo>
                  <a:cubicBezTo>
                    <a:pt x="34976" y="433830"/>
                    <a:pt x="6858" y="426972"/>
                    <a:pt x="4115" y="409827"/>
                  </a:cubicBezTo>
                  <a:cubicBezTo>
                    <a:pt x="2057" y="398854"/>
                    <a:pt x="0" y="365250"/>
                    <a:pt x="0" y="354277"/>
                  </a:cubicBezTo>
                  <a:cubicBezTo>
                    <a:pt x="2057" y="299413"/>
                    <a:pt x="5486" y="243863"/>
                    <a:pt x="23317" y="191742"/>
                  </a:cubicBezTo>
                  <a:cubicBezTo>
                    <a:pt x="31547" y="171854"/>
                    <a:pt x="42520" y="153337"/>
                    <a:pt x="59665" y="140307"/>
                  </a:cubicBezTo>
                  <a:close/>
                </a:path>
              </a:pathLst>
            </a:custGeom>
            <a:solidFill>
              <a:schemeClr val="accent2">
                <a:lumMod val="40000"/>
                <a:lumOff val="60000"/>
              </a:schemeClr>
            </a:solidFill>
            <a:ln w="6854"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xmlns="" id="{FEB8DD8F-0093-4265-9CE6-8973297F2DD7}"/>
                </a:ext>
              </a:extLst>
            </p:cNvPr>
            <p:cNvSpPr/>
            <p:nvPr/>
          </p:nvSpPr>
          <p:spPr>
            <a:xfrm flipH="1">
              <a:off x="11357024" y="3548500"/>
              <a:ext cx="614377" cy="850674"/>
            </a:xfrm>
            <a:custGeom>
              <a:avLst/>
              <a:gdLst>
                <a:gd name="connsiteX0" fmla="*/ 270724 w 267462"/>
                <a:gd name="connsiteY0" fmla="*/ 295913 h 370332"/>
                <a:gd name="connsiteX1" fmla="*/ 177455 w 267462"/>
                <a:gd name="connsiteY1" fmla="*/ 338432 h 370332"/>
                <a:gd name="connsiteX2" fmla="*/ 126706 w 267462"/>
                <a:gd name="connsiteY2" fmla="*/ 356263 h 370332"/>
                <a:gd name="connsiteX3" fmla="*/ 104760 w 267462"/>
                <a:gd name="connsiteY3" fmla="*/ 362435 h 370332"/>
                <a:gd name="connsiteX4" fmla="*/ 40981 w 267462"/>
                <a:gd name="connsiteY4" fmla="*/ 331574 h 370332"/>
                <a:gd name="connsiteX5" fmla="*/ 3262 w 267462"/>
                <a:gd name="connsiteY5" fmla="*/ 53825 h 370332"/>
                <a:gd name="connsiteX6" fmla="*/ 97902 w 267462"/>
                <a:gd name="connsiteY6" fmla="*/ 16106 h 370332"/>
                <a:gd name="connsiteX7" fmla="*/ 194600 w 267462"/>
                <a:gd name="connsiteY7" fmla="*/ 1019 h 370332"/>
                <a:gd name="connsiteX8" fmla="*/ 169911 w 267462"/>
                <a:gd name="connsiteY8" fmla="*/ 48339 h 370332"/>
                <a:gd name="connsiteX9" fmla="*/ 190485 w 267462"/>
                <a:gd name="connsiteY9" fmla="*/ 273281 h 370332"/>
                <a:gd name="connsiteX10" fmla="*/ 208316 w 267462"/>
                <a:gd name="connsiteY10" fmla="*/ 290426 h 370332"/>
                <a:gd name="connsiteX11" fmla="*/ 270724 w 267462"/>
                <a:gd name="connsiteY11" fmla="*/ 295913 h 370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67462" h="370332">
                  <a:moveTo>
                    <a:pt x="270724" y="295913"/>
                  </a:moveTo>
                  <a:cubicBezTo>
                    <a:pt x="236434" y="325402"/>
                    <a:pt x="211059" y="326774"/>
                    <a:pt x="177455" y="338432"/>
                  </a:cubicBezTo>
                  <a:cubicBezTo>
                    <a:pt x="160310" y="344604"/>
                    <a:pt x="143851" y="350091"/>
                    <a:pt x="126706" y="356263"/>
                  </a:cubicBezTo>
                  <a:cubicBezTo>
                    <a:pt x="119162" y="358320"/>
                    <a:pt x="112304" y="360378"/>
                    <a:pt x="104760" y="362435"/>
                  </a:cubicBezTo>
                  <a:cubicBezTo>
                    <a:pt x="56754" y="378209"/>
                    <a:pt x="58811" y="377523"/>
                    <a:pt x="40981" y="331574"/>
                  </a:cubicBezTo>
                  <a:cubicBezTo>
                    <a:pt x="-4968" y="214988"/>
                    <a:pt x="-2911" y="158753"/>
                    <a:pt x="3262" y="53825"/>
                  </a:cubicBezTo>
                  <a:cubicBezTo>
                    <a:pt x="13549" y="41481"/>
                    <a:pt x="74585" y="22964"/>
                    <a:pt x="97902" y="16106"/>
                  </a:cubicBezTo>
                  <a:cubicBezTo>
                    <a:pt x="129449" y="18849"/>
                    <a:pt x="172654" y="-5154"/>
                    <a:pt x="194600" y="1019"/>
                  </a:cubicBezTo>
                  <a:cubicBezTo>
                    <a:pt x="180884" y="20907"/>
                    <a:pt x="175397" y="31194"/>
                    <a:pt x="169911" y="48339"/>
                  </a:cubicBezTo>
                  <a:cubicBezTo>
                    <a:pt x="147965" y="114861"/>
                    <a:pt x="181570" y="203330"/>
                    <a:pt x="190485" y="273281"/>
                  </a:cubicBezTo>
                  <a:cubicBezTo>
                    <a:pt x="191857" y="285626"/>
                    <a:pt x="197343" y="288369"/>
                    <a:pt x="208316" y="290426"/>
                  </a:cubicBezTo>
                  <a:cubicBezTo>
                    <a:pt x="242606" y="296598"/>
                    <a:pt x="236434" y="289740"/>
                    <a:pt x="270724" y="295913"/>
                  </a:cubicBezTo>
                  <a:close/>
                </a:path>
              </a:pathLst>
            </a:custGeom>
            <a:solidFill>
              <a:schemeClr val="accent1">
                <a:lumMod val="60000"/>
                <a:lumOff val="40000"/>
              </a:schemeClr>
            </a:solidFill>
            <a:ln w="6854" cap="flat">
              <a:noFill/>
              <a:prstDash val="solid"/>
              <a:miter/>
            </a:ln>
          </p:spPr>
          <p:txBody>
            <a:bodyPr rtlCol="0" anchor="ctr"/>
            <a:lstStyle/>
            <a:p>
              <a:endParaRPr lang="en-US"/>
            </a:p>
          </p:txBody>
        </p:sp>
        <p:grpSp>
          <p:nvGrpSpPr>
            <p:cNvPr id="32" name="Group 31">
              <a:extLst>
                <a:ext uri="{FF2B5EF4-FFF2-40B4-BE49-F238E27FC236}">
                  <a16:creationId xmlns:a16="http://schemas.microsoft.com/office/drawing/2014/main" xmlns="" id="{93A6EC8D-C5D3-4441-880B-1A5A596B3D2F}"/>
                </a:ext>
              </a:extLst>
            </p:cNvPr>
            <p:cNvGrpSpPr/>
            <p:nvPr/>
          </p:nvGrpSpPr>
          <p:grpSpPr>
            <a:xfrm>
              <a:off x="10381390" y="22755"/>
              <a:ext cx="568381" cy="2741097"/>
              <a:chOff x="10431358" y="70949"/>
              <a:chExt cx="469205" cy="2262807"/>
            </a:xfrm>
          </p:grpSpPr>
          <p:sp>
            <p:nvSpPr>
              <p:cNvPr id="26" name="Freeform: Shape 25">
                <a:extLst>
                  <a:ext uri="{FF2B5EF4-FFF2-40B4-BE49-F238E27FC236}">
                    <a16:creationId xmlns:a16="http://schemas.microsoft.com/office/drawing/2014/main" xmlns="" id="{702DB3BE-6249-4FF1-A0B0-DA4AD4DB4752}"/>
                  </a:ext>
                </a:extLst>
              </p:cNvPr>
              <p:cNvSpPr/>
              <p:nvPr/>
            </p:nvSpPr>
            <p:spPr>
              <a:xfrm flipH="1">
                <a:off x="10431358" y="1908419"/>
                <a:ext cx="425337" cy="425337"/>
              </a:xfrm>
              <a:custGeom>
                <a:avLst/>
                <a:gdLst>
                  <a:gd name="connsiteX0" fmla="*/ 64571 w 185166"/>
                  <a:gd name="connsiteY0" fmla="*/ 1778 h 185166"/>
                  <a:gd name="connsiteX1" fmla="*/ 135208 w 185166"/>
                  <a:gd name="connsiteY1" fmla="*/ 14122 h 185166"/>
                  <a:gd name="connsiteX2" fmla="*/ 183214 w 185166"/>
                  <a:gd name="connsiteY2" fmla="*/ 116306 h 185166"/>
                  <a:gd name="connsiteX3" fmla="*/ 95432 w 185166"/>
                  <a:gd name="connsiteY3" fmla="*/ 189001 h 185166"/>
                  <a:gd name="connsiteX4" fmla="*/ 3535 w 185166"/>
                  <a:gd name="connsiteY4" fmla="*/ 121107 h 185166"/>
                  <a:gd name="connsiteX5" fmla="*/ 47426 w 185166"/>
                  <a:gd name="connsiteY5" fmla="*/ 12751 h 185166"/>
                  <a:gd name="connsiteX6" fmla="*/ 64571 w 185166"/>
                  <a:gd name="connsiteY6" fmla="*/ 1778 h 185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5166" h="185166">
                    <a:moveTo>
                      <a:pt x="64571" y="1778"/>
                    </a:moveTo>
                    <a:cubicBezTo>
                      <a:pt x="98175" y="406"/>
                      <a:pt x="107776" y="-5080"/>
                      <a:pt x="135208" y="14122"/>
                    </a:cubicBezTo>
                    <a:cubicBezTo>
                      <a:pt x="176356" y="37439"/>
                      <a:pt x="193501" y="74473"/>
                      <a:pt x="183214" y="116306"/>
                    </a:cubicBezTo>
                    <a:cubicBezTo>
                      <a:pt x="172927" y="158826"/>
                      <a:pt x="137952" y="187630"/>
                      <a:pt x="95432" y="189001"/>
                    </a:cubicBezTo>
                    <a:cubicBezTo>
                      <a:pt x="53598" y="190373"/>
                      <a:pt x="15193" y="162255"/>
                      <a:pt x="3535" y="121107"/>
                    </a:cubicBezTo>
                    <a:cubicBezTo>
                      <a:pt x="-8124" y="79273"/>
                      <a:pt x="9707" y="36754"/>
                      <a:pt x="47426" y="12751"/>
                    </a:cubicBezTo>
                    <a:cubicBezTo>
                      <a:pt x="52912" y="9322"/>
                      <a:pt x="54284" y="4521"/>
                      <a:pt x="64571" y="1778"/>
                    </a:cubicBezTo>
                    <a:close/>
                  </a:path>
                </a:pathLst>
              </a:custGeom>
              <a:solidFill>
                <a:srgbClr val="0E0404"/>
              </a:solidFill>
              <a:ln w="6854"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xmlns="" id="{5EC9B926-FCAF-48C3-96BE-8AAAC5FED0EE}"/>
                  </a:ext>
                </a:extLst>
              </p:cNvPr>
              <p:cNvSpPr/>
              <p:nvPr/>
            </p:nvSpPr>
            <p:spPr>
              <a:xfrm flipH="1">
                <a:off x="10497278" y="1977063"/>
                <a:ext cx="299311" cy="299311"/>
              </a:xfrm>
              <a:custGeom>
                <a:avLst/>
                <a:gdLst>
                  <a:gd name="connsiteX0" fmla="*/ 132359 w 130302"/>
                  <a:gd name="connsiteY0" fmla="*/ 65163 h 130302"/>
                  <a:gd name="connsiteX1" fmla="*/ 65151 w 130302"/>
                  <a:gd name="connsiteY1" fmla="*/ 132371 h 130302"/>
                  <a:gd name="connsiteX2" fmla="*/ 0 w 130302"/>
                  <a:gd name="connsiteY2" fmla="*/ 66535 h 130302"/>
                  <a:gd name="connsiteX3" fmla="*/ 64465 w 130302"/>
                  <a:gd name="connsiteY3" fmla="*/ 12 h 130302"/>
                  <a:gd name="connsiteX4" fmla="*/ 132359 w 130302"/>
                  <a:gd name="connsiteY4" fmla="*/ 65163 h 1303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302" h="130302">
                    <a:moveTo>
                      <a:pt x="132359" y="65163"/>
                    </a:moveTo>
                    <a:cubicBezTo>
                      <a:pt x="132359" y="102196"/>
                      <a:pt x="101498" y="133057"/>
                      <a:pt x="65151" y="132371"/>
                    </a:cubicBezTo>
                    <a:cubicBezTo>
                      <a:pt x="29489" y="131686"/>
                      <a:pt x="0" y="102196"/>
                      <a:pt x="0" y="66535"/>
                    </a:cubicBezTo>
                    <a:cubicBezTo>
                      <a:pt x="0" y="30187"/>
                      <a:pt x="28118" y="698"/>
                      <a:pt x="64465" y="12"/>
                    </a:cubicBezTo>
                    <a:cubicBezTo>
                      <a:pt x="102184" y="-674"/>
                      <a:pt x="132359" y="28130"/>
                      <a:pt x="132359" y="65163"/>
                    </a:cubicBezTo>
                    <a:close/>
                  </a:path>
                </a:pathLst>
              </a:custGeom>
              <a:solidFill>
                <a:schemeClr val="bg1"/>
              </a:solidFill>
              <a:ln w="6854"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xmlns="" id="{BF4D2861-C21E-4320-A953-113098B78134}"/>
                  </a:ext>
                </a:extLst>
              </p:cNvPr>
              <p:cNvSpPr/>
              <p:nvPr/>
            </p:nvSpPr>
            <p:spPr>
              <a:xfrm flipH="1">
                <a:off x="10648511" y="70949"/>
                <a:ext cx="252052" cy="1858882"/>
              </a:xfrm>
              <a:custGeom>
                <a:avLst/>
                <a:gdLst>
                  <a:gd name="connsiteX0" fmla="*/ 95326 w 109728"/>
                  <a:gd name="connsiteY0" fmla="*/ 43205 h 809244"/>
                  <a:gd name="connsiteX1" fmla="*/ 66523 w 109728"/>
                  <a:gd name="connsiteY1" fmla="*/ 86411 h 809244"/>
                  <a:gd name="connsiteX2" fmla="*/ 28804 w 109728"/>
                  <a:gd name="connsiteY2" fmla="*/ 237287 h 809244"/>
                  <a:gd name="connsiteX3" fmla="*/ 65837 w 109728"/>
                  <a:gd name="connsiteY3" fmla="*/ 595274 h 809244"/>
                  <a:gd name="connsiteX4" fmla="*/ 111100 w 109728"/>
                  <a:gd name="connsiteY4" fmla="*/ 800329 h 809244"/>
                  <a:gd name="connsiteX5" fmla="*/ 80924 w 109728"/>
                  <a:gd name="connsiteY5" fmla="*/ 801700 h 809244"/>
                  <a:gd name="connsiteX6" fmla="*/ 0 w 109728"/>
                  <a:gd name="connsiteY6" fmla="*/ 265405 h 809244"/>
                  <a:gd name="connsiteX7" fmla="*/ 100813 w 109728"/>
                  <a:gd name="connsiteY7" fmla="*/ 0 h 809244"/>
                  <a:gd name="connsiteX8" fmla="*/ 95326 w 109728"/>
                  <a:gd name="connsiteY8" fmla="*/ 43205 h 809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9728" h="809244">
                    <a:moveTo>
                      <a:pt x="95326" y="43205"/>
                    </a:moveTo>
                    <a:cubicBezTo>
                      <a:pt x="81610" y="58979"/>
                      <a:pt x="77495" y="70637"/>
                      <a:pt x="66523" y="86411"/>
                    </a:cubicBezTo>
                    <a:cubicBezTo>
                      <a:pt x="36347" y="133731"/>
                      <a:pt x="28804" y="184480"/>
                      <a:pt x="28804" y="237287"/>
                    </a:cubicBezTo>
                    <a:cubicBezTo>
                      <a:pt x="29489" y="357988"/>
                      <a:pt x="43891" y="477317"/>
                      <a:pt x="65837" y="595274"/>
                    </a:cubicBezTo>
                    <a:cubicBezTo>
                      <a:pt x="77495" y="659054"/>
                      <a:pt x="99441" y="736549"/>
                      <a:pt x="111100" y="800329"/>
                    </a:cubicBezTo>
                    <a:cubicBezTo>
                      <a:pt x="113843" y="816102"/>
                      <a:pt x="93269" y="817474"/>
                      <a:pt x="80924" y="801700"/>
                    </a:cubicBezTo>
                    <a:cubicBezTo>
                      <a:pt x="43891" y="624764"/>
                      <a:pt x="0" y="448513"/>
                      <a:pt x="0" y="265405"/>
                    </a:cubicBezTo>
                    <a:cubicBezTo>
                      <a:pt x="0" y="166649"/>
                      <a:pt x="23317" y="70637"/>
                      <a:pt x="100813" y="0"/>
                    </a:cubicBezTo>
                    <a:cubicBezTo>
                      <a:pt x="100127" y="16459"/>
                      <a:pt x="96698" y="31547"/>
                      <a:pt x="95326" y="43205"/>
                    </a:cubicBezTo>
                    <a:close/>
                  </a:path>
                </a:pathLst>
              </a:custGeom>
              <a:solidFill>
                <a:schemeClr val="tx1"/>
              </a:solidFill>
              <a:ln w="6854" cap="flat">
                <a:noFill/>
                <a:prstDash val="solid"/>
                <a:miter/>
              </a:ln>
            </p:spPr>
            <p:txBody>
              <a:bodyPr rtlCol="0" anchor="ctr"/>
              <a:lstStyle/>
              <a:p>
                <a:endParaRPr lang="en-US"/>
              </a:p>
            </p:txBody>
          </p:sp>
        </p:grpSp>
        <p:grpSp>
          <p:nvGrpSpPr>
            <p:cNvPr id="33" name="Group 32">
              <a:extLst>
                <a:ext uri="{FF2B5EF4-FFF2-40B4-BE49-F238E27FC236}">
                  <a16:creationId xmlns:a16="http://schemas.microsoft.com/office/drawing/2014/main" xmlns="" id="{9839DE31-A626-438B-87E8-2AE013072D6C}"/>
                </a:ext>
              </a:extLst>
            </p:cNvPr>
            <p:cNvGrpSpPr/>
            <p:nvPr/>
          </p:nvGrpSpPr>
          <p:grpSpPr>
            <a:xfrm>
              <a:off x="8475239" y="416721"/>
              <a:ext cx="1137896" cy="2101496"/>
              <a:chOff x="8696683" y="395466"/>
              <a:chExt cx="939346" cy="1734809"/>
            </a:xfrm>
          </p:grpSpPr>
          <p:sp>
            <p:nvSpPr>
              <p:cNvPr id="13" name="Freeform: Shape 12">
                <a:extLst>
                  <a:ext uri="{FF2B5EF4-FFF2-40B4-BE49-F238E27FC236}">
                    <a16:creationId xmlns:a16="http://schemas.microsoft.com/office/drawing/2014/main" xmlns="" id="{58FFEB45-4F2A-47B0-83BA-95CBF9DF2D66}"/>
                  </a:ext>
                </a:extLst>
              </p:cNvPr>
              <p:cNvSpPr/>
              <p:nvPr/>
            </p:nvSpPr>
            <p:spPr>
              <a:xfrm flipH="1">
                <a:off x="9030650" y="2067261"/>
                <a:ext cx="63014" cy="63014"/>
              </a:xfrm>
              <a:custGeom>
                <a:avLst/>
                <a:gdLst>
                  <a:gd name="connsiteX0" fmla="*/ 0 w 27432"/>
                  <a:gd name="connsiteY0" fmla="*/ 24526 h 27432"/>
                  <a:gd name="connsiteX1" fmla="*/ 0 w 27432"/>
                  <a:gd name="connsiteY1" fmla="*/ 7381 h 27432"/>
                  <a:gd name="connsiteX2" fmla="*/ 30861 w 27432"/>
                  <a:gd name="connsiteY2" fmla="*/ 8067 h 27432"/>
                  <a:gd name="connsiteX3" fmla="*/ 30861 w 27432"/>
                  <a:gd name="connsiteY3" fmla="*/ 23154 h 27432"/>
                  <a:gd name="connsiteX4" fmla="*/ 0 w 27432"/>
                  <a:gd name="connsiteY4" fmla="*/ 24526 h 27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32" h="27432">
                    <a:moveTo>
                      <a:pt x="0" y="24526"/>
                    </a:moveTo>
                    <a:cubicBezTo>
                      <a:pt x="0" y="19040"/>
                      <a:pt x="0" y="12867"/>
                      <a:pt x="0" y="7381"/>
                    </a:cubicBezTo>
                    <a:cubicBezTo>
                      <a:pt x="10287" y="-2906"/>
                      <a:pt x="21260" y="-2220"/>
                      <a:pt x="30861" y="8067"/>
                    </a:cubicBezTo>
                    <a:cubicBezTo>
                      <a:pt x="35662" y="12867"/>
                      <a:pt x="34976" y="18354"/>
                      <a:pt x="30861" y="23154"/>
                    </a:cubicBezTo>
                    <a:cubicBezTo>
                      <a:pt x="21260" y="34127"/>
                      <a:pt x="10287" y="34127"/>
                      <a:pt x="0" y="24526"/>
                    </a:cubicBezTo>
                    <a:close/>
                  </a:path>
                </a:pathLst>
              </a:custGeom>
              <a:solidFill>
                <a:schemeClr val="tx1"/>
              </a:solidFill>
              <a:ln w="6854"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xmlns="" id="{EE645B7E-9684-4522-A3C0-684CA711CE97}"/>
                  </a:ext>
                </a:extLst>
              </p:cNvPr>
              <p:cNvSpPr/>
              <p:nvPr/>
            </p:nvSpPr>
            <p:spPr>
              <a:xfrm flipH="1">
                <a:off x="8725762" y="2008599"/>
                <a:ext cx="78765" cy="78765"/>
              </a:xfrm>
              <a:custGeom>
                <a:avLst/>
                <a:gdLst>
                  <a:gd name="connsiteX0" fmla="*/ 16088 w 34290"/>
                  <a:gd name="connsiteY0" fmla="*/ 0 h 34290"/>
                  <a:gd name="connsiteX1" fmla="*/ 38719 w 34290"/>
                  <a:gd name="connsiteY1" fmla="*/ 6172 h 34290"/>
                  <a:gd name="connsiteX2" fmla="*/ 18831 w 34290"/>
                  <a:gd name="connsiteY2" fmla="*/ 35662 h 34290"/>
                  <a:gd name="connsiteX3" fmla="*/ 314 w 34290"/>
                  <a:gd name="connsiteY3" fmla="*/ 28804 h 34290"/>
                  <a:gd name="connsiteX4" fmla="*/ 16088 w 34290"/>
                  <a:gd name="connsiteY4" fmla="*/ 0 h 342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290" h="34290">
                    <a:moveTo>
                      <a:pt x="16088" y="0"/>
                    </a:moveTo>
                    <a:cubicBezTo>
                      <a:pt x="23631" y="1372"/>
                      <a:pt x="32547" y="-686"/>
                      <a:pt x="38719" y="6172"/>
                    </a:cubicBezTo>
                    <a:cubicBezTo>
                      <a:pt x="40776" y="17145"/>
                      <a:pt x="32547" y="34290"/>
                      <a:pt x="18831" y="35662"/>
                    </a:cubicBezTo>
                    <a:cubicBezTo>
                      <a:pt x="11973" y="36347"/>
                      <a:pt x="2372" y="39091"/>
                      <a:pt x="314" y="28804"/>
                    </a:cubicBezTo>
                    <a:cubicBezTo>
                      <a:pt x="-1057" y="19202"/>
                      <a:pt x="1686" y="2057"/>
                      <a:pt x="16088" y="0"/>
                    </a:cubicBezTo>
                    <a:close/>
                  </a:path>
                </a:pathLst>
              </a:custGeom>
              <a:solidFill>
                <a:schemeClr val="tx1"/>
              </a:solidFill>
              <a:ln w="6854" cap="flat">
                <a:noFill/>
                <a:prstDash val="solid"/>
                <a:miter/>
              </a:ln>
            </p:spPr>
            <p:txBody>
              <a:bodyPr rtlCol="0" anchor="ctr"/>
              <a:lstStyle/>
              <a:p>
                <a:endParaRPr lang="en-US"/>
              </a:p>
            </p:txBody>
          </p:sp>
          <p:grpSp>
            <p:nvGrpSpPr>
              <p:cNvPr id="31" name="Group 30">
                <a:extLst>
                  <a:ext uri="{FF2B5EF4-FFF2-40B4-BE49-F238E27FC236}">
                    <a16:creationId xmlns:a16="http://schemas.microsoft.com/office/drawing/2014/main" xmlns="" id="{EFB99FBA-5B02-475A-8377-4E6205D057BD}"/>
                  </a:ext>
                </a:extLst>
              </p:cNvPr>
              <p:cNvGrpSpPr/>
              <p:nvPr/>
            </p:nvGrpSpPr>
            <p:grpSpPr>
              <a:xfrm>
                <a:off x="8696683" y="395466"/>
                <a:ext cx="939346" cy="1714491"/>
                <a:chOff x="8696683" y="395466"/>
                <a:chExt cx="939346" cy="1714491"/>
              </a:xfrm>
            </p:grpSpPr>
            <p:sp>
              <p:nvSpPr>
                <p:cNvPr id="11" name="Freeform: Shape 10">
                  <a:extLst>
                    <a:ext uri="{FF2B5EF4-FFF2-40B4-BE49-F238E27FC236}">
                      <a16:creationId xmlns:a16="http://schemas.microsoft.com/office/drawing/2014/main" xmlns="" id="{969D98A7-4924-4B58-A7D7-66835124755F}"/>
                    </a:ext>
                  </a:extLst>
                </p:cNvPr>
                <p:cNvSpPr/>
                <p:nvPr/>
              </p:nvSpPr>
              <p:spPr>
                <a:xfrm flipH="1">
                  <a:off x="9092092" y="1401062"/>
                  <a:ext cx="330819" cy="708895"/>
                </a:xfrm>
                <a:custGeom>
                  <a:avLst/>
                  <a:gdLst>
                    <a:gd name="connsiteX0" fmla="*/ 0 w 144018"/>
                    <a:gd name="connsiteY0" fmla="*/ 4566 h 308610"/>
                    <a:gd name="connsiteX1" fmla="*/ 19888 w 144018"/>
                    <a:gd name="connsiteY1" fmla="*/ 7309 h 308610"/>
                    <a:gd name="connsiteX2" fmla="*/ 28804 w 144018"/>
                    <a:gd name="connsiteY2" fmla="*/ 73146 h 308610"/>
                    <a:gd name="connsiteX3" fmla="*/ 75438 w 144018"/>
                    <a:gd name="connsiteY3" fmla="*/ 239109 h 308610"/>
                    <a:gd name="connsiteX4" fmla="*/ 104242 w 144018"/>
                    <a:gd name="connsiteY4" fmla="*/ 280943 h 308610"/>
                    <a:gd name="connsiteX5" fmla="*/ 143332 w 144018"/>
                    <a:gd name="connsiteY5" fmla="*/ 297402 h 308610"/>
                    <a:gd name="connsiteX6" fmla="*/ 143332 w 144018"/>
                    <a:gd name="connsiteY6" fmla="*/ 314547 h 308610"/>
                    <a:gd name="connsiteX7" fmla="*/ 60350 w 144018"/>
                    <a:gd name="connsiteY7" fmla="*/ 243910 h 308610"/>
                    <a:gd name="connsiteX8" fmla="*/ 4115 w 144018"/>
                    <a:gd name="connsiteY8" fmla="*/ 29940 h 308610"/>
                    <a:gd name="connsiteX9" fmla="*/ 0 w 144018"/>
                    <a:gd name="connsiteY9" fmla="*/ 4566 h 308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4018" h="308610">
                      <a:moveTo>
                        <a:pt x="0" y="4566"/>
                      </a:moveTo>
                      <a:cubicBezTo>
                        <a:pt x="9601" y="-3664"/>
                        <a:pt x="13716" y="451"/>
                        <a:pt x="19888" y="7309"/>
                      </a:cubicBezTo>
                      <a:cubicBezTo>
                        <a:pt x="21260" y="32684"/>
                        <a:pt x="24689" y="52572"/>
                        <a:pt x="28804" y="73146"/>
                      </a:cubicBezTo>
                      <a:cubicBezTo>
                        <a:pt x="40462" y="129381"/>
                        <a:pt x="58979" y="202762"/>
                        <a:pt x="75438" y="239109"/>
                      </a:cubicBezTo>
                      <a:cubicBezTo>
                        <a:pt x="80924" y="250082"/>
                        <a:pt x="97384" y="274085"/>
                        <a:pt x="104242" y="280943"/>
                      </a:cubicBezTo>
                      <a:cubicBezTo>
                        <a:pt x="114529" y="289173"/>
                        <a:pt x="128930" y="297402"/>
                        <a:pt x="143332" y="297402"/>
                      </a:cubicBezTo>
                      <a:cubicBezTo>
                        <a:pt x="148133" y="302889"/>
                        <a:pt x="148133" y="309061"/>
                        <a:pt x="143332" y="314547"/>
                      </a:cubicBezTo>
                      <a:cubicBezTo>
                        <a:pt x="102184" y="307004"/>
                        <a:pt x="76810" y="280257"/>
                        <a:pt x="60350" y="243910"/>
                      </a:cubicBezTo>
                      <a:cubicBezTo>
                        <a:pt x="31547" y="174644"/>
                        <a:pt x="14402" y="104007"/>
                        <a:pt x="4115" y="29940"/>
                      </a:cubicBezTo>
                      <a:cubicBezTo>
                        <a:pt x="3429" y="21711"/>
                        <a:pt x="2057" y="12110"/>
                        <a:pt x="0" y="4566"/>
                      </a:cubicBezTo>
                      <a:close/>
                    </a:path>
                  </a:pathLst>
                </a:custGeom>
                <a:solidFill>
                  <a:schemeClr val="tx1">
                    <a:lumMod val="65000"/>
                    <a:lumOff val="35000"/>
                  </a:schemeClr>
                </a:solidFill>
                <a:ln w="6854" cap="flat">
                  <a:noFill/>
                  <a:prstDash val="solid"/>
                  <a:miter/>
                </a:ln>
              </p:spPr>
              <p:txBody>
                <a:bodyPr rtlCol="0" anchor="ctr"/>
                <a:lstStyle/>
                <a:p>
                  <a:endParaRPr lang="en-US" dirty="0"/>
                </a:p>
              </p:txBody>
            </p:sp>
            <p:sp>
              <p:nvSpPr>
                <p:cNvPr id="12" name="Freeform: Shape 11">
                  <a:extLst>
                    <a:ext uri="{FF2B5EF4-FFF2-40B4-BE49-F238E27FC236}">
                      <a16:creationId xmlns:a16="http://schemas.microsoft.com/office/drawing/2014/main" xmlns="" id="{D676F80E-F139-4996-8CC8-73D3EBEB18CB}"/>
                    </a:ext>
                  </a:extLst>
                </p:cNvPr>
                <p:cNvSpPr/>
                <p:nvPr/>
              </p:nvSpPr>
              <p:spPr>
                <a:xfrm flipH="1">
                  <a:off x="8696683" y="1335935"/>
                  <a:ext cx="173286" cy="708895"/>
                </a:xfrm>
                <a:custGeom>
                  <a:avLst/>
                  <a:gdLst>
                    <a:gd name="connsiteX0" fmla="*/ 0 w 75438"/>
                    <a:gd name="connsiteY0" fmla="*/ 9601 h 308610"/>
                    <a:gd name="connsiteX1" fmla="*/ 17145 w 75438"/>
                    <a:gd name="connsiteY1" fmla="*/ 0 h 308610"/>
                    <a:gd name="connsiteX2" fmla="*/ 75438 w 75438"/>
                    <a:gd name="connsiteY2" fmla="*/ 233858 h 308610"/>
                    <a:gd name="connsiteX3" fmla="*/ 75438 w 75438"/>
                    <a:gd name="connsiteY3" fmla="*/ 279121 h 308610"/>
                    <a:gd name="connsiteX4" fmla="*/ 65151 w 75438"/>
                    <a:gd name="connsiteY4" fmla="*/ 311353 h 308610"/>
                    <a:gd name="connsiteX5" fmla="*/ 47320 w 75438"/>
                    <a:gd name="connsiteY5" fmla="*/ 296951 h 308610"/>
                    <a:gd name="connsiteX6" fmla="*/ 61722 w 75438"/>
                    <a:gd name="connsiteY6" fmla="*/ 256489 h 308610"/>
                    <a:gd name="connsiteX7" fmla="*/ 57607 w 75438"/>
                    <a:gd name="connsiteY7" fmla="*/ 225628 h 308610"/>
                    <a:gd name="connsiteX8" fmla="*/ 5487 w 75438"/>
                    <a:gd name="connsiteY8" fmla="*/ 25375 h 308610"/>
                    <a:gd name="connsiteX9" fmla="*/ 0 w 75438"/>
                    <a:gd name="connsiteY9" fmla="*/ 9601 h 308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438" h="308610">
                      <a:moveTo>
                        <a:pt x="0" y="9601"/>
                      </a:moveTo>
                      <a:cubicBezTo>
                        <a:pt x="6172" y="3429"/>
                        <a:pt x="11659" y="6172"/>
                        <a:pt x="17145" y="0"/>
                      </a:cubicBezTo>
                      <a:cubicBezTo>
                        <a:pt x="45263" y="100127"/>
                        <a:pt x="62408" y="153619"/>
                        <a:pt x="75438" y="233858"/>
                      </a:cubicBezTo>
                      <a:cubicBezTo>
                        <a:pt x="78181" y="248945"/>
                        <a:pt x="78181" y="264033"/>
                        <a:pt x="75438" y="279121"/>
                      </a:cubicBezTo>
                      <a:cubicBezTo>
                        <a:pt x="71323" y="292837"/>
                        <a:pt x="69266" y="297637"/>
                        <a:pt x="65151" y="311353"/>
                      </a:cubicBezTo>
                      <a:cubicBezTo>
                        <a:pt x="56236" y="314782"/>
                        <a:pt x="53493" y="304495"/>
                        <a:pt x="47320" y="296951"/>
                      </a:cubicBezTo>
                      <a:cubicBezTo>
                        <a:pt x="58293" y="285979"/>
                        <a:pt x="61036" y="277749"/>
                        <a:pt x="61722" y="256489"/>
                      </a:cubicBezTo>
                      <a:cubicBezTo>
                        <a:pt x="59665" y="243459"/>
                        <a:pt x="60351" y="233172"/>
                        <a:pt x="57607" y="225628"/>
                      </a:cubicBezTo>
                      <a:cubicBezTo>
                        <a:pt x="44577" y="157734"/>
                        <a:pt x="28804" y="100127"/>
                        <a:pt x="5487" y="25375"/>
                      </a:cubicBezTo>
                      <a:cubicBezTo>
                        <a:pt x="4801" y="21946"/>
                        <a:pt x="2058" y="13030"/>
                        <a:pt x="0" y="9601"/>
                      </a:cubicBezTo>
                      <a:close/>
                    </a:path>
                  </a:pathLst>
                </a:custGeom>
                <a:solidFill>
                  <a:schemeClr val="tx1">
                    <a:lumMod val="65000"/>
                    <a:lumOff val="35000"/>
                  </a:schemeClr>
                </a:solidFill>
                <a:ln w="6854"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xmlns="" id="{ADA9EBB6-05E8-4651-B58C-05A4D4540AB7}"/>
                    </a:ext>
                  </a:extLst>
                </p:cNvPr>
                <p:cNvSpPr/>
                <p:nvPr/>
              </p:nvSpPr>
              <p:spPr>
                <a:xfrm flipH="1">
                  <a:off x="8832612" y="395466"/>
                  <a:ext cx="803417" cy="1023961"/>
                </a:xfrm>
                <a:custGeom>
                  <a:avLst/>
                  <a:gdLst>
                    <a:gd name="connsiteX0" fmla="*/ 196 w 349758"/>
                    <a:gd name="connsiteY0" fmla="*/ 0 h 445770"/>
                    <a:gd name="connsiteX1" fmla="*/ 119525 w 349758"/>
                    <a:gd name="connsiteY1" fmla="*/ 109042 h 445770"/>
                    <a:gd name="connsiteX2" fmla="*/ 153815 w 349758"/>
                    <a:gd name="connsiteY2" fmla="*/ 161163 h 445770"/>
                    <a:gd name="connsiteX3" fmla="*/ 181247 w 349758"/>
                    <a:gd name="connsiteY3" fmla="*/ 189967 h 445770"/>
                    <a:gd name="connsiteX4" fmla="*/ 226510 w 349758"/>
                    <a:gd name="connsiteY4" fmla="*/ 200254 h 445770"/>
                    <a:gd name="connsiteX5" fmla="*/ 293033 w 349758"/>
                    <a:gd name="connsiteY5" fmla="*/ 270891 h 445770"/>
                    <a:gd name="connsiteX6" fmla="*/ 351326 w 349758"/>
                    <a:gd name="connsiteY6" fmla="*/ 407365 h 445770"/>
                    <a:gd name="connsiteX7" fmla="*/ 333495 w 349758"/>
                    <a:gd name="connsiteY7" fmla="*/ 425196 h 445770"/>
                    <a:gd name="connsiteX8" fmla="*/ 274516 w 349758"/>
                    <a:gd name="connsiteY8" fmla="*/ 291465 h 445770"/>
                    <a:gd name="connsiteX9" fmla="*/ 197707 w 349758"/>
                    <a:gd name="connsiteY9" fmla="*/ 216027 h 445770"/>
                    <a:gd name="connsiteX10" fmla="*/ 146957 w 349758"/>
                    <a:gd name="connsiteY10" fmla="*/ 228371 h 445770"/>
                    <a:gd name="connsiteX11" fmla="*/ 101009 w 349758"/>
                    <a:gd name="connsiteY11" fmla="*/ 369646 h 445770"/>
                    <a:gd name="connsiteX12" fmla="*/ 114725 w 349758"/>
                    <a:gd name="connsiteY12" fmla="*/ 447142 h 445770"/>
                    <a:gd name="connsiteX13" fmla="*/ 92779 w 349758"/>
                    <a:gd name="connsiteY13" fmla="*/ 445770 h 445770"/>
                    <a:gd name="connsiteX14" fmla="*/ 71519 w 349758"/>
                    <a:gd name="connsiteY14" fmla="*/ 350444 h 445770"/>
                    <a:gd name="connsiteX15" fmla="*/ 132556 w 349758"/>
                    <a:gd name="connsiteY15" fmla="*/ 205054 h 445770"/>
                    <a:gd name="connsiteX16" fmla="*/ 128441 w 349758"/>
                    <a:gd name="connsiteY16" fmla="*/ 176251 h 445770"/>
                    <a:gd name="connsiteX17" fmla="*/ 107181 w 349758"/>
                    <a:gd name="connsiteY17" fmla="*/ 137846 h 445770"/>
                    <a:gd name="connsiteX18" fmla="*/ 35858 w 349758"/>
                    <a:gd name="connsiteY18" fmla="*/ 63779 h 445770"/>
                    <a:gd name="connsiteX19" fmla="*/ 7740 w 349758"/>
                    <a:gd name="connsiteY19" fmla="*/ 38405 h 445770"/>
                    <a:gd name="connsiteX20" fmla="*/ 196 w 349758"/>
                    <a:gd name="connsiteY20" fmla="*/ 0 h 445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49758" h="445770">
                      <a:moveTo>
                        <a:pt x="196" y="0"/>
                      </a:moveTo>
                      <a:cubicBezTo>
                        <a:pt x="30371" y="22631"/>
                        <a:pt x="85921" y="64465"/>
                        <a:pt x="119525" y="109042"/>
                      </a:cubicBezTo>
                      <a:cubicBezTo>
                        <a:pt x="119525" y="109042"/>
                        <a:pt x="142843" y="142646"/>
                        <a:pt x="153815" y="161163"/>
                      </a:cubicBezTo>
                      <a:cubicBezTo>
                        <a:pt x="162731" y="175565"/>
                        <a:pt x="163417" y="191338"/>
                        <a:pt x="181247" y="189967"/>
                      </a:cubicBezTo>
                      <a:cubicBezTo>
                        <a:pt x="197707" y="191338"/>
                        <a:pt x="216223" y="196139"/>
                        <a:pt x="226510" y="200254"/>
                      </a:cubicBezTo>
                      <a:cubicBezTo>
                        <a:pt x="256685" y="212598"/>
                        <a:pt x="280003" y="246888"/>
                        <a:pt x="293033" y="270891"/>
                      </a:cubicBezTo>
                      <a:cubicBezTo>
                        <a:pt x="317036" y="315468"/>
                        <a:pt x="335553" y="359359"/>
                        <a:pt x="351326" y="407365"/>
                      </a:cubicBezTo>
                      <a:cubicBezTo>
                        <a:pt x="352012" y="420395"/>
                        <a:pt x="346525" y="426568"/>
                        <a:pt x="333495" y="425196"/>
                      </a:cubicBezTo>
                      <a:cubicBezTo>
                        <a:pt x="310178" y="379933"/>
                        <a:pt x="304006" y="343586"/>
                        <a:pt x="274516" y="291465"/>
                      </a:cubicBezTo>
                      <a:cubicBezTo>
                        <a:pt x="258057" y="265405"/>
                        <a:pt x="248456" y="226314"/>
                        <a:pt x="197707" y="216027"/>
                      </a:cubicBezTo>
                      <a:cubicBezTo>
                        <a:pt x="185362" y="213284"/>
                        <a:pt x="156559" y="220828"/>
                        <a:pt x="146957" y="228371"/>
                      </a:cubicBezTo>
                      <a:cubicBezTo>
                        <a:pt x="104438" y="259232"/>
                        <a:pt x="88664" y="317525"/>
                        <a:pt x="101009" y="369646"/>
                      </a:cubicBezTo>
                      <a:cubicBezTo>
                        <a:pt x="106495" y="395021"/>
                        <a:pt x="111982" y="419024"/>
                        <a:pt x="114725" y="447142"/>
                      </a:cubicBezTo>
                      <a:cubicBezTo>
                        <a:pt x="112667" y="451942"/>
                        <a:pt x="99637" y="449199"/>
                        <a:pt x="92779" y="445770"/>
                      </a:cubicBezTo>
                      <a:cubicBezTo>
                        <a:pt x="85235" y="415595"/>
                        <a:pt x="74263" y="381991"/>
                        <a:pt x="71519" y="350444"/>
                      </a:cubicBezTo>
                      <a:cubicBezTo>
                        <a:pt x="66719" y="291465"/>
                        <a:pt x="88664" y="243459"/>
                        <a:pt x="132556" y="205054"/>
                      </a:cubicBezTo>
                      <a:cubicBezTo>
                        <a:pt x="142157" y="196825"/>
                        <a:pt x="134613" y="185852"/>
                        <a:pt x="128441" y="176251"/>
                      </a:cubicBezTo>
                      <a:cubicBezTo>
                        <a:pt x="128441" y="176251"/>
                        <a:pt x="117468" y="154991"/>
                        <a:pt x="107181" y="137846"/>
                      </a:cubicBezTo>
                      <a:cubicBezTo>
                        <a:pt x="94837" y="115900"/>
                        <a:pt x="68090" y="90526"/>
                        <a:pt x="35858" y="63779"/>
                      </a:cubicBezTo>
                      <a:cubicBezTo>
                        <a:pt x="27628" y="55550"/>
                        <a:pt x="15970" y="45949"/>
                        <a:pt x="7740" y="38405"/>
                      </a:cubicBezTo>
                      <a:cubicBezTo>
                        <a:pt x="4997" y="36347"/>
                        <a:pt x="-1175" y="11659"/>
                        <a:pt x="196" y="0"/>
                      </a:cubicBezTo>
                      <a:close/>
                    </a:path>
                  </a:pathLst>
                </a:custGeom>
                <a:solidFill>
                  <a:schemeClr val="tx1"/>
                </a:solidFill>
                <a:ln w="6854" cap="flat">
                  <a:noFill/>
                  <a:prstDash val="solid"/>
                  <a:miter/>
                </a:ln>
              </p:spPr>
              <p:txBody>
                <a:bodyPr rtlCol="0" anchor="ctr"/>
                <a:lstStyle/>
                <a:p>
                  <a:endParaRPr lang="en-US"/>
                </a:p>
              </p:txBody>
            </p:sp>
          </p:grpSp>
        </p:grpSp>
      </p:grpSp>
      <p:sp>
        <p:nvSpPr>
          <p:cNvPr id="72" name="TextBox 71">
            <a:extLst>
              <a:ext uri="{FF2B5EF4-FFF2-40B4-BE49-F238E27FC236}">
                <a16:creationId xmlns:a16="http://schemas.microsoft.com/office/drawing/2014/main" xmlns="" id="{F1C5D83D-3F4B-4EB2-8694-5DF22971FE25}"/>
              </a:ext>
            </a:extLst>
          </p:cNvPr>
          <p:cNvSpPr txBox="1"/>
          <p:nvPr/>
        </p:nvSpPr>
        <p:spPr>
          <a:xfrm>
            <a:off x="629273" y="2037405"/>
            <a:ext cx="6738179" cy="4770535"/>
          </a:xfrm>
          <a:prstGeom prst="rect">
            <a:avLst/>
          </a:prstGeom>
          <a:noFill/>
        </p:spPr>
        <p:txBody>
          <a:bodyPr wrap="square" lIns="91438" tIns="45719" rIns="91438" bIns="45719" rtlCol="0">
            <a:spAutoFit/>
          </a:bodyPr>
          <a:lstStyle/>
          <a:p>
            <a:r>
              <a:rPr lang="en-US" altLang="ko-KR" dirty="0" smtClean="0">
                <a:cs typeface="Arial" pitchFamily="34" charset="0"/>
              </a:rPr>
              <a:t>This program is a pharmacy management system can store the</a:t>
            </a:r>
          </a:p>
          <a:p>
            <a:r>
              <a:rPr lang="en-US" altLang="ko-KR" dirty="0" smtClean="0">
                <a:cs typeface="Arial" pitchFamily="34" charset="0"/>
              </a:rPr>
              <a:t>medicine information in databases we divide items into three</a:t>
            </a:r>
          </a:p>
          <a:p>
            <a:r>
              <a:rPr lang="en-US" altLang="ko-KR" dirty="0" smtClean="0">
                <a:cs typeface="Arial" pitchFamily="34" charset="0"/>
              </a:rPr>
              <a:t>main category: medicine , cosmetics and healthy products, we</a:t>
            </a:r>
          </a:p>
          <a:p>
            <a:r>
              <a:rPr lang="en-US" altLang="ko-KR" dirty="0" smtClean="0">
                <a:cs typeface="Arial" pitchFamily="34" charset="0"/>
              </a:rPr>
              <a:t>divide each category into many sub categories such as medicine</a:t>
            </a:r>
          </a:p>
          <a:p>
            <a:r>
              <a:rPr lang="en-US" altLang="ko-KR" dirty="0" smtClean="0">
                <a:cs typeface="Arial" pitchFamily="34" charset="0"/>
              </a:rPr>
              <a:t>divided into seven subcategories and so on , we could use the</a:t>
            </a:r>
          </a:p>
          <a:p>
            <a:r>
              <a:rPr lang="en-US" altLang="ko-KR" dirty="0" smtClean="0">
                <a:cs typeface="Arial" pitchFamily="34" charset="0"/>
              </a:rPr>
              <a:t>program to add items in each category, update existing items , or</a:t>
            </a:r>
          </a:p>
          <a:p>
            <a:r>
              <a:rPr lang="en-US" altLang="ko-KR" dirty="0" smtClean="0">
                <a:cs typeface="Arial" pitchFamily="34" charset="0"/>
              </a:rPr>
              <a:t>search for a specific one or even delete items and finally we could buy as many items as we want that we are creating purchase and generate total amount of purchase, the program is divided into</a:t>
            </a:r>
          </a:p>
          <a:p>
            <a:r>
              <a:rPr lang="en-US" altLang="ko-KR" dirty="0" smtClean="0">
                <a:cs typeface="Arial" pitchFamily="34" charset="0"/>
              </a:rPr>
              <a:t>two main program:</a:t>
            </a:r>
            <a:endParaRPr lang="en-US" altLang="ko-KR" dirty="0">
              <a:cs typeface="Arial" pitchFamily="34" charset="0"/>
            </a:endParaRPr>
          </a:p>
        </p:txBody>
      </p:sp>
      <p:sp>
        <p:nvSpPr>
          <p:cNvPr id="73" name="Text Placeholder 10">
            <a:extLst>
              <a:ext uri="{FF2B5EF4-FFF2-40B4-BE49-F238E27FC236}">
                <a16:creationId xmlns:a16="http://schemas.microsoft.com/office/drawing/2014/main" xmlns="" id="{F51E9CFF-E7E8-40D0-9AC1-B7D5F579276A}"/>
              </a:ext>
            </a:extLst>
          </p:cNvPr>
          <p:cNvSpPr txBox="1">
            <a:spLocks/>
          </p:cNvSpPr>
          <p:nvPr/>
        </p:nvSpPr>
        <p:spPr>
          <a:xfrm>
            <a:off x="890533" y="945266"/>
            <a:ext cx="7796441" cy="757145"/>
          </a:xfrm>
          <a:prstGeom prst="rect">
            <a:avLst/>
          </a:prstGeom>
          <a:noFill/>
        </p:spPr>
        <p:txBody>
          <a:bodyPr lIns="91438" tIns="45719" rIns="91438" bIns="45719"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10000"/>
              </a:lnSpc>
              <a:buNone/>
            </a:pPr>
            <a:r>
              <a:rPr lang="en-US" altLang="ko-KR" sz="4800" b="1" dirty="0" smtClean="0">
                <a:solidFill>
                  <a:schemeClr val="bg1"/>
                </a:solidFill>
                <a:latin typeface="+mj-lt"/>
                <a:cs typeface="Arial" pitchFamily="34" charset="0"/>
              </a:rPr>
              <a:t>ABSTRACT</a:t>
            </a:r>
            <a:endParaRPr lang="en-US" altLang="ko-KR" sz="4800" b="1" dirty="0">
              <a:solidFill>
                <a:schemeClr val="bg1"/>
              </a:solidFill>
              <a:latin typeface="+mj-lt"/>
              <a:cs typeface="Arial" pitchFamily="34" charset="0"/>
            </a:endParaRPr>
          </a:p>
        </p:txBody>
      </p:sp>
    </p:spTree>
    <p:extLst>
      <p:ext uri="{BB962C8B-B14F-4D97-AF65-F5344CB8AC3E}">
        <p14:creationId xmlns:p14="http://schemas.microsoft.com/office/powerpoint/2010/main" xmlns="" val="12223694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شكل بيضاوي 2"/>
          <p:cNvSpPr/>
          <p:nvPr/>
        </p:nvSpPr>
        <p:spPr>
          <a:xfrm>
            <a:off x="6857999" y="300446"/>
            <a:ext cx="2625635" cy="96665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سهم للأسفل 3"/>
          <p:cNvSpPr/>
          <p:nvPr/>
        </p:nvSpPr>
        <p:spPr>
          <a:xfrm>
            <a:off x="7994468" y="1384663"/>
            <a:ext cx="431074" cy="39188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معين 6"/>
          <p:cNvSpPr/>
          <p:nvPr/>
        </p:nvSpPr>
        <p:spPr>
          <a:xfrm>
            <a:off x="7184571" y="3461657"/>
            <a:ext cx="1920240" cy="796833"/>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8" name="سهم للأسفل 7"/>
          <p:cNvSpPr/>
          <p:nvPr/>
        </p:nvSpPr>
        <p:spPr>
          <a:xfrm>
            <a:off x="8024949" y="4602480"/>
            <a:ext cx="361406" cy="32221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tx1"/>
              </a:solidFill>
            </a:endParaRPr>
          </a:p>
        </p:txBody>
      </p:sp>
      <p:sp>
        <p:nvSpPr>
          <p:cNvPr id="12" name="مربع نص 11"/>
          <p:cNvSpPr txBox="1"/>
          <p:nvPr/>
        </p:nvSpPr>
        <p:spPr>
          <a:xfrm>
            <a:off x="7524203" y="5062138"/>
            <a:ext cx="2447109" cy="646331"/>
          </a:xfrm>
          <a:prstGeom prst="rect">
            <a:avLst/>
          </a:prstGeom>
          <a:noFill/>
        </p:spPr>
        <p:txBody>
          <a:bodyPr wrap="square" rtlCol="0">
            <a:spAutoFit/>
          </a:bodyPr>
          <a:lstStyle/>
          <a:p>
            <a:r>
              <a:rPr lang="en-US" sz="3600" b="1" dirty="0" smtClean="0">
                <a:solidFill>
                  <a:srgbClr val="002060"/>
                </a:solidFill>
              </a:rPr>
              <a:t>Exit</a:t>
            </a:r>
            <a:endParaRPr lang="en-US" sz="3600" b="1" dirty="0">
              <a:solidFill>
                <a:srgbClr val="002060"/>
              </a:solidFill>
            </a:endParaRPr>
          </a:p>
        </p:txBody>
      </p:sp>
      <p:sp>
        <p:nvSpPr>
          <p:cNvPr id="30" name="مربع نص 29"/>
          <p:cNvSpPr txBox="1"/>
          <p:nvPr/>
        </p:nvSpPr>
        <p:spPr>
          <a:xfrm>
            <a:off x="7367451" y="535577"/>
            <a:ext cx="2272937" cy="461665"/>
          </a:xfrm>
          <a:prstGeom prst="rect">
            <a:avLst/>
          </a:prstGeom>
          <a:noFill/>
        </p:spPr>
        <p:txBody>
          <a:bodyPr wrap="square" rtlCol="0">
            <a:spAutoFit/>
          </a:bodyPr>
          <a:lstStyle/>
          <a:p>
            <a:r>
              <a:rPr lang="en-US" sz="2400" dirty="0" smtClean="0">
                <a:solidFill>
                  <a:schemeClr val="bg1"/>
                </a:solidFill>
              </a:rPr>
              <a:t>Which cat </a:t>
            </a:r>
            <a:endParaRPr lang="en-US" sz="2400" dirty="0">
              <a:solidFill>
                <a:schemeClr val="bg1"/>
              </a:solidFill>
            </a:endParaRPr>
          </a:p>
        </p:txBody>
      </p:sp>
      <p:sp>
        <p:nvSpPr>
          <p:cNvPr id="38" name="مربع نص 37"/>
          <p:cNvSpPr txBox="1"/>
          <p:nvPr/>
        </p:nvSpPr>
        <p:spPr>
          <a:xfrm>
            <a:off x="182880" y="600891"/>
            <a:ext cx="5551714" cy="769441"/>
          </a:xfrm>
          <a:prstGeom prst="rect">
            <a:avLst/>
          </a:prstGeom>
          <a:noFill/>
        </p:spPr>
        <p:txBody>
          <a:bodyPr wrap="square" rtlCol="0">
            <a:spAutoFit/>
          </a:bodyPr>
          <a:lstStyle/>
          <a:p>
            <a:r>
              <a:rPr lang="en-US" sz="4400" dirty="0" err="1" smtClean="0">
                <a:latin typeface="Algerian" pitchFamily="82" charset="0"/>
              </a:rPr>
              <a:t>deletestockitem</a:t>
            </a:r>
            <a:endParaRPr lang="en-US" sz="4400" dirty="0">
              <a:latin typeface="Algerian" pitchFamily="82" charset="0"/>
            </a:endParaRPr>
          </a:p>
        </p:txBody>
      </p:sp>
      <p:sp>
        <p:nvSpPr>
          <p:cNvPr id="46" name="مستطيل 45"/>
          <p:cNvSpPr/>
          <p:nvPr/>
        </p:nvSpPr>
        <p:spPr>
          <a:xfrm>
            <a:off x="7458890" y="2024742"/>
            <a:ext cx="1384663" cy="5747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سهم للأسفل 46"/>
          <p:cNvSpPr/>
          <p:nvPr/>
        </p:nvSpPr>
        <p:spPr>
          <a:xfrm>
            <a:off x="8072846" y="2913017"/>
            <a:ext cx="361406" cy="32221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tx1"/>
              </a:solidFill>
            </a:endParaRPr>
          </a:p>
        </p:txBody>
      </p:sp>
      <p:sp>
        <p:nvSpPr>
          <p:cNvPr id="49" name="مربع نص 48"/>
          <p:cNvSpPr txBox="1"/>
          <p:nvPr/>
        </p:nvSpPr>
        <p:spPr>
          <a:xfrm>
            <a:off x="7602582" y="2090057"/>
            <a:ext cx="1280160" cy="400110"/>
          </a:xfrm>
          <a:prstGeom prst="rect">
            <a:avLst/>
          </a:prstGeom>
          <a:noFill/>
        </p:spPr>
        <p:txBody>
          <a:bodyPr wrap="square" rtlCol="0">
            <a:spAutoFit/>
          </a:bodyPr>
          <a:lstStyle/>
          <a:p>
            <a:r>
              <a:rPr lang="en-US" sz="2000" dirty="0" smtClean="0">
                <a:solidFill>
                  <a:schemeClr val="bg1"/>
                </a:solidFill>
              </a:rPr>
              <a:t>process</a:t>
            </a:r>
            <a:endParaRPr lang="en-US" sz="1400" dirty="0">
              <a:solidFill>
                <a:schemeClr val="bg1"/>
              </a:solidFill>
            </a:endParaRPr>
          </a:p>
        </p:txBody>
      </p:sp>
      <p:sp>
        <p:nvSpPr>
          <p:cNvPr id="50" name="سهم منحني إلى الأعلى 49"/>
          <p:cNvSpPr/>
          <p:nvPr/>
        </p:nvSpPr>
        <p:spPr>
          <a:xfrm>
            <a:off x="9248503" y="1005840"/>
            <a:ext cx="378822" cy="2860766"/>
          </a:xfrm>
          <a:prstGeom prst="bentUp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1" name="سهم منحني 50"/>
          <p:cNvSpPr/>
          <p:nvPr/>
        </p:nvSpPr>
        <p:spPr>
          <a:xfrm>
            <a:off x="6962503" y="2259876"/>
            <a:ext cx="496388" cy="1528354"/>
          </a:xfrm>
          <a:prstGeom prst="ben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tx1"/>
              </a:solidFill>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xmlns="" id="{BD4CC3C6-D6FD-4C70-B404-36E9DEA26CF5}"/>
              </a:ext>
            </a:extLst>
          </p:cNvPr>
          <p:cNvSpPr txBox="1"/>
          <p:nvPr/>
        </p:nvSpPr>
        <p:spPr>
          <a:xfrm>
            <a:off x="232011" y="272955"/>
            <a:ext cx="5789965" cy="6309420"/>
          </a:xfrm>
          <a:prstGeom prst="rect">
            <a:avLst/>
          </a:prstGeom>
          <a:noFill/>
        </p:spPr>
        <p:txBody>
          <a:bodyPr wrap="square" rtlCol="0" anchor="ctr">
            <a:spAutoFit/>
          </a:bodyPr>
          <a:lstStyle/>
          <a:p>
            <a:r>
              <a:rPr lang="en-US" sz="3200" dirty="0" smtClean="0">
                <a:solidFill>
                  <a:schemeClr val="accent3">
                    <a:lumMod val="20000"/>
                    <a:lumOff val="80000"/>
                  </a:schemeClr>
                </a:solidFill>
              </a:rPr>
              <a:t>Function </a:t>
            </a:r>
            <a:r>
              <a:rPr lang="en-US" sz="3200" dirty="0" err="1" smtClean="0">
                <a:solidFill>
                  <a:schemeClr val="accent3">
                    <a:lumMod val="20000"/>
                    <a:lumOff val="80000"/>
                  </a:schemeClr>
                </a:solidFill>
              </a:rPr>
              <a:t>UpdateStockItem</a:t>
            </a:r>
            <a:r>
              <a:rPr lang="en-US" sz="3200" dirty="0" smtClean="0">
                <a:solidFill>
                  <a:schemeClr val="accent3">
                    <a:lumMod val="20000"/>
                    <a:lumOff val="80000"/>
                  </a:schemeClr>
                </a:solidFill>
              </a:rPr>
              <a:t> () ;</a:t>
            </a:r>
          </a:p>
          <a:p>
            <a:endParaRPr lang="en-US" sz="3200" dirty="0" smtClean="0">
              <a:solidFill>
                <a:schemeClr val="accent3">
                  <a:lumMod val="20000"/>
                  <a:lumOff val="80000"/>
                </a:schemeClr>
              </a:solidFill>
            </a:endParaRPr>
          </a:p>
          <a:p>
            <a:pPr lvl="0"/>
            <a:r>
              <a:rPr lang="en-US" sz="2000" dirty="0" smtClean="0"/>
              <a:t>If the user wants to update any information of the item in the list then this is the function</a:t>
            </a:r>
          </a:p>
          <a:p>
            <a:pPr lvl="0"/>
            <a:endParaRPr lang="en-US" sz="1800" dirty="0" smtClean="0"/>
          </a:p>
          <a:p>
            <a:pPr lvl="0"/>
            <a:r>
              <a:rPr lang="en-US" sz="2000" dirty="0" smtClean="0"/>
              <a:t>“Update” query is used to update the database information.</a:t>
            </a:r>
          </a:p>
          <a:p>
            <a:pPr lvl="0"/>
            <a:endParaRPr lang="en-US" sz="1800" dirty="0" smtClean="0"/>
          </a:p>
          <a:p>
            <a:pPr lvl="0"/>
            <a:r>
              <a:rPr lang="en-US" sz="2000" dirty="0" smtClean="0"/>
              <a:t>User can keep the old data in the database by typing simple keyword “</a:t>
            </a:r>
            <a:r>
              <a:rPr lang="en-US" sz="2000" dirty="0" err="1" smtClean="0"/>
              <a:t>xN</a:t>
            </a:r>
            <a:r>
              <a:rPr lang="en-US" sz="2000" dirty="0" smtClean="0"/>
              <a:t>”</a:t>
            </a:r>
          </a:p>
          <a:p>
            <a:pPr lvl="0"/>
            <a:endParaRPr lang="en-US" sz="1800" dirty="0" smtClean="0"/>
          </a:p>
          <a:p>
            <a:pPr lvl="0"/>
            <a:r>
              <a:rPr lang="en-US" sz="2000" dirty="0" smtClean="0"/>
              <a:t>Then the database will update the information</a:t>
            </a:r>
          </a:p>
          <a:p>
            <a:pPr lvl="0"/>
            <a:endParaRPr lang="en-US" sz="1800" dirty="0" smtClean="0"/>
          </a:p>
          <a:p>
            <a:pPr lvl="0"/>
            <a:r>
              <a:rPr lang="en-US" sz="2000" dirty="0" smtClean="0"/>
              <a:t>It can validate the given number and show proper message in the console</a:t>
            </a:r>
          </a:p>
          <a:p>
            <a:r>
              <a:rPr lang="en-US" sz="3200" dirty="0" smtClean="0">
                <a:solidFill>
                  <a:schemeClr val="accent3">
                    <a:lumMod val="20000"/>
                    <a:lumOff val="80000"/>
                  </a:schemeClr>
                </a:solidFill>
              </a:rPr>
              <a:t> </a:t>
            </a:r>
            <a:endParaRPr lang="en-US" sz="3200" b="1" dirty="0" smtClean="0">
              <a:solidFill>
                <a:schemeClr val="accent3">
                  <a:lumMod val="20000"/>
                  <a:lumOff val="80000"/>
                </a:schemeClr>
              </a:solidFill>
            </a:endParaRPr>
          </a:p>
          <a:p>
            <a:r>
              <a:rPr lang="en-US" sz="3200" b="1" dirty="0" smtClean="0">
                <a:solidFill>
                  <a:schemeClr val="bg1"/>
                </a:solidFill>
                <a:latin typeface="Comic Sans MS" pitchFamily="66" charset="0"/>
              </a:rPr>
              <a:t> </a:t>
            </a:r>
          </a:p>
          <a:p>
            <a:endParaRPr lang="en-US" sz="2400" dirty="0" smtClean="0"/>
          </a:p>
        </p:txBody>
      </p:sp>
    </p:spTree>
    <p:extLst>
      <p:ext uri="{BB962C8B-B14F-4D97-AF65-F5344CB8AC3E}">
        <p14:creationId xmlns:p14="http://schemas.microsoft.com/office/powerpoint/2010/main" xmlns="" val="103793422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شكل بيضاوي 2"/>
          <p:cNvSpPr/>
          <p:nvPr/>
        </p:nvSpPr>
        <p:spPr>
          <a:xfrm>
            <a:off x="6857999" y="300446"/>
            <a:ext cx="2625635" cy="96665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سهم للأسفل 3"/>
          <p:cNvSpPr/>
          <p:nvPr/>
        </p:nvSpPr>
        <p:spPr>
          <a:xfrm>
            <a:off x="7994468" y="1384663"/>
            <a:ext cx="431074" cy="39188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معين 6"/>
          <p:cNvSpPr/>
          <p:nvPr/>
        </p:nvSpPr>
        <p:spPr>
          <a:xfrm>
            <a:off x="7184571" y="3461657"/>
            <a:ext cx="1920240" cy="796833"/>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8" name="سهم للأسفل 7"/>
          <p:cNvSpPr/>
          <p:nvPr/>
        </p:nvSpPr>
        <p:spPr>
          <a:xfrm>
            <a:off x="8024949" y="4602480"/>
            <a:ext cx="361406" cy="32221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tx1"/>
              </a:solidFill>
            </a:endParaRPr>
          </a:p>
        </p:txBody>
      </p:sp>
      <p:sp>
        <p:nvSpPr>
          <p:cNvPr id="12" name="مربع نص 11"/>
          <p:cNvSpPr txBox="1"/>
          <p:nvPr/>
        </p:nvSpPr>
        <p:spPr>
          <a:xfrm>
            <a:off x="7524203" y="5062138"/>
            <a:ext cx="2447109" cy="646331"/>
          </a:xfrm>
          <a:prstGeom prst="rect">
            <a:avLst/>
          </a:prstGeom>
          <a:noFill/>
        </p:spPr>
        <p:txBody>
          <a:bodyPr wrap="square" rtlCol="0">
            <a:spAutoFit/>
          </a:bodyPr>
          <a:lstStyle/>
          <a:p>
            <a:r>
              <a:rPr lang="en-US" sz="3600" b="1" dirty="0" smtClean="0">
                <a:solidFill>
                  <a:srgbClr val="002060"/>
                </a:solidFill>
              </a:rPr>
              <a:t>Exit</a:t>
            </a:r>
            <a:endParaRPr lang="en-US" sz="3600" b="1" dirty="0">
              <a:solidFill>
                <a:srgbClr val="002060"/>
              </a:solidFill>
            </a:endParaRPr>
          </a:p>
        </p:txBody>
      </p:sp>
      <p:sp>
        <p:nvSpPr>
          <p:cNvPr id="30" name="مربع نص 29"/>
          <p:cNvSpPr txBox="1"/>
          <p:nvPr/>
        </p:nvSpPr>
        <p:spPr>
          <a:xfrm>
            <a:off x="7367451" y="535577"/>
            <a:ext cx="2272937" cy="461665"/>
          </a:xfrm>
          <a:prstGeom prst="rect">
            <a:avLst/>
          </a:prstGeom>
          <a:noFill/>
        </p:spPr>
        <p:txBody>
          <a:bodyPr wrap="square" rtlCol="0">
            <a:spAutoFit/>
          </a:bodyPr>
          <a:lstStyle/>
          <a:p>
            <a:r>
              <a:rPr lang="en-US" sz="2400" dirty="0" smtClean="0">
                <a:solidFill>
                  <a:schemeClr val="bg1"/>
                </a:solidFill>
              </a:rPr>
              <a:t>Which cat </a:t>
            </a:r>
            <a:endParaRPr lang="en-US" sz="2400" dirty="0">
              <a:solidFill>
                <a:schemeClr val="bg1"/>
              </a:solidFill>
            </a:endParaRPr>
          </a:p>
        </p:txBody>
      </p:sp>
      <p:sp>
        <p:nvSpPr>
          <p:cNvPr id="38" name="مربع نص 37"/>
          <p:cNvSpPr txBox="1"/>
          <p:nvPr/>
        </p:nvSpPr>
        <p:spPr>
          <a:xfrm>
            <a:off x="182880" y="600891"/>
            <a:ext cx="5551714" cy="769441"/>
          </a:xfrm>
          <a:prstGeom prst="rect">
            <a:avLst/>
          </a:prstGeom>
          <a:noFill/>
        </p:spPr>
        <p:txBody>
          <a:bodyPr wrap="square" rtlCol="0">
            <a:spAutoFit/>
          </a:bodyPr>
          <a:lstStyle/>
          <a:p>
            <a:r>
              <a:rPr lang="en-US" sz="4400" dirty="0" err="1" smtClean="0">
                <a:latin typeface="Algerian" pitchFamily="82" charset="0"/>
              </a:rPr>
              <a:t>Updatestockitem</a:t>
            </a:r>
            <a:endParaRPr lang="en-US" sz="4400" dirty="0">
              <a:latin typeface="Algerian" pitchFamily="82" charset="0"/>
            </a:endParaRPr>
          </a:p>
        </p:txBody>
      </p:sp>
      <p:sp>
        <p:nvSpPr>
          <p:cNvPr id="46" name="مستطيل 45"/>
          <p:cNvSpPr/>
          <p:nvPr/>
        </p:nvSpPr>
        <p:spPr>
          <a:xfrm>
            <a:off x="7458890" y="2024742"/>
            <a:ext cx="1384663" cy="5747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سهم للأسفل 46"/>
          <p:cNvSpPr/>
          <p:nvPr/>
        </p:nvSpPr>
        <p:spPr>
          <a:xfrm>
            <a:off x="8072846" y="2913017"/>
            <a:ext cx="361406" cy="32221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tx1"/>
              </a:solidFill>
            </a:endParaRPr>
          </a:p>
        </p:txBody>
      </p:sp>
      <p:sp>
        <p:nvSpPr>
          <p:cNvPr id="49" name="مربع نص 48"/>
          <p:cNvSpPr txBox="1"/>
          <p:nvPr/>
        </p:nvSpPr>
        <p:spPr>
          <a:xfrm>
            <a:off x="7602582" y="2090057"/>
            <a:ext cx="1280160" cy="400110"/>
          </a:xfrm>
          <a:prstGeom prst="rect">
            <a:avLst/>
          </a:prstGeom>
          <a:noFill/>
        </p:spPr>
        <p:txBody>
          <a:bodyPr wrap="square" rtlCol="0">
            <a:spAutoFit/>
          </a:bodyPr>
          <a:lstStyle/>
          <a:p>
            <a:r>
              <a:rPr lang="en-US" sz="2000" dirty="0" smtClean="0">
                <a:solidFill>
                  <a:schemeClr val="bg1"/>
                </a:solidFill>
              </a:rPr>
              <a:t>process</a:t>
            </a:r>
            <a:endParaRPr lang="en-US" sz="1400" dirty="0">
              <a:solidFill>
                <a:schemeClr val="bg1"/>
              </a:solidFill>
            </a:endParaRPr>
          </a:p>
        </p:txBody>
      </p:sp>
      <p:sp>
        <p:nvSpPr>
          <p:cNvPr id="50" name="سهم منحني إلى الأعلى 49"/>
          <p:cNvSpPr/>
          <p:nvPr/>
        </p:nvSpPr>
        <p:spPr>
          <a:xfrm>
            <a:off x="9248503" y="1005840"/>
            <a:ext cx="378822" cy="2860766"/>
          </a:xfrm>
          <a:prstGeom prst="bentUp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1" name="سهم منحني 50"/>
          <p:cNvSpPr/>
          <p:nvPr/>
        </p:nvSpPr>
        <p:spPr>
          <a:xfrm>
            <a:off x="6962503" y="2259876"/>
            <a:ext cx="496388" cy="1528354"/>
          </a:xfrm>
          <a:prstGeom prst="ben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tx1"/>
              </a:solidFill>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xmlns="" id="{BD4CC3C6-D6FD-4C70-B404-36E9DEA26CF5}"/>
              </a:ext>
            </a:extLst>
          </p:cNvPr>
          <p:cNvSpPr txBox="1"/>
          <p:nvPr/>
        </p:nvSpPr>
        <p:spPr>
          <a:xfrm>
            <a:off x="232011" y="272955"/>
            <a:ext cx="6456172" cy="5386090"/>
          </a:xfrm>
          <a:prstGeom prst="rect">
            <a:avLst/>
          </a:prstGeom>
          <a:noFill/>
        </p:spPr>
        <p:txBody>
          <a:bodyPr wrap="square" rtlCol="0" anchor="ctr">
            <a:spAutoFit/>
          </a:bodyPr>
          <a:lstStyle/>
          <a:p>
            <a:r>
              <a:rPr lang="en-US" sz="3600" dirty="0" smtClean="0">
                <a:solidFill>
                  <a:schemeClr val="accent3">
                    <a:lumMod val="20000"/>
                    <a:lumOff val="80000"/>
                  </a:schemeClr>
                </a:solidFill>
              </a:rPr>
              <a:t>Function </a:t>
            </a:r>
            <a:r>
              <a:rPr lang="en-US" sz="3600" dirty="0" err="1" smtClean="0">
                <a:solidFill>
                  <a:schemeClr val="accent3">
                    <a:lumMod val="20000"/>
                    <a:lumOff val="80000"/>
                  </a:schemeClr>
                </a:solidFill>
              </a:rPr>
              <a:t>FindItemFromList</a:t>
            </a:r>
            <a:r>
              <a:rPr lang="en-US" sz="3600" dirty="0" smtClean="0">
                <a:solidFill>
                  <a:schemeClr val="accent3">
                    <a:lumMod val="20000"/>
                    <a:lumOff val="80000"/>
                  </a:schemeClr>
                </a:solidFill>
              </a:rPr>
              <a:t> ();</a:t>
            </a:r>
            <a:endParaRPr lang="en-US" sz="3600" b="1" dirty="0" smtClean="0">
              <a:solidFill>
                <a:schemeClr val="accent3">
                  <a:lumMod val="20000"/>
                  <a:lumOff val="80000"/>
                </a:schemeClr>
              </a:solidFill>
            </a:endParaRPr>
          </a:p>
          <a:p>
            <a:pPr lvl="0"/>
            <a:endParaRPr lang="en-US" sz="3200" dirty="0" smtClean="0"/>
          </a:p>
          <a:p>
            <a:pPr lvl="0"/>
            <a:r>
              <a:rPr lang="en-US" sz="2800" dirty="0" smtClean="0"/>
              <a:t>User can find item from the list in Pharmacy Management System</a:t>
            </a:r>
          </a:p>
          <a:p>
            <a:pPr lvl="0"/>
            <a:endParaRPr lang="en-US" sz="2800" dirty="0" smtClean="0"/>
          </a:p>
          <a:p>
            <a:pPr lvl="0"/>
            <a:r>
              <a:rPr lang="en-US" sz="2800" dirty="0" smtClean="0"/>
              <a:t>Only with few characters of the name</a:t>
            </a:r>
          </a:p>
          <a:p>
            <a:pPr lvl="0"/>
            <a:r>
              <a:rPr lang="en-US" sz="2800" dirty="0" smtClean="0"/>
              <a:t> of the item the program can find all </a:t>
            </a:r>
          </a:p>
          <a:p>
            <a:pPr lvl="0"/>
            <a:r>
              <a:rPr lang="en-US" sz="2800" dirty="0" smtClean="0"/>
              <a:t>the similar product</a:t>
            </a:r>
          </a:p>
          <a:p>
            <a:pPr lvl="0"/>
            <a:endParaRPr lang="en-US" sz="2800" dirty="0" smtClean="0"/>
          </a:p>
          <a:p>
            <a:pPr lvl="0"/>
            <a:r>
              <a:rPr lang="en-US" sz="2800" dirty="0" smtClean="0"/>
              <a:t>And display all the information in </a:t>
            </a:r>
          </a:p>
          <a:p>
            <a:pPr lvl="0"/>
            <a:r>
              <a:rPr lang="en-US" sz="2800" dirty="0" smtClean="0"/>
              <a:t>the console</a:t>
            </a:r>
          </a:p>
          <a:p>
            <a:endParaRPr lang="ko-KR" altLang="en-US" sz="2400" dirty="0">
              <a:solidFill>
                <a:schemeClr val="bg1"/>
              </a:solidFill>
              <a:cs typeface="Arial" pitchFamily="34" charset="0"/>
            </a:endParaRPr>
          </a:p>
        </p:txBody>
      </p:sp>
    </p:spTree>
    <p:extLst>
      <p:ext uri="{BB962C8B-B14F-4D97-AF65-F5344CB8AC3E}">
        <p14:creationId xmlns:p14="http://schemas.microsoft.com/office/powerpoint/2010/main" xmlns="" val="103793422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شكل بيضاوي 2"/>
          <p:cNvSpPr/>
          <p:nvPr/>
        </p:nvSpPr>
        <p:spPr>
          <a:xfrm>
            <a:off x="6779622" y="352697"/>
            <a:ext cx="2625635" cy="96665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سهم للأسفل 3"/>
          <p:cNvSpPr/>
          <p:nvPr/>
        </p:nvSpPr>
        <p:spPr>
          <a:xfrm>
            <a:off x="7916091" y="1436914"/>
            <a:ext cx="431074" cy="39188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معين 6"/>
          <p:cNvSpPr/>
          <p:nvPr/>
        </p:nvSpPr>
        <p:spPr>
          <a:xfrm>
            <a:off x="7106194" y="3513908"/>
            <a:ext cx="1920240" cy="796833"/>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8" name="سهم للأسفل 7"/>
          <p:cNvSpPr/>
          <p:nvPr/>
        </p:nvSpPr>
        <p:spPr>
          <a:xfrm>
            <a:off x="7946572" y="4654731"/>
            <a:ext cx="361406" cy="32221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tx1"/>
              </a:solidFill>
            </a:endParaRPr>
          </a:p>
        </p:txBody>
      </p:sp>
      <p:sp>
        <p:nvSpPr>
          <p:cNvPr id="12" name="مربع نص 11"/>
          <p:cNvSpPr txBox="1"/>
          <p:nvPr/>
        </p:nvSpPr>
        <p:spPr>
          <a:xfrm>
            <a:off x="7445826" y="5114389"/>
            <a:ext cx="2447109" cy="646331"/>
          </a:xfrm>
          <a:prstGeom prst="rect">
            <a:avLst/>
          </a:prstGeom>
          <a:noFill/>
        </p:spPr>
        <p:txBody>
          <a:bodyPr wrap="square" rtlCol="0">
            <a:spAutoFit/>
          </a:bodyPr>
          <a:lstStyle/>
          <a:p>
            <a:r>
              <a:rPr lang="en-US" sz="3600" b="1" dirty="0" smtClean="0">
                <a:solidFill>
                  <a:srgbClr val="002060"/>
                </a:solidFill>
              </a:rPr>
              <a:t>Exit</a:t>
            </a:r>
            <a:endParaRPr lang="en-US" sz="3600" b="1" dirty="0">
              <a:solidFill>
                <a:srgbClr val="002060"/>
              </a:solidFill>
            </a:endParaRPr>
          </a:p>
        </p:txBody>
      </p:sp>
      <p:sp>
        <p:nvSpPr>
          <p:cNvPr id="30" name="مربع نص 29"/>
          <p:cNvSpPr txBox="1"/>
          <p:nvPr/>
        </p:nvSpPr>
        <p:spPr>
          <a:xfrm>
            <a:off x="7289074" y="587828"/>
            <a:ext cx="2272937" cy="461665"/>
          </a:xfrm>
          <a:prstGeom prst="rect">
            <a:avLst/>
          </a:prstGeom>
          <a:noFill/>
        </p:spPr>
        <p:txBody>
          <a:bodyPr wrap="square" rtlCol="0">
            <a:spAutoFit/>
          </a:bodyPr>
          <a:lstStyle/>
          <a:p>
            <a:r>
              <a:rPr lang="en-US" sz="2400" dirty="0" smtClean="0"/>
              <a:t>Which cat </a:t>
            </a:r>
            <a:endParaRPr lang="en-US" sz="2400" dirty="0"/>
          </a:p>
        </p:txBody>
      </p:sp>
      <p:sp>
        <p:nvSpPr>
          <p:cNvPr id="38" name="مربع نص 37"/>
          <p:cNvSpPr txBox="1"/>
          <p:nvPr/>
        </p:nvSpPr>
        <p:spPr>
          <a:xfrm>
            <a:off x="0" y="600891"/>
            <a:ext cx="5277394" cy="1446550"/>
          </a:xfrm>
          <a:prstGeom prst="rect">
            <a:avLst/>
          </a:prstGeom>
          <a:noFill/>
        </p:spPr>
        <p:txBody>
          <a:bodyPr wrap="square" rtlCol="0">
            <a:spAutoFit/>
          </a:bodyPr>
          <a:lstStyle/>
          <a:p>
            <a:r>
              <a:rPr lang="en-US" sz="4400" dirty="0" err="1" smtClean="0">
                <a:latin typeface="Algerian" pitchFamily="82" charset="0"/>
              </a:rPr>
              <a:t>finditemfromlist</a:t>
            </a:r>
            <a:endParaRPr lang="en-US" sz="4400" dirty="0" smtClean="0">
              <a:latin typeface="Algerian" pitchFamily="82" charset="0"/>
            </a:endParaRPr>
          </a:p>
          <a:p>
            <a:r>
              <a:rPr lang="en-US" sz="4400" dirty="0" smtClean="0">
                <a:latin typeface="Algerian" pitchFamily="82" charset="0"/>
              </a:rPr>
              <a:t> </a:t>
            </a:r>
            <a:endParaRPr lang="en-US" sz="4400" dirty="0">
              <a:latin typeface="Algerian" pitchFamily="82" charset="0"/>
            </a:endParaRPr>
          </a:p>
        </p:txBody>
      </p:sp>
      <p:sp>
        <p:nvSpPr>
          <p:cNvPr id="46" name="مستطيل 45"/>
          <p:cNvSpPr/>
          <p:nvPr/>
        </p:nvSpPr>
        <p:spPr>
          <a:xfrm>
            <a:off x="7380513" y="2076993"/>
            <a:ext cx="1384663" cy="5747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سهم للأسفل 46"/>
          <p:cNvSpPr/>
          <p:nvPr/>
        </p:nvSpPr>
        <p:spPr>
          <a:xfrm>
            <a:off x="7994469" y="2965268"/>
            <a:ext cx="361406" cy="32221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tx1"/>
              </a:solidFill>
            </a:endParaRPr>
          </a:p>
        </p:txBody>
      </p:sp>
      <p:sp>
        <p:nvSpPr>
          <p:cNvPr id="49" name="مربع نص 48"/>
          <p:cNvSpPr txBox="1"/>
          <p:nvPr/>
        </p:nvSpPr>
        <p:spPr>
          <a:xfrm>
            <a:off x="7524205" y="2142308"/>
            <a:ext cx="1280160" cy="400110"/>
          </a:xfrm>
          <a:prstGeom prst="rect">
            <a:avLst/>
          </a:prstGeom>
          <a:noFill/>
        </p:spPr>
        <p:txBody>
          <a:bodyPr wrap="square" rtlCol="0">
            <a:spAutoFit/>
          </a:bodyPr>
          <a:lstStyle/>
          <a:p>
            <a:r>
              <a:rPr lang="en-US" sz="2000" dirty="0" smtClean="0"/>
              <a:t>process</a:t>
            </a:r>
            <a:endParaRPr lang="en-US" sz="1400" dirty="0"/>
          </a:p>
        </p:txBody>
      </p:sp>
      <p:sp>
        <p:nvSpPr>
          <p:cNvPr id="50" name="سهم منحني إلى الأعلى 49"/>
          <p:cNvSpPr/>
          <p:nvPr/>
        </p:nvSpPr>
        <p:spPr>
          <a:xfrm>
            <a:off x="9170126" y="1058091"/>
            <a:ext cx="378822" cy="2860766"/>
          </a:xfrm>
          <a:prstGeom prst="bentUp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1" name="سهم منحني 50"/>
          <p:cNvSpPr/>
          <p:nvPr/>
        </p:nvSpPr>
        <p:spPr>
          <a:xfrm>
            <a:off x="6884126" y="2312127"/>
            <a:ext cx="496388" cy="1528354"/>
          </a:xfrm>
          <a:prstGeom prst="ben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tx1"/>
              </a:solidFill>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مربع نص 11"/>
          <p:cNvSpPr txBox="1"/>
          <p:nvPr/>
        </p:nvSpPr>
        <p:spPr>
          <a:xfrm>
            <a:off x="2768600" y="974915"/>
            <a:ext cx="8851900" cy="5632311"/>
          </a:xfrm>
          <a:prstGeom prst="rect">
            <a:avLst/>
          </a:prstGeom>
          <a:noFill/>
        </p:spPr>
        <p:txBody>
          <a:bodyPr wrap="square" rtlCol="0">
            <a:spAutoFit/>
          </a:bodyPr>
          <a:lstStyle/>
          <a:p>
            <a:r>
              <a:rPr lang="en-US" sz="3600" dirty="0" smtClean="0"/>
              <a:t>It was a good question we have asked ourselves , how admin keep tracking and view what a specific user do , for example there are five person having access to the database , and can buy, delete , update , and add items to stock, if you want to see who did what after one day , one week , on month even a year, we thought about a intelligent mechanism to achieve such tasks.</a:t>
            </a:r>
            <a:endParaRPr lang="en-US" sz="3600" b="1" dirty="0">
              <a:solidFill>
                <a:srgbClr val="002060"/>
              </a:solidFill>
            </a:endParaRPr>
          </a:p>
        </p:txBody>
      </p:sp>
      <p:sp>
        <p:nvSpPr>
          <p:cNvPr id="38" name="مربع نص 37"/>
          <p:cNvSpPr txBox="1"/>
          <p:nvPr/>
        </p:nvSpPr>
        <p:spPr>
          <a:xfrm>
            <a:off x="235131" y="600891"/>
            <a:ext cx="4219303" cy="769441"/>
          </a:xfrm>
          <a:prstGeom prst="rect">
            <a:avLst/>
          </a:prstGeom>
          <a:noFill/>
        </p:spPr>
        <p:txBody>
          <a:bodyPr wrap="square" rtlCol="0">
            <a:spAutoFit/>
          </a:bodyPr>
          <a:lstStyle/>
          <a:p>
            <a:r>
              <a:rPr lang="en-US" sz="4400" dirty="0" smtClean="0">
                <a:solidFill>
                  <a:srgbClr val="FF0000"/>
                </a:solidFill>
                <a:latin typeface="Algerian" pitchFamily="82" charset="0"/>
              </a:rPr>
              <a:t>tracing</a:t>
            </a:r>
            <a:endParaRPr lang="en-US" sz="4400" dirty="0">
              <a:solidFill>
                <a:srgbClr val="FF0000"/>
              </a:solidFill>
              <a:latin typeface="Algerian" pitchFamily="82" charset="0"/>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C7A17751-16AD-4EBD-B1E4-9D4A2FB56604}"/>
              </a:ext>
            </a:extLst>
          </p:cNvPr>
          <p:cNvSpPr/>
          <p:nvPr/>
        </p:nvSpPr>
        <p:spPr>
          <a:xfrm>
            <a:off x="0" y="4535055"/>
            <a:ext cx="12192000" cy="2062798"/>
          </a:xfrm>
          <a:prstGeom prst="rect">
            <a:avLst/>
          </a:prstGeom>
          <a:gradFill flip="none" rotWithShape="1">
            <a:gsLst>
              <a:gs pos="16000">
                <a:schemeClr val="accent2">
                  <a:alpha val="0"/>
                </a:schemeClr>
              </a:gs>
              <a:gs pos="43000">
                <a:schemeClr val="accent1">
                  <a:alpha val="76000"/>
                </a:schemeClr>
              </a:gs>
              <a:gs pos="94000">
                <a:schemeClr val="accent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TextBox 5">
            <a:hlinkClick r:id="rId2"/>
          </p:cNvPr>
          <p:cNvSpPr txBox="1"/>
          <p:nvPr/>
        </p:nvSpPr>
        <p:spPr>
          <a:xfrm>
            <a:off x="0" y="6597853"/>
            <a:ext cx="11887056" cy="246221"/>
          </a:xfrm>
          <a:prstGeom prst="rect">
            <a:avLst/>
          </a:prstGeom>
          <a:noFill/>
        </p:spPr>
        <p:txBody>
          <a:bodyPr wrap="square" rtlCol="0">
            <a:spAutoFit/>
          </a:bodyPr>
          <a:lstStyle/>
          <a:p>
            <a:pPr algn="r"/>
            <a:r>
              <a:rPr lang="en-US" altLang="ko-KR" sz="1000" dirty="0">
                <a:solidFill>
                  <a:schemeClr val="bg1"/>
                </a:solidFill>
                <a:cs typeface="Arial" pitchFamily="34" charset="0"/>
                <a:hlinkClick r:id="rId2"/>
              </a:rPr>
              <a:t>http://www.free-powerpoint-templates-design.com</a:t>
            </a:r>
            <a:endParaRPr lang="ko-KR" altLang="en-US" sz="1000" dirty="0">
              <a:solidFill>
                <a:schemeClr val="bg1"/>
              </a:solidFill>
              <a:cs typeface="Arial" pitchFamily="34" charset="0"/>
            </a:endParaRPr>
          </a:p>
        </p:txBody>
      </p:sp>
      <p:sp>
        <p:nvSpPr>
          <p:cNvPr id="13" name="TextBox 12">
            <a:extLst>
              <a:ext uri="{FF2B5EF4-FFF2-40B4-BE49-F238E27FC236}">
                <a16:creationId xmlns:a16="http://schemas.microsoft.com/office/drawing/2014/main" xmlns="" id="{C221F751-3C5B-4561-AD14-8637C5B66736}"/>
              </a:ext>
            </a:extLst>
          </p:cNvPr>
          <p:cNvSpPr txBox="1"/>
          <p:nvPr/>
        </p:nvSpPr>
        <p:spPr>
          <a:xfrm>
            <a:off x="2403565" y="4698035"/>
            <a:ext cx="7145383" cy="830997"/>
          </a:xfrm>
          <a:prstGeom prst="rect">
            <a:avLst/>
          </a:prstGeom>
          <a:noFill/>
        </p:spPr>
        <p:txBody>
          <a:bodyPr wrap="square" rtlCol="0" anchor="ctr">
            <a:spAutoFit/>
          </a:bodyPr>
          <a:lstStyle/>
          <a:p>
            <a:pPr algn="r"/>
            <a:r>
              <a:rPr lang="en-US" altLang="ko-KR" sz="4800" b="1" dirty="0" smtClean="0">
                <a:solidFill>
                  <a:schemeClr val="bg1"/>
                </a:solidFill>
                <a:cs typeface="Arial" pitchFamily="34" charset="0"/>
              </a:rPr>
              <a:t>Lets jump into website </a:t>
            </a:r>
            <a:endParaRPr lang="ko-KR" altLang="en-US" sz="4800" b="1" dirty="0">
              <a:solidFill>
                <a:schemeClr val="bg1"/>
              </a:solidFill>
              <a:cs typeface="Arial" pitchFamily="34" charset="0"/>
            </a:endParaRPr>
          </a:p>
        </p:txBody>
      </p:sp>
    </p:spTree>
    <p:extLst>
      <p:ext uri="{BB962C8B-B14F-4D97-AF65-F5344CB8AC3E}">
        <p14:creationId xmlns:p14="http://schemas.microsoft.com/office/powerpoint/2010/main" xmlns="" val="407777704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xmlns="" id="{206381AD-4C2B-4745-99B1-0BBCE6131A71}"/>
              </a:ext>
            </a:extLst>
          </p:cNvPr>
          <p:cNvSpPr>
            <a:spLocks noGrp="1"/>
          </p:cNvSpPr>
          <p:nvPr>
            <p:ph type="body" sz="quarter" idx="4294967295"/>
          </p:nvPr>
        </p:nvSpPr>
        <p:spPr>
          <a:xfrm>
            <a:off x="0" y="301625"/>
            <a:ext cx="11572875" cy="723900"/>
          </a:xfrm>
          <a:prstGeom prst="rect">
            <a:avLst/>
          </a:prstGeom>
        </p:spPr>
        <p:txBody>
          <a:bodyPr/>
          <a:lstStyle/>
          <a:p>
            <a:pPr>
              <a:buNone/>
            </a:pPr>
            <a:r>
              <a:rPr lang="en-US" dirty="0" smtClean="0">
                <a:solidFill>
                  <a:srgbClr val="FFFF00"/>
                </a:solidFill>
              </a:rPr>
              <a:t>                                     </a:t>
            </a:r>
            <a:r>
              <a:rPr lang="en-US" sz="6000" dirty="0" smtClean="0">
                <a:solidFill>
                  <a:srgbClr val="FFFF00"/>
                </a:solidFill>
              </a:rPr>
              <a:t>Control graph</a:t>
            </a:r>
            <a:r>
              <a:rPr lang="en-US" dirty="0" smtClean="0">
                <a:solidFill>
                  <a:srgbClr val="FFFF00"/>
                </a:solidFill>
              </a:rPr>
              <a:t> </a:t>
            </a:r>
            <a:endParaRPr lang="en-US" dirty="0">
              <a:solidFill>
                <a:srgbClr val="FFFF00"/>
              </a:solidFill>
            </a:endParaRPr>
          </a:p>
        </p:txBody>
      </p:sp>
      <p:grpSp>
        <p:nvGrpSpPr>
          <p:cNvPr id="3" name="Group 2">
            <a:extLst>
              <a:ext uri="{FF2B5EF4-FFF2-40B4-BE49-F238E27FC236}">
                <a16:creationId xmlns:a16="http://schemas.microsoft.com/office/drawing/2014/main" xmlns="" id="{A5B71293-3E4A-41AA-9551-B3F58419801B}"/>
              </a:ext>
            </a:extLst>
          </p:cNvPr>
          <p:cNvGrpSpPr/>
          <p:nvPr/>
        </p:nvGrpSpPr>
        <p:grpSpPr>
          <a:xfrm flipH="1">
            <a:off x="4515303" y="1637521"/>
            <a:ext cx="1550380" cy="3001943"/>
            <a:chOff x="4276111" y="2364368"/>
            <a:chExt cx="2269298" cy="3001942"/>
          </a:xfrm>
        </p:grpSpPr>
        <p:cxnSp>
          <p:nvCxnSpPr>
            <p:cNvPr id="4" name="Straight Connector 3">
              <a:extLst>
                <a:ext uri="{FF2B5EF4-FFF2-40B4-BE49-F238E27FC236}">
                  <a16:creationId xmlns:a16="http://schemas.microsoft.com/office/drawing/2014/main" xmlns="" id="{32E84194-1D01-4984-BC19-C09132A2D8E8}"/>
                </a:ext>
              </a:extLst>
            </p:cNvPr>
            <p:cNvCxnSpPr>
              <a:cxnSpLocks/>
            </p:cNvCxnSpPr>
            <p:nvPr/>
          </p:nvCxnSpPr>
          <p:spPr>
            <a:xfrm flipV="1">
              <a:off x="4287500" y="2364368"/>
              <a:ext cx="2257909" cy="1548594"/>
            </a:xfrm>
            <a:prstGeom prst="line">
              <a:avLst/>
            </a:prstGeom>
            <a:ln w="19050">
              <a:solidFill>
                <a:schemeClr val="tx1">
                  <a:lumMod val="75000"/>
                  <a:lumOff val="25000"/>
                </a:schemeClr>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xmlns="" id="{F74A54CA-5517-44AE-8982-9E4A273A0734}"/>
                </a:ext>
              </a:extLst>
            </p:cNvPr>
            <p:cNvCxnSpPr>
              <a:cxnSpLocks/>
            </p:cNvCxnSpPr>
            <p:nvPr/>
          </p:nvCxnSpPr>
          <p:spPr>
            <a:xfrm>
              <a:off x="4276111" y="3912962"/>
              <a:ext cx="2267808" cy="16234"/>
            </a:xfrm>
            <a:prstGeom prst="line">
              <a:avLst/>
            </a:prstGeom>
            <a:ln w="19050">
              <a:solidFill>
                <a:schemeClr val="tx1">
                  <a:lumMod val="75000"/>
                  <a:lumOff val="25000"/>
                </a:schemeClr>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xmlns="" id="{5DB30C4D-8EB1-4E67-8580-B768B95AAA03}"/>
                </a:ext>
              </a:extLst>
            </p:cNvPr>
            <p:cNvCxnSpPr>
              <a:cxnSpLocks/>
            </p:cNvCxnSpPr>
            <p:nvPr/>
          </p:nvCxnSpPr>
          <p:spPr>
            <a:xfrm>
              <a:off x="4276111" y="3912962"/>
              <a:ext cx="2217189" cy="1453348"/>
            </a:xfrm>
            <a:prstGeom prst="line">
              <a:avLst/>
            </a:prstGeom>
            <a:ln w="19050">
              <a:solidFill>
                <a:schemeClr val="tx1">
                  <a:lumMod val="75000"/>
                  <a:lumOff val="25000"/>
                </a:schemeClr>
              </a:solidFill>
              <a:headEnd type="oval"/>
              <a:tailEnd type="oval"/>
            </a:ln>
          </p:spPr>
          <p:style>
            <a:lnRef idx="1">
              <a:schemeClr val="accent1"/>
            </a:lnRef>
            <a:fillRef idx="0">
              <a:schemeClr val="accent1"/>
            </a:fillRef>
            <a:effectRef idx="0">
              <a:schemeClr val="accent1"/>
            </a:effectRef>
            <a:fontRef idx="minor">
              <a:schemeClr val="tx1"/>
            </a:fontRef>
          </p:style>
        </p:cxnSp>
      </p:grpSp>
      <p:grpSp>
        <p:nvGrpSpPr>
          <p:cNvPr id="7" name="Group 54">
            <a:extLst>
              <a:ext uri="{FF2B5EF4-FFF2-40B4-BE49-F238E27FC236}">
                <a16:creationId xmlns:a16="http://schemas.microsoft.com/office/drawing/2014/main" xmlns="" id="{BA3F2873-CFDD-4BAA-94B6-5C3D12B3FA69}"/>
              </a:ext>
            </a:extLst>
          </p:cNvPr>
          <p:cNvGrpSpPr/>
          <p:nvPr/>
        </p:nvGrpSpPr>
        <p:grpSpPr>
          <a:xfrm>
            <a:off x="6037384" y="1637520"/>
            <a:ext cx="1747716" cy="3010679"/>
            <a:chOff x="4220345" y="2364368"/>
            <a:chExt cx="2549673" cy="2244217"/>
          </a:xfrm>
        </p:grpSpPr>
        <p:cxnSp>
          <p:nvCxnSpPr>
            <p:cNvPr id="8" name="Straight Connector 78">
              <a:extLst>
                <a:ext uri="{FF2B5EF4-FFF2-40B4-BE49-F238E27FC236}">
                  <a16:creationId xmlns:a16="http://schemas.microsoft.com/office/drawing/2014/main" xmlns="" id="{6DE91074-E8E3-4197-B4CC-D00D995411E4}"/>
                </a:ext>
              </a:extLst>
            </p:cNvPr>
            <p:cNvCxnSpPr>
              <a:cxnSpLocks/>
            </p:cNvCxnSpPr>
            <p:nvPr/>
          </p:nvCxnSpPr>
          <p:spPr>
            <a:xfrm flipV="1">
              <a:off x="4287500" y="2364368"/>
              <a:ext cx="2257909" cy="1548594"/>
            </a:xfrm>
            <a:prstGeom prst="line">
              <a:avLst/>
            </a:prstGeom>
            <a:ln w="19050">
              <a:solidFill>
                <a:schemeClr val="tx1">
                  <a:lumMod val="75000"/>
                  <a:lumOff val="25000"/>
                </a:schemeClr>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9" name="Straight Connector 79">
              <a:extLst>
                <a:ext uri="{FF2B5EF4-FFF2-40B4-BE49-F238E27FC236}">
                  <a16:creationId xmlns:a16="http://schemas.microsoft.com/office/drawing/2014/main" xmlns="" id="{A4FEAC85-0B65-4F2E-97F1-14F59029FE36}"/>
                </a:ext>
              </a:extLst>
            </p:cNvPr>
            <p:cNvCxnSpPr>
              <a:cxnSpLocks/>
            </p:cNvCxnSpPr>
            <p:nvPr/>
          </p:nvCxnSpPr>
          <p:spPr>
            <a:xfrm>
              <a:off x="4276111" y="3912962"/>
              <a:ext cx="2267808" cy="16234"/>
            </a:xfrm>
            <a:prstGeom prst="line">
              <a:avLst/>
            </a:prstGeom>
            <a:ln w="19050">
              <a:solidFill>
                <a:schemeClr val="tx1">
                  <a:lumMod val="75000"/>
                  <a:lumOff val="25000"/>
                </a:schemeClr>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0" name="Straight Connector 80">
              <a:extLst>
                <a:ext uri="{FF2B5EF4-FFF2-40B4-BE49-F238E27FC236}">
                  <a16:creationId xmlns:a16="http://schemas.microsoft.com/office/drawing/2014/main" xmlns="" id="{3A94E896-B08D-48AB-8BA6-30BA531C07CC}"/>
                </a:ext>
              </a:extLst>
            </p:cNvPr>
            <p:cNvCxnSpPr>
              <a:cxnSpLocks/>
              <a:endCxn id="17" idx="1"/>
            </p:cNvCxnSpPr>
            <p:nvPr/>
          </p:nvCxnSpPr>
          <p:spPr>
            <a:xfrm>
              <a:off x="4220345" y="3201765"/>
              <a:ext cx="2549673" cy="1406820"/>
            </a:xfrm>
            <a:prstGeom prst="line">
              <a:avLst/>
            </a:prstGeom>
            <a:ln w="19050">
              <a:solidFill>
                <a:schemeClr val="tx1">
                  <a:lumMod val="75000"/>
                  <a:lumOff val="25000"/>
                </a:schemeClr>
              </a:solidFill>
              <a:headEnd type="oval"/>
              <a:tailEnd type="oval"/>
            </a:ln>
          </p:spPr>
          <p:style>
            <a:lnRef idx="1">
              <a:schemeClr val="accent1"/>
            </a:lnRef>
            <a:fillRef idx="0">
              <a:schemeClr val="accent1"/>
            </a:fillRef>
            <a:effectRef idx="0">
              <a:schemeClr val="accent1"/>
            </a:effectRef>
            <a:fontRef idx="minor">
              <a:schemeClr val="tx1"/>
            </a:fontRef>
          </p:style>
        </p:cxnSp>
      </p:grpSp>
      <p:sp>
        <p:nvSpPr>
          <p:cNvPr id="13" name="Oval 12">
            <a:extLst>
              <a:ext uri="{FF2B5EF4-FFF2-40B4-BE49-F238E27FC236}">
                <a16:creationId xmlns:a16="http://schemas.microsoft.com/office/drawing/2014/main" xmlns="" id="{FD216927-81D4-4933-977D-97FF4BC386A7}"/>
              </a:ext>
            </a:extLst>
          </p:cNvPr>
          <p:cNvSpPr/>
          <p:nvPr/>
        </p:nvSpPr>
        <p:spPr>
          <a:xfrm>
            <a:off x="7711963" y="1188635"/>
            <a:ext cx="720080" cy="72008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ko-KR" altLang="en-US" sz="2700" dirty="0"/>
          </a:p>
        </p:txBody>
      </p:sp>
      <p:sp>
        <p:nvSpPr>
          <p:cNvPr id="16" name="TextBox 15">
            <a:extLst>
              <a:ext uri="{FF2B5EF4-FFF2-40B4-BE49-F238E27FC236}">
                <a16:creationId xmlns:a16="http://schemas.microsoft.com/office/drawing/2014/main" xmlns="" id="{BDBB6878-CC5D-4ECB-A9A1-C2C5709FA4CC}"/>
              </a:ext>
            </a:extLst>
          </p:cNvPr>
          <p:cNvSpPr txBox="1"/>
          <p:nvPr/>
        </p:nvSpPr>
        <p:spPr>
          <a:xfrm>
            <a:off x="8609540" y="1110256"/>
            <a:ext cx="2747193" cy="1569660"/>
          </a:xfrm>
          <a:prstGeom prst="rect">
            <a:avLst/>
          </a:prstGeom>
          <a:noFill/>
        </p:spPr>
        <p:txBody>
          <a:bodyPr wrap="square" rtlCol="0">
            <a:spAutoFit/>
          </a:bodyPr>
          <a:lstStyle/>
          <a:p>
            <a:r>
              <a:rPr lang="en-US" altLang="ko-KR" sz="4800" b="1" dirty="0" smtClean="0">
                <a:solidFill>
                  <a:schemeClr val="accent3">
                    <a:lumMod val="50000"/>
                  </a:schemeClr>
                </a:solidFill>
                <a:cs typeface="Arial" pitchFamily="34" charset="0"/>
              </a:rPr>
              <a:t>Cart</a:t>
            </a:r>
          </a:p>
          <a:p>
            <a:endParaRPr lang="ko-KR" altLang="en-US" sz="4800" b="1" dirty="0">
              <a:solidFill>
                <a:schemeClr val="accent3">
                  <a:lumMod val="50000"/>
                </a:schemeClr>
              </a:solidFill>
              <a:cs typeface="Arial" pitchFamily="34" charset="0"/>
            </a:endParaRPr>
          </a:p>
        </p:txBody>
      </p:sp>
      <p:sp>
        <p:nvSpPr>
          <p:cNvPr id="17" name="Oval 16">
            <a:extLst>
              <a:ext uri="{FF2B5EF4-FFF2-40B4-BE49-F238E27FC236}">
                <a16:creationId xmlns:a16="http://schemas.microsoft.com/office/drawing/2014/main" xmlns="" id="{51CE8CFF-39F2-40F9-8AB9-97640B7997AD}"/>
              </a:ext>
            </a:extLst>
          </p:cNvPr>
          <p:cNvSpPr/>
          <p:nvPr/>
        </p:nvSpPr>
        <p:spPr>
          <a:xfrm>
            <a:off x="7711963" y="4487484"/>
            <a:ext cx="720080" cy="72008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ko-KR" altLang="en-US" sz="2700" dirty="0"/>
          </a:p>
        </p:txBody>
      </p:sp>
      <p:sp>
        <p:nvSpPr>
          <p:cNvPr id="20" name="TextBox 19">
            <a:extLst>
              <a:ext uri="{FF2B5EF4-FFF2-40B4-BE49-F238E27FC236}">
                <a16:creationId xmlns:a16="http://schemas.microsoft.com/office/drawing/2014/main" xmlns="" id="{ABDD398C-4A05-4481-9070-3D7F46C7601C}"/>
              </a:ext>
            </a:extLst>
          </p:cNvPr>
          <p:cNvSpPr txBox="1"/>
          <p:nvPr/>
        </p:nvSpPr>
        <p:spPr>
          <a:xfrm>
            <a:off x="8609540" y="4409105"/>
            <a:ext cx="2747193" cy="830997"/>
          </a:xfrm>
          <a:prstGeom prst="rect">
            <a:avLst/>
          </a:prstGeom>
          <a:noFill/>
        </p:spPr>
        <p:txBody>
          <a:bodyPr wrap="square" rtlCol="0">
            <a:spAutoFit/>
          </a:bodyPr>
          <a:lstStyle/>
          <a:p>
            <a:r>
              <a:rPr lang="en-US" altLang="ko-KR" sz="4800" b="1" dirty="0" smtClean="0">
                <a:solidFill>
                  <a:schemeClr val="accent3">
                    <a:lumMod val="50000"/>
                  </a:schemeClr>
                </a:solidFill>
                <a:cs typeface="Arial" pitchFamily="34" charset="0"/>
              </a:rPr>
              <a:t>contact</a:t>
            </a:r>
            <a:endParaRPr lang="ko-KR" altLang="en-US" sz="4800" b="1" dirty="0">
              <a:solidFill>
                <a:schemeClr val="accent3">
                  <a:lumMod val="50000"/>
                </a:schemeClr>
              </a:solidFill>
              <a:cs typeface="Arial" pitchFamily="34" charset="0"/>
            </a:endParaRPr>
          </a:p>
        </p:txBody>
      </p:sp>
      <p:sp>
        <p:nvSpPr>
          <p:cNvPr id="21" name="Oval 20">
            <a:extLst>
              <a:ext uri="{FF2B5EF4-FFF2-40B4-BE49-F238E27FC236}">
                <a16:creationId xmlns:a16="http://schemas.microsoft.com/office/drawing/2014/main" xmlns="" id="{C17A437D-04F2-4926-8F06-C1AF37EC9331}"/>
              </a:ext>
            </a:extLst>
          </p:cNvPr>
          <p:cNvSpPr/>
          <p:nvPr/>
        </p:nvSpPr>
        <p:spPr>
          <a:xfrm>
            <a:off x="3693904" y="1188635"/>
            <a:ext cx="720080" cy="72008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ko-KR" altLang="en-US" sz="2700" dirty="0"/>
          </a:p>
        </p:txBody>
      </p:sp>
      <p:sp>
        <p:nvSpPr>
          <p:cNvPr id="24" name="TextBox 23">
            <a:extLst>
              <a:ext uri="{FF2B5EF4-FFF2-40B4-BE49-F238E27FC236}">
                <a16:creationId xmlns:a16="http://schemas.microsoft.com/office/drawing/2014/main" xmlns="" id="{117F4C61-CBB6-42B6-99A5-2F37FA78BB94}"/>
              </a:ext>
            </a:extLst>
          </p:cNvPr>
          <p:cNvSpPr txBox="1"/>
          <p:nvPr/>
        </p:nvSpPr>
        <p:spPr>
          <a:xfrm>
            <a:off x="562131" y="1110256"/>
            <a:ext cx="2972020" cy="830997"/>
          </a:xfrm>
          <a:prstGeom prst="rect">
            <a:avLst/>
          </a:prstGeom>
          <a:noFill/>
        </p:spPr>
        <p:txBody>
          <a:bodyPr wrap="square" rtlCol="0">
            <a:spAutoFit/>
          </a:bodyPr>
          <a:lstStyle/>
          <a:p>
            <a:pPr algn="r"/>
            <a:r>
              <a:rPr lang="en-US" altLang="ko-KR" sz="4800" b="1" dirty="0" smtClean="0">
                <a:solidFill>
                  <a:schemeClr val="accent3">
                    <a:lumMod val="50000"/>
                  </a:schemeClr>
                </a:solidFill>
                <a:cs typeface="Arial" pitchFamily="34" charset="0"/>
              </a:rPr>
              <a:t>home</a:t>
            </a:r>
            <a:endParaRPr lang="ko-KR" altLang="en-US" sz="4800" b="1" dirty="0">
              <a:solidFill>
                <a:schemeClr val="accent3">
                  <a:lumMod val="50000"/>
                </a:schemeClr>
              </a:solidFill>
              <a:cs typeface="Arial" pitchFamily="34" charset="0"/>
            </a:endParaRPr>
          </a:p>
        </p:txBody>
      </p:sp>
      <p:sp>
        <p:nvSpPr>
          <p:cNvPr id="25" name="Oval 24">
            <a:extLst>
              <a:ext uri="{FF2B5EF4-FFF2-40B4-BE49-F238E27FC236}">
                <a16:creationId xmlns:a16="http://schemas.microsoft.com/office/drawing/2014/main" xmlns="" id="{CB7BCDB5-FD6E-4ED9-A686-55C924E51133}"/>
              </a:ext>
            </a:extLst>
          </p:cNvPr>
          <p:cNvSpPr/>
          <p:nvPr/>
        </p:nvSpPr>
        <p:spPr>
          <a:xfrm>
            <a:off x="3770104" y="4474784"/>
            <a:ext cx="720080" cy="72008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ko-KR" altLang="en-US" sz="2700" dirty="0"/>
          </a:p>
        </p:txBody>
      </p:sp>
      <p:sp>
        <p:nvSpPr>
          <p:cNvPr id="28" name="TextBox 27">
            <a:extLst>
              <a:ext uri="{FF2B5EF4-FFF2-40B4-BE49-F238E27FC236}">
                <a16:creationId xmlns:a16="http://schemas.microsoft.com/office/drawing/2014/main" xmlns="" id="{7766246A-54EF-43D2-A61C-ADBBD64A8608}"/>
              </a:ext>
            </a:extLst>
          </p:cNvPr>
          <p:cNvSpPr txBox="1"/>
          <p:nvPr/>
        </p:nvSpPr>
        <p:spPr>
          <a:xfrm>
            <a:off x="0" y="4459905"/>
            <a:ext cx="3746500" cy="584775"/>
          </a:xfrm>
          <a:prstGeom prst="rect">
            <a:avLst/>
          </a:prstGeom>
          <a:noFill/>
        </p:spPr>
        <p:txBody>
          <a:bodyPr wrap="square" rtlCol="0">
            <a:spAutoFit/>
          </a:bodyPr>
          <a:lstStyle/>
          <a:p>
            <a:pPr algn="r"/>
            <a:r>
              <a:rPr lang="en-US" altLang="ko-KR" sz="3200" b="1" dirty="0" smtClean="0">
                <a:solidFill>
                  <a:schemeClr val="accent3">
                    <a:lumMod val="50000"/>
                  </a:schemeClr>
                </a:solidFill>
                <a:cs typeface="Arial" pitchFamily="34" charset="0"/>
              </a:rPr>
              <a:t>REGERSERATION</a:t>
            </a:r>
            <a:endParaRPr lang="ko-KR" altLang="en-US" sz="3200" b="1" dirty="0">
              <a:solidFill>
                <a:schemeClr val="accent3">
                  <a:lumMod val="50000"/>
                </a:schemeClr>
              </a:solidFill>
              <a:cs typeface="Arial" pitchFamily="34" charset="0"/>
            </a:endParaRPr>
          </a:p>
        </p:txBody>
      </p:sp>
      <p:sp>
        <p:nvSpPr>
          <p:cNvPr id="29" name="Oval 28">
            <a:extLst>
              <a:ext uri="{FF2B5EF4-FFF2-40B4-BE49-F238E27FC236}">
                <a16:creationId xmlns:a16="http://schemas.microsoft.com/office/drawing/2014/main" xmlns="" id="{D2170418-33B9-4C22-8F53-166315F99A71}"/>
              </a:ext>
            </a:extLst>
          </p:cNvPr>
          <p:cNvSpPr/>
          <p:nvPr/>
        </p:nvSpPr>
        <p:spPr>
          <a:xfrm>
            <a:off x="7711963" y="2838059"/>
            <a:ext cx="720080" cy="72008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ko-KR" altLang="en-US" sz="2700" dirty="0"/>
          </a:p>
        </p:txBody>
      </p:sp>
      <p:sp>
        <p:nvSpPr>
          <p:cNvPr id="32" name="TextBox 31">
            <a:extLst>
              <a:ext uri="{FF2B5EF4-FFF2-40B4-BE49-F238E27FC236}">
                <a16:creationId xmlns:a16="http://schemas.microsoft.com/office/drawing/2014/main" xmlns="" id="{9176C1F0-C001-4CEF-9228-095BC377DA71}"/>
              </a:ext>
            </a:extLst>
          </p:cNvPr>
          <p:cNvSpPr txBox="1"/>
          <p:nvPr/>
        </p:nvSpPr>
        <p:spPr>
          <a:xfrm>
            <a:off x="8609540" y="2759680"/>
            <a:ext cx="2747193" cy="830997"/>
          </a:xfrm>
          <a:prstGeom prst="rect">
            <a:avLst/>
          </a:prstGeom>
          <a:noFill/>
        </p:spPr>
        <p:txBody>
          <a:bodyPr wrap="square" rtlCol="0">
            <a:spAutoFit/>
          </a:bodyPr>
          <a:lstStyle/>
          <a:p>
            <a:r>
              <a:rPr lang="en-US" altLang="ko-KR" sz="4800" b="1" dirty="0" smtClean="0">
                <a:solidFill>
                  <a:schemeClr val="accent3">
                    <a:lumMod val="50000"/>
                  </a:schemeClr>
                </a:solidFill>
                <a:cs typeface="Arial" pitchFamily="34" charset="0"/>
              </a:rPr>
              <a:t>LOGIN</a:t>
            </a:r>
            <a:endParaRPr lang="ko-KR" altLang="en-US" sz="1200" b="1" dirty="0">
              <a:solidFill>
                <a:schemeClr val="accent3">
                  <a:lumMod val="50000"/>
                </a:schemeClr>
              </a:solidFill>
              <a:cs typeface="Arial" pitchFamily="34" charset="0"/>
            </a:endParaRPr>
          </a:p>
        </p:txBody>
      </p:sp>
      <p:sp>
        <p:nvSpPr>
          <p:cNvPr id="33" name="Oval 32">
            <a:extLst>
              <a:ext uri="{FF2B5EF4-FFF2-40B4-BE49-F238E27FC236}">
                <a16:creationId xmlns:a16="http://schemas.microsoft.com/office/drawing/2014/main" xmlns="" id="{E59FB5D0-B18F-47D5-B234-4FE6D83B7A05}"/>
              </a:ext>
            </a:extLst>
          </p:cNvPr>
          <p:cNvSpPr/>
          <p:nvPr/>
        </p:nvSpPr>
        <p:spPr>
          <a:xfrm>
            <a:off x="3693904" y="2838059"/>
            <a:ext cx="720080" cy="72008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ko-KR" altLang="en-US" sz="2700" dirty="0"/>
          </a:p>
        </p:txBody>
      </p:sp>
      <p:sp>
        <p:nvSpPr>
          <p:cNvPr id="36" name="TextBox 35">
            <a:extLst>
              <a:ext uri="{FF2B5EF4-FFF2-40B4-BE49-F238E27FC236}">
                <a16:creationId xmlns:a16="http://schemas.microsoft.com/office/drawing/2014/main" xmlns="" id="{2D295DD3-54BF-46FB-99C1-414A4EA04E74}"/>
              </a:ext>
            </a:extLst>
          </p:cNvPr>
          <p:cNvSpPr txBox="1"/>
          <p:nvPr/>
        </p:nvSpPr>
        <p:spPr>
          <a:xfrm>
            <a:off x="562131" y="2759680"/>
            <a:ext cx="2972020" cy="830997"/>
          </a:xfrm>
          <a:prstGeom prst="rect">
            <a:avLst/>
          </a:prstGeom>
          <a:noFill/>
        </p:spPr>
        <p:txBody>
          <a:bodyPr wrap="square" rtlCol="0">
            <a:spAutoFit/>
          </a:bodyPr>
          <a:lstStyle/>
          <a:p>
            <a:pPr algn="r"/>
            <a:r>
              <a:rPr lang="en-US" altLang="ko-KR" sz="4800" b="1" dirty="0" smtClean="0">
                <a:solidFill>
                  <a:schemeClr val="accent3">
                    <a:lumMod val="50000"/>
                  </a:schemeClr>
                </a:solidFill>
                <a:cs typeface="Arial" pitchFamily="34" charset="0"/>
              </a:rPr>
              <a:t>About Us</a:t>
            </a:r>
            <a:endParaRPr lang="ko-KR" altLang="en-US" sz="4800" b="1" dirty="0">
              <a:solidFill>
                <a:schemeClr val="accent3">
                  <a:lumMod val="50000"/>
                </a:schemeClr>
              </a:solidFill>
              <a:cs typeface="Arial" pitchFamily="34" charset="0"/>
            </a:endParaRPr>
          </a:p>
        </p:txBody>
      </p:sp>
      <p:grpSp>
        <p:nvGrpSpPr>
          <p:cNvPr id="11" name="Group 42">
            <a:extLst>
              <a:ext uri="{FF2B5EF4-FFF2-40B4-BE49-F238E27FC236}">
                <a16:creationId xmlns:a16="http://schemas.microsoft.com/office/drawing/2014/main" xmlns="" id="{26C5FB10-3270-41D7-8A91-7D9899F76454}"/>
              </a:ext>
            </a:extLst>
          </p:cNvPr>
          <p:cNvGrpSpPr/>
          <p:nvPr/>
        </p:nvGrpSpPr>
        <p:grpSpPr>
          <a:xfrm>
            <a:off x="4804427" y="2120900"/>
            <a:ext cx="2506947" cy="1753623"/>
            <a:chOff x="-548507" y="477868"/>
            <a:chExt cx="11570449" cy="6357177"/>
          </a:xfrm>
        </p:grpSpPr>
        <p:sp>
          <p:nvSpPr>
            <p:cNvPr id="44" name="Freeform: Shape 43">
              <a:extLst>
                <a:ext uri="{FF2B5EF4-FFF2-40B4-BE49-F238E27FC236}">
                  <a16:creationId xmlns:a16="http://schemas.microsoft.com/office/drawing/2014/main" xmlns="" id="{0CC86AD7-FD0C-4227-9B5F-8E4681ACB3DE}"/>
                </a:ext>
              </a:extLst>
            </p:cNvPr>
            <p:cNvSpPr/>
            <p:nvPr/>
          </p:nvSpPr>
          <p:spPr>
            <a:xfrm>
              <a:off x="-482765" y="6440599"/>
              <a:ext cx="11438966" cy="394446"/>
            </a:xfrm>
            <a:custGeom>
              <a:avLst/>
              <a:gdLst>
                <a:gd name="connsiteX0" fmla="*/ 1605439 w 1657350"/>
                <a:gd name="connsiteY0" fmla="*/ 54769 h 57150"/>
                <a:gd name="connsiteX1" fmla="*/ 1652111 w 1657350"/>
                <a:gd name="connsiteY1" fmla="*/ 22384 h 57150"/>
                <a:gd name="connsiteX2" fmla="*/ 1652111 w 1657350"/>
                <a:gd name="connsiteY2" fmla="*/ 22384 h 57150"/>
                <a:gd name="connsiteX3" fmla="*/ 1636871 w 1657350"/>
                <a:gd name="connsiteY3" fmla="*/ 7144 h 57150"/>
                <a:gd name="connsiteX4" fmla="*/ 44291 w 1657350"/>
                <a:gd name="connsiteY4" fmla="*/ 12859 h 57150"/>
                <a:gd name="connsiteX5" fmla="*/ 23336 w 1657350"/>
                <a:gd name="connsiteY5" fmla="*/ 12859 h 57150"/>
                <a:gd name="connsiteX6" fmla="*/ 7144 w 1657350"/>
                <a:gd name="connsiteY6" fmla="*/ 26194 h 57150"/>
                <a:gd name="connsiteX7" fmla="*/ 7144 w 1657350"/>
                <a:gd name="connsiteY7" fmla="*/ 26194 h 57150"/>
                <a:gd name="connsiteX8" fmla="*/ 50959 w 1657350"/>
                <a:gd name="connsiteY8" fmla="*/ 53816 h 57150"/>
                <a:gd name="connsiteX9" fmla="*/ 51911 w 1657350"/>
                <a:gd name="connsiteY9" fmla="*/ 54769 h 57150"/>
                <a:gd name="connsiteX10" fmla="*/ 51911 w 1657350"/>
                <a:gd name="connsiteY10" fmla="*/ 54769 h 57150"/>
                <a:gd name="connsiteX11" fmla="*/ 56674 w 1657350"/>
                <a:gd name="connsiteY11" fmla="*/ 54769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7350" h="57150">
                  <a:moveTo>
                    <a:pt x="1605439" y="54769"/>
                  </a:moveTo>
                  <a:cubicBezTo>
                    <a:pt x="1605439" y="54769"/>
                    <a:pt x="1638776" y="50959"/>
                    <a:pt x="1652111" y="22384"/>
                  </a:cubicBezTo>
                  <a:lnTo>
                    <a:pt x="1652111" y="22384"/>
                  </a:lnTo>
                  <a:cubicBezTo>
                    <a:pt x="1652111" y="13811"/>
                    <a:pt x="1645444" y="7144"/>
                    <a:pt x="1636871" y="7144"/>
                  </a:cubicBezTo>
                  <a:lnTo>
                    <a:pt x="44291" y="12859"/>
                  </a:lnTo>
                  <a:lnTo>
                    <a:pt x="23336" y="12859"/>
                  </a:lnTo>
                  <a:cubicBezTo>
                    <a:pt x="14764" y="12859"/>
                    <a:pt x="7144" y="18574"/>
                    <a:pt x="7144" y="26194"/>
                  </a:cubicBezTo>
                  <a:lnTo>
                    <a:pt x="7144" y="26194"/>
                  </a:lnTo>
                  <a:cubicBezTo>
                    <a:pt x="17621" y="45244"/>
                    <a:pt x="40481" y="51911"/>
                    <a:pt x="50959" y="53816"/>
                  </a:cubicBezTo>
                  <a:lnTo>
                    <a:pt x="51911" y="54769"/>
                  </a:lnTo>
                  <a:cubicBezTo>
                    <a:pt x="51911" y="54769"/>
                    <a:pt x="51911" y="54769"/>
                    <a:pt x="51911" y="54769"/>
                  </a:cubicBezTo>
                  <a:lnTo>
                    <a:pt x="56674" y="54769"/>
                  </a:lnTo>
                </a:path>
              </a:pathLst>
            </a:custGeom>
            <a:solidFill>
              <a:srgbClr val="5F6767"/>
            </a:solidFill>
            <a:ln w="9525" cap="flat">
              <a:noFill/>
              <a:prstDash val="solid"/>
              <a:miter/>
            </a:ln>
          </p:spPr>
          <p:txBody>
            <a:bodyPr rtlCol="0" anchor="ctr"/>
            <a:lstStyle/>
            <a:p>
              <a:endParaRPr lang="en-US" b="1">
                <a:ln w="18000">
                  <a:solidFill>
                    <a:schemeClr val="accent2">
                      <a:satMod val="140000"/>
                    </a:schemeClr>
                  </a:solidFill>
                  <a:prstDash val="solid"/>
                  <a:miter lim="800000"/>
                </a:ln>
                <a:noFill/>
                <a:effectLst>
                  <a:outerShdw blurRad="25500" dist="23000" dir="7020000" algn="tl">
                    <a:srgbClr val="000000">
                      <a:alpha val="50000"/>
                    </a:srgbClr>
                  </a:outerShdw>
                </a:effectLst>
              </a:endParaRPr>
            </a:p>
          </p:txBody>
        </p:sp>
        <p:sp>
          <p:nvSpPr>
            <p:cNvPr id="45" name="Freeform: Shape 44">
              <a:extLst>
                <a:ext uri="{FF2B5EF4-FFF2-40B4-BE49-F238E27FC236}">
                  <a16:creationId xmlns:a16="http://schemas.microsoft.com/office/drawing/2014/main" xmlns="" id="{87048769-A2DC-4709-A095-FFCB83CE8CEA}"/>
                </a:ext>
              </a:extLst>
            </p:cNvPr>
            <p:cNvSpPr/>
            <p:nvPr/>
          </p:nvSpPr>
          <p:spPr>
            <a:xfrm>
              <a:off x="700575" y="477868"/>
              <a:ext cx="9072285" cy="5916709"/>
            </a:xfrm>
            <a:custGeom>
              <a:avLst/>
              <a:gdLst>
                <a:gd name="connsiteX0" fmla="*/ 1311116 w 1314450"/>
                <a:gd name="connsiteY0" fmla="*/ 813911 h 857250"/>
                <a:gd name="connsiteX1" fmla="*/ 1281589 w 1314450"/>
                <a:gd name="connsiteY1" fmla="*/ 852964 h 857250"/>
                <a:gd name="connsiteX2" fmla="*/ 36671 w 1314450"/>
                <a:gd name="connsiteY2" fmla="*/ 852964 h 857250"/>
                <a:gd name="connsiteX3" fmla="*/ 7144 w 1314450"/>
                <a:gd name="connsiteY3" fmla="*/ 813911 h 857250"/>
                <a:gd name="connsiteX4" fmla="*/ 7144 w 1314450"/>
                <a:gd name="connsiteY4" fmla="*/ 46196 h 857250"/>
                <a:gd name="connsiteX5" fmla="*/ 36671 w 1314450"/>
                <a:gd name="connsiteY5" fmla="*/ 7144 h 857250"/>
                <a:gd name="connsiteX6" fmla="*/ 1281589 w 1314450"/>
                <a:gd name="connsiteY6" fmla="*/ 7144 h 857250"/>
                <a:gd name="connsiteX7" fmla="*/ 1311116 w 1314450"/>
                <a:gd name="connsiteY7" fmla="*/ 46196 h 857250"/>
                <a:gd name="connsiteX8" fmla="*/ 1311116 w 1314450"/>
                <a:gd name="connsiteY8" fmla="*/ 813911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4450" h="857250">
                  <a:moveTo>
                    <a:pt x="1311116" y="813911"/>
                  </a:moveTo>
                  <a:cubicBezTo>
                    <a:pt x="1311116" y="834866"/>
                    <a:pt x="1297781" y="852964"/>
                    <a:pt x="1281589" y="852964"/>
                  </a:cubicBezTo>
                  <a:lnTo>
                    <a:pt x="36671" y="852964"/>
                  </a:lnTo>
                  <a:cubicBezTo>
                    <a:pt x="20479" y="852964"/>
                    <a:pt x="7144" y="835819"/>
                    <a:pt x="7144" y="813911"/>
                  </a:cubicBezTo>
                  <a:lnTo>
                    <a:pt x="7144" y="46196"/>
                  </a:lnTo>
                  <a:cubicBezTo>
                    <a:pt x="7144" y="25241"/>
                    <a:pt x="20479" y="7144"/>
                    <a:pt x="36671" y="7144"/>
                  </a:cubicBezTo>
                  <a:lnTo>
                    <a:pt x="1281589" y="7144"/>
                  </a:lnTo>
                  <a:cubicBezTo>
                    <a:pt x="1297781" y="7144"/>
                    <a:pt x="1311116" y="24289"/>
                    <a:pt x="1311116" y="46196"/>
                  </a:cubicBezTo>
                  <a:lnTo>
                    <a:pt x="1311116" y="813911"/>
                  </a:lnTo>
                  <a:close/>
                </a:path>
              </a:pathLst>
            </a:custGeom>
            <a:solidFill>
              <a:srgbClr val="000000"/>
            </a:solidFill>
            <a:ln w="9525" cap="flat">
              <a:noFill/>
              <a:prstDash val="solid"/>
              <a:miter/>
            </a:ln>
          </p:spPr>
          <p:txBody>
            <a:bodyPr rtlCol="0" anchor="ctr"/>
            <a:lstStyle/>
            <a:p>
              <a:endParaRPr lang="en-US" b="1">
                <a:ln w="18000">
                  <a:solidFill>
                    <a:schemeClr val="accent2">
                      <a:satMod val="140000"/>
                    </a:schemeClr>
                  </a:solidFill>
                  <a:prstDash val="solid"/>
                  <a:miter lim="800000"/>
                </a:ln>
                <a:noFill/>
                <a:effectLst>
                  <a:outerShdw blurRad="25500" dist="23000" dir="7020000" algn="tl">
                    <a:srgbClr val="000000">
                      <a:alpha val="50000"/>
                    </a:srgbClr>
                  </a:outerShdw>
                </a:effectLst>
              </a:endParaRPr>
            </a:p>
          </p:txBody>
        </p:sp>
        <p:sp>
          <p:nvSpPr>
            <p:cNvPr id="46" name="Freeform: Shape 45">
              <a:extLst>
                <a:ext uri="{FF2B5EF4-FFF2-40B4-BE49-F238E27FC236}">
                  <a16:creationId xmlns:a16="http://schemas.microsoft.com/office/drawing/2014/main" xmlns="" id="{CA7DE44B-AAB0-482F-8DDD-1A01B1110E3F}"/>
                </a:ext>
              </a:extLst>
            </p:cNvPr>
            <p:cNvSpPr/>
            <p:nvPr/>
          </p:nvSpPr>
          <p:spPr>
            <a:xfrm>
              <a:off x="1088451" y="839448"/>
              <a:ext cx="8283390" cy="5062073"/>
            </a:xfrm>
            <a:custGeom>
              <a:avLst/>
              <a:gdLst>
                <a:gd name="connsiteX0" fmla="*/ 7144 w 1200150"/>
                <a:gd name="connsiteY0" fmla="*/ 7144 h 733425"/>
                <a:gd name="connsiteX1" fmla="*/ 1196816 w 1200150"/>
                <a:gd name="connsiteY1" fmla="*/ 7144 h 733425"/>
                <a:gd name="connsiteX2" fmla="*/ 1196816 w 1200150"/>
                <a:gd name="connsiteY2" fmla="*/ 730091 h 733425"/>
                <a:gd name="connsiteX3" fmla="*/ 7144 w 1200150"/>
                <a:gd name="connsiteY3" fmla="*/ 730091 h 733425"/>
              </a:gdLst>
              <a:ahLst/>
              <a:cxnLst>
                <a:cxn ang="0">
                  <a:pos x="connsiteX0" y="connsiteY0"/>
                </a:cxn>
                <a:cxn ang="0">
                  <a:pos x="connsiteX1" y="connsiteY1"/>
                </a:cxn>
                <a:cxn ang="0">
                  <a:pos x="connsiteX2" y="connsiteY2"/>
                </a:cxn>
                <a:cxn ang="0">
                  <a:pos x="connsiteX3" y="connsiteY3"/>
                </a:cxn>
              </a:cxnLst>
              <a:rect l="l" t="t" r="r" b="b"/>
              <a:pathLst>
                <a:path w="1200150" h="733425">
                  <a:moveTo>
                    <a:pt x="7144" y="7144"/>
                  </a:moveTo>
                  <a:lnTo>
                    <a:pt x="1196816" y="7144"/>
                  </a:lnTo>
                  <a:lnTo>
                    <a:pt x="1196816" y="730091"/>
                  </a:lnTo>
                  <a:lnTo>
                    <a:pt x="7144" y="730091"/>
                  </a:lnTo>
                  <a:close/>
                </a:path>
              </a:pathLst>
            </a:custGeom>
            <a:solidFill>
              <a:srgbClr val="F2F2F2"/>
            </a:solidFill>
            <a:ln w="9525" cap="flat">
              <a:noFill/>
              <a:prstDash val="solid"/>
              <a:miter/>
            </a:ln>
          </p:spPr>
          <p:txBody>
            <a:bodyPr rtlCol="0" anchor="ctr"/>
            <a:lstStyle/>
            <a:p>
              <a:r>
                <a:rPr lang="en-US" b="1" dirty="0" smtClean="0">
                  <a:ln w="18000">
                    <a:solidFill>
                      <a:schemeClr val="accent2">
                        <a:satMod val="140000"/>
                      </a:schemeClr>
                    </a:solidFill>
                    <a:prstDash val="solid"/>
                    <a:miter lim="800000"/>
                  </a:ln>
                  <a:solidFill>
                    <a:schemeClr val="tx1">
                      <a:lumMod val="95000"/>
                      <a:lumOff val="5000"/>
                    </a:schemeClr>
                  </a:solidFill>
                  <a:effectLst>
                    <a:outerShdw blurRad="25500" dist="23000" dir="7020000" algn="tl">
                      <a:srgbClr val="000000">
                        <a:alpha val="50000"/>
                      </a:srgbClr>
                    </a:outerShdw>
                  </a:effectLst>
                </a:rPr>
                <a:t>  Index page</a:t>
              </a:r>
              <a:endParaRPr lang="en-US" b="1" dirty="0">
                <a:ln w="18000">
                  <a:solidFill>
                    <a:schemeClr val="accent2">
                      <a:satMod val="140000"/>
                    </a:schemeClr>
                  </a:solidFill>
                  <a:prstDash val="solid"/>
                  <a:miter lim="800000"/>
                </a:ln>
                <a:solidFill>
                  <a:schemeClr val="tx1">
                    <a:lumMod val="95000"/>
                    <a:lumOff val="5000"/>
                  </a:schemeClr>
                </a:solidFill>
                <a:effectLst>
                  <a:outerShdw blurRad="25500" dist="23000" dir="7020000" algn="tl">
                    <a:srgbClr val="000000">
                      <a:alpha val="50000"/>
                    </a:srgbClr>
                  </a:outerShdw>
                </a:effectLst>
              </a:endParaRPr>
            </a:p>
          </p:txBody>
        </p:sp>
        <p:sp>
          <p:nvSpPr>
            <p:cNvPr id="47" name="Freeform: Shape 46">
              <a:extLst>
                <a:ext uri="{FF2B5EF4-FFF2-40B4-BE49-F238E27FC236}">
                  <a16:creationId xmlns:a16="http://schemas.microsoft.com/office/drawing/2014/main" xmlns="" id="{8BE08AE1-3A3A-47EA-9BC0-D8DBEC04E2BA}"/>
                </a:ext>
              </a:extLst>
            </p:cNvPr>
            <p:cNvSpPr/>
            <p:nvPr/>
          </p:nvSpPr>
          <p:spPr>
            <a:xfrm>
              <a:off x="-548507" y="6164484"/>
              <a:ext cx="11570449" cy="460187"/>
            </a:xfrm>
            <a:custGeom>
              <a:avLst/>
              <a:gdLst>
                <a:gd name="connsiteX0" fmla="*/ 50006 w 1676400"/>
                <a:gd name="connsiteY0" fmla="*/ 7144 h 66675"/>
                <a:gd name="connsiteX1" fmla="*/ 1630204 w 1676400"/>
                <a:gd name="connsiteY1" fmla="*/ 7144 h 66675"/>
                <a:gd name="connsiteX2" fmla="*/ 1672114 w 1676400"/>
                <a:gd name="connsiteY2" fmla="*/ 49054 h 66675"/>
                <a:gd name="connsiteX3" fmla="*/ 1672114 w 1676400"/>
                <a:gd name="connsiteY3" fmla="*/ 57626 h 66675"/>
                <a:gd name="connsiteX4" fmla="*/ 1656874 w 1676400"/>
                <a:gd name="connsiteY4" fmla="*/ 62389 h 66675"/>
                <a:gd name="connsiteX5" fmla="*/ 1654016 w 1676400"/>
                <a:gd name="connsiteY5" fmla="*/ 62389 h 66675"/>
                <a:gd name="connsiteX6" fmla="*/ 29051 w 1676400"/>
                <a:gd name="connsiteY6" fmla="*/ 62389 h 66675"/>
                <a:gd name="connsiteX7" fmla="*/ 21431 w 1676400"/>
                <a:gd name="connsiteY7" fmla="*/ 63341 h 66675"/>
                <a:gd name="connsiteX8" fmla="*/ 7144 w 1676400"/>
                <a:gd name="connsiteY8" fmla="*/ 55721 h 66675"/>
                <a:gd name="connsiteX9" fmla="*/ 7144 w 1676400"/>
                <a:gd name="connsiteY9" fmla="*/ 48101 h 66675"/>
                <a:gd name="connsiteX10" fmla="*/ 50006 w 1676400"/>
                <a:gd name="connsiteY10" fmla="*/ 714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6400" h="66675">
                  <a:moveTo>
                    <a:pt x="50006" y="7144"/>
                  </a:moveTo>
                  <a:lnTo>
                    <a:pt x="1630204" y="7144"/>
                  </a:lnTo>
                  <a:cubicBezTo>
                    <a:pt x="1653064" y="7144"/>
                    <a:pt x="1672114" y="26194"/>
                    <a:pt x="1672114" y="49054"/>
                  </a:cubicBezTo>
                  <a:lnTo>
                    <a:pt x="1672114" y="57626"/>
                  </a:lnTo>
                  <a:cubicBezTo>
                    <a:pt x="1672114" y="57626"/>
                    <a:pt x="1674019" y="64294"/>
                    <a:pt x="1656874" y="62389"/>
                  </a:cubicBezTo>
                  <a:cubicBezTo>
                    <a:pt x="1655921" y="62389"/>
                    <a:pt x="1654969" y="62389"/>
                    <a:pt x="1654016" y="62389"/>
                  </a:cubicBezTo>
                  <a:lnTo>
                    <a:pt x="29051" y="62389"/>
                  </a:lnTo>
                  <a:cubicBezTo>
                    <a:pt x="26194" y="62389"/>
                    <a:pt x="24289" y="62389"/>
                    <a:pt x="21431" y="63341"/>
                  </a:cubicBezTo>
                  <a:cubicBezTo>
                    <a:pt x="16669" y="64294"/>
                    <a:pt x="8096" y="64294"/>
                    <a:pt x="7144" y="55721"/>
                  </a:cubicBezTo>
                  <a:lnTo>
                    <a:pt x="7144" y="48101"/>
                  </a:lnTo>
                  <a:cubicBezTo>
                    <a:pt x="8096" y="25241"/>
                    <a:pt x="26194" y="7144"/>
                    <a:pt x="50006" y="7144"/>
                  </a:cubicBezTo>
                  <a:close/>
                </a:path>
              </a:pathLst>
            </a:custGeom>
            <a:solidFill>
              <a:srgbClr val="CCCCCC"/>
            </a:solidFill>
            <a:ln w="9525" cap="flat">
              <a:noFill/>
              <a:prstDash val="solid"/>
              <a:miter/>
            </a:ln>
          </p:spPr>
          <p:txBody>
            <a:bodyPr rtlCol="0" anchor="ctr"/>
            <a:lstStyle/>
            <a:p>
              <a:endParaRPr lang="en-US" b="1" dirty="0">
                <a:ln w="18000">
                  <a:solidFill>
                    <a:schemeClr val="accent2">
                      <a:satMod val="140000"/>
                    </a:schemeClr>
                  </a:solidFill>
                  <a:prstDash val="solid"/>
                  <a:miter lim="800000"/>
                </a:ln>
                <a:noFill/>
                <a:effectLst>
                  <a:outerShdw blurRad="25500" dist="23000" dir="7020000" algn="tl">
                    <a:srgbClr val="000000">
                      <a:alpha val="50000"/>
                    </a:srgbClr>
                  </a:outerShdw>
                </a:effectLst>
              </a:endParaRPr>
            </a:p>
          </p:txBody>
        </p:sp>
        <p:sp>
          <p:nvSpPr>
            <p:cNvPr id="48" name="Freeform: Shape 47">
              <a:extLst>
                <a:ext uri="{FF2B5EF4-FFF2-40B4-BE49-F238E27FC236}">
                  <a16:creationId xmlns:a16="http://schemas.microsoft.com/office/drawing/2014/main" xmlns="" id="{F81D0BB3-4F00-4CE8-854B-634AE73E518D}"/>
                </a:ext>
              </a:extLst>
            </p:cNvPr>
            <p:cNvSpPr/>
            <p:nvPr/>
          </p:nvSpPr>
          <p:spPr>
            <a:xfrm>
              <a:off x="4438629" y="6215033"/>
              <a:ext cx="1618413" cy="184076"/>
            </a:xfrm>
            <a:custGeom>
              <a:avLst/>
              <a:gdLst>
                <a:gd name="connsiteX0" fmla="*/ 1478513 w 1618413"/>
                <a:gd name="connsiteY0" fmla="*/ 177499 h 184076"/>
                <a:gd name="connsiteX1" fmla="*/ 1485084 w 1618413"/>
                <a:gd name="connsiteY1" fmla="*/ 177499 h 184076"/>
                <a:gd name="connsiteX2" fmla="*/ 1502686 w 1618413"/>
                <a:gd name="connsiteY2" fmla="*/ 178122 h 184076"/>
                <a:gd name="connsiteX3" fmla="*/ 1499879 w 1618413"/>
                <a:gd name="connsiteY3" fmla="*/ 178526 h 184076"/>
                <a:gd name="connsiteX4" fmla="*/ 1478513 w 1618413"/>
                <a:gd name="connsiteY4" fmla="*/ 177499 h 184076"/>
                <a:gd name="connsiteX5" fmla="*/ 84799 w 1618413"/>
                <a:gd name="connsiteY5" fmla="*/ 170928 h 184076"/>
                <a:gd name="connsiteX6" fmla="*/ 117666 w 1618413"/>
                <a:gd name="connsiteY6" fmla="*/ 177499 h 184076"/>
                <a:gd name="connsiteX7" fmla="*/ 104518 w 1618413"/>
                <a:gd name="connsiteY7" fmla="*/ 177499 h 184076"/>
                <a:gd name="connsiteX8" fmla="*/ 84799 w 1618413"/>
                <a:gd name="connsiteY8" fmla="*/ 170928 h 184076"/>
                <a:gd name="connsiteX9" fmla="*/ 1603418 w 1618413"/>
                <a:gd name="connsiteY9" fmla="*/ 0 h 184076"/>
                <a:gd name="connsiteX10" fmla="*/ 1616567 w 1618413"/>
                <a:gd name="connsiteY10" fmla="*/ 0 h 184076"/>
                <a:gd name="connsiteX11" fmla="*/ 1511177 w 1618413"/>
                <a:gd name="connsiteY11" fmla="*/ 178423 h 184076"/>
                <a:gd name="connsiteX12" fmla="*/ 1502686 w 1618413"/>
                <a:gd name="connsiteY12" fmla="*/ 178122 h 184076"/>
                <a:gd name="connsiteX13" fmla="*/ 1521501 w 1618413"/>
                <a:gd name="connsiteY13" fmla="*/ 175419 h 184076"/>
                <a:gd name="connsiteX14" fmla="*/ 1603418 w 1618413"/>
                <a:gd name="connsiteY14" fmla="*/ 6571 h 184076"/>
                <a:gd name="connsiteX15" fmla="*/ 5911 w 1618413"/>
                <a:gd name="connsiteY15" fmla="*/ 0 h 184076"/>
                <a:gd name="connsiteX16" fmla="*/ 19060 w 1618413"/>
                <a:gd name="connsiteY16" fmla="*/ 6571 h 184076"/>
                <a:gd name="connsiteX17" fmla="*/ 91379 w 1618413"/>
                <a:gd name="connsiteY17" fmla="*/ 184076 h 184076"/>
                <a:gd name="connsiteX18" fmla="*/ 5911 w 1618413"/>
                <a:gd name="connsiteY18" fmla="*/ 0 h 18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18413" h="184076">
                  <a:moveTo>
                    <a:pt x="1478513" y="177499"/>
                  </a:moveTo>
                  <a:lnTo>
                    <a:pt x="1485084" y="177499"/>
                  </a:lnTo>
                  <a:lnTo>
                    <a:pt x="1502686" y="178122"/>
                  </a:lnTo>
                  <a:lnTo>
                    <a:pt x="1499879" y="178526"/>
                  </a:lnTo>
                  <a:cubicBezTo>
                    <a:pt x="1487142" y="179142"/>
                    <a:pt x="1478513" y="177499"/>
                    <a:pt x="1478513" y="177499"/>
                  </a:cubicBezTo>
                  <a:close/>
                  <a:moveTo>
                    <a:pt x="84799" y="170928"/>
                  </a:moveTo>
                  <a:cubicBezTo>
                    <a:pt x="97947" y="177499"/>
                    <a:pt x="104518" y="177499"/>
                    <a:pt x="117666" y="177499"/>
                  </a:cubicBezTo>
                  <a:lnTo>
                    <a:pt x="104518" y="177499"/>
                  </a:lnTo>
                  <a:cubicBezTo>
                    <a:pt x="97947" y="177499"/>
                    <a:pt x="91370" y="177499"/>
                    <a:pt x="84799" y="170928"/>
                  </a:cubicBezTo>
                  <a:close/>
                  <a:moveTo>
                    <a:pt x="1603418" y="0"/>
                  </a:moveTo>
                  <a:lnTo>
                    <a:pt x="1616567" y="0"/>
                  </a:lnTo>
                  <a:cubicBezTo>
                    <a:pt x="1631361" y="152847"/>
                    <a:pt x="1553705" y="176266"/>
                    <a:pt x="1511177" y="178423"/>
                  </a:cubicBezTo>
                  <a:lnTo>
                    <a:pt x="1502686" y="178122"/>
                  </a:lnTo>
                  <a:lnTo>
                    <a:pt x="1521501" y="175419"/>
                  </a:lnTo>
                  <a:cubicBezTo>
                    <a:pt x="1560791" y="165788"/>
                    <a:pt x="1611636" y="129836"/>
                    <a:pt x="1603418" y="6571"/>
                  </a:cubicBezTo>
                  <a:close/>
                  <a:moveTo>
                    <a:pt x="5911" y="0"/>
                  </a:moveTo>
                  <a:lnTo>
                    <a:pt x="19060" y="6571"/>
                  </a:lnTo>
                  <a:cubicBezTo>
                    <a:pt x="19060" y="6571"/>
                    <a:pt x="-20385" y="144631"/>
                    <a:pt x="91379" y="184076"/>
                  </a:cubicBezTo>
                  <a:cubicBezTo>
                    <a:pt x="-33534" y="151202"/>
                    <a:pt x="5911" y="0"/>
                    <a:pt x="5911" y="0"/>
                  </a:cubicBezTo>
                  <a:close/>
                </a:path>
              </a:pathLst>
            </a:custGeom>
            <a:solidFill>
              <a:srgbClr val="4D4D4D"/>
            </a:solidFill>
            <a:ln w="9525" cap="flat">
              <a:noFill/>
              <a:prstDash val="solid"/>
              <a:miter/>
            </a:ln>
          </p:spPr>
          <p:txBody>
            <a:bodyPr rtlCol="0" anchor="ctr"/>
            <a:lstStyle/>
            <a:p>
              <a:endParaRPr lang="en-US" b="1">
                <a:ln w="18000">
                  <a:solidFill>
                    <a:schemeClr val="accent2">
                      <a:satMod val="140000"/>
                    </a:schemeClr>
                  </a:solidFill>
                  <a:prstDash val="solid"/>
                  <a:miter lim="800000"/>
                </a:ln>
                <a:noFill/>
                <a:effectLst>
                  <a:outerShdw blurRad="25500" dist="23000" dir="7020000" algn="tl">
                    <a:srgbClr val="000000">
                      <a:alpha val="50000"/>
                    </a:srgbClr>
                  </a:outerShdw>
                </a:effectLst>
              </a:endParaRPr>
            </a:p>
          </p:txBody>
        </p:sp>
        <p:grpSp>
          <p:nvGrpSpPr>
            <p:cNvPr id="12" name="Group 48">
              <a:extLst>
                <a:ext uri="{FF2B5EF4-FFF2-40B4-BE49-F238E27FC236}">
                  <a16:creationId xmlns:a16="http://schemas.microsoft.com/office/drawing/2014/main" xmlns="" id="{F54CC336-7B9D-4213-A626-2752F67A7941}"/>
                </a:ext>
              </a:extLst>
            </p:cNvPr>
            <p:cNvGrpSpPr/>
            <p:nvPr/>
          </p:nvGrpSpPr>
          <p:grpSpPr>
            <a:xfrm>
              <a:off x="1606" y="6382978"/>
              <a:ext cx="413937" cy="115242"/>
              <a:chOff x="5955" y="6353672"/>
              <a:chExt cx="413937" cy="115242"/>
            </a:xfrm>
          </p:grpSpPr>
          <p:sp>
            <p:nvSpPr>
              <p:cNvPr id="54" name="Rectangle: Rounded Corners 53">
                <a:extLst>
                  <a:ext uri="{FF2B5EF4-FFF2-40B4-BE49-F238E27FC236}">
                    <a16:creationId xmlns:a16="http://schemas.microsoft.com/office/drawing/2014/main" xmlns="" id="{9776B672-431A-423E-B7F6-E710527C1889}"/>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n w="18000">
                    <a:solidFill>
                      <a:schemeClr val="accent2">
                        <a:satMod val="140000"/>
                      </a:schemeClr>
                    </a:solidFill>
                    <a:prstDash val="solid"/>
                    <a:miter lim="800000"/>
                  </a:ln>
                  <a:noFill/>
                  <a:effectLst>
                    <a:outerShdw blurRad="25500" dist="23000" dir="7020000" algn="tl">
                      <a:srgbClr val="000000">
                        <a:alpha val="50000"/>
                      </a:srgbClr>
                    </a:outerShdw>
                  </a:effectLst>
                </a:endParaRPr>
              </a:p>
            </p:txBody>
          </p:sp>
          <p:sp>
            <p:nvSpPr>
              <p:cNvPr id="55" name="Rectangle: Rounded Corners 54">
                <a:extLst>
                  <a:ext uri="{FF2B5EF4-FFF2-40B4-BE49-F238E27FC236}">
                    <a16:creationId xmlns:a16="http://schemas.microsoft.com/office/drawing/2014/main" xmlns="" id="{51F1711F-5955-4C8A-9F72-A6990E058ACE}"/>
                  </a:ext>
                </a:extLst>
              </p:cNvPr>
              <p:cNvSpPr/>
              <p:nvPr/>
            </p:nvSpPr>
            <p:spPr>
              <a:xfrm>
                <a:off x="99417" y="6382279"/>
                <a:ext cx="227012"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n w="18000">
                    <a:solidFill>
                      <a:schemeClr val="accent2">
                        <a:satMod val="140000"/>
                      </a:schemeClr>
                    </a:solidFill>
                    <a:prstDash val="solid"/>
                    <a:miter lim="800000"/>
                  </a:ln>
                  <a:noFill/>
                  <a:effectLst>
                    <a:outerShdw blurRad="25500" dist="23000" dir="7020000" algn="tl">
                      <a:srgbClr val="000000">
                        <a:alpha val="50000"/>
                      </a:srgbClr>
                    </a:outerShdw>
                  </a:effectLst>
                </a:endParaRPr>
              </a:p>
            </p:txBody>
          </p:sp>
        </p:grpSp>
        <p:grpSp>
          <p:nvGrpSpPr>
            <p:cNvPr id="14" name="Group 49">
              <a:extLst>
                <a:ext uri="{FF2B5EF4-FFF2-40B4-BE49-F238E27FC236}">
                  <a16:creationId xmlns:a16="http://schemas.microsoft.com/office/drawing/2014/main" xmlns="" id="{CE1C3A07-0178-4B06-8527-31909A97BF64}"/>
                </a:ext>
              </a:extLst>
            </p:cNvPr>
            <p:cNvGrpSpPr/>
            <p:nvPr/>
          </p:nvGrpSpPr>
          <p:grpSpPr>
            <a:xfrm>
              <a:off x="9855291" y="6381600"/>
              <a:ext cx="885989" cy="115242"/>
              <a:chOff x="5955" y="6353672"/>
              <a:chExt cx="413937" cy="115242"/>
            </a:xfrm>
          </p:grpSpPr>
          <p:sp>
            <p:nvSpPr>
              <p:cNvPr id="52" name="Rectangle: Rounded Corners 51">
                <a:extLst>
                  <a:ext uri="{FF2B5EF4-FFF2-40B4-BE49-F238E27FC236}">
                    <a16:creationId xmlns:a16="http://schemas.microsoft.com/office/drawing/2014/main" xmlns="" id="{1A525325-7DD9-4F0C-93A9-807542B5D54C}"/>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n w="18000">
                    <a:solidFill>
                      <a:schemeClr val="accent2">
                        <a:satMod val="140000"/>
                      </a:schemeClr>
                    </a:solidFill>
                    <a:prstDash val="solid"/>
                    <a:miter lim="800000"/>
                  </a:ln>
                  <a:noFill/>
                  <a:effectLst>
                    <a:outerShdw blurRad="25500" dist="23000" dir="7020000" algn="tl">
                      <a:srgbClr val="000000">
                        <a:alpha val="50000"/>
                      </a:srgbClr>
                    </a:outerShdw>
                  </a:effectLst>
                </a:endParaRPr>
              </a:p>
            </p:txBody>
          </p:sp>
          <p:sp>
            <p:nvSpPr>
              <p:cNvPr id="53" name="Rectangle: Rounded Corners 52">
                <a:extLst>
                  <a:ext uri="{FF2B5EF4-FFF2-40B4-BE49-F238E27FC236}">
                    <a16:creationId xmlns:a16="http://schemas.microsoft.com/office/drawing/2014/main" xmlns="" id="{C5884DAD-F909-4F83-9FCC-587CAA84714C}"/>
                  </a:ext>
                </a:extLst>
              </p:cNvPr>
              <p:cNvSpPr/>
              <p:nvPr/>
            </p:nvSpPr>
            <p:spPr>
              <a:xfrm>
                <a:off x="84761" y="6382279"/>
                <a:ext cx="256326"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18000">
                    <a:solidFill>
                      <a:schemeClr val="accent2">
                        <a:satMod val="140000"/>
                      </a:schemeClr>
                    </a:solidFill>
                    <a:prstDash val="solid"/>
                    <a:miter lim="800000"/>
                  </a:ln>
                  <a:noFill/>
                  <a:effectLst>
                    <a:outerShdw blurRad="25500" dist="23000" dir="7020000" algn="tl">
                      <a:srgbClr val="000000">
                        <a:alpha val="50000"/>
                      </a:srgbClr>
                    </a:outerShdw>
                  </a:effectLst>
                </a:endParaRPr>
              </a:p>
            </p:txBody>
          </p:sp>
        </p:grpSp>
        <p:sp>
          <p:nvSpPr>
            <p:cNvPr id="51" name="Freeform: Shape 50">
              <a:extLst>
                <a:ext uri="{FF2B5EF4-FFF2-40B4-BE49-F238E27FC236}">
                  <a16:creationId xmlns:a16="http://schemas.microsoft.com/office/drawing/2014/main" xmlns="" id="{38B51A5B-EE1F-45EC-8CBF-F71D5D96B7FA}"/>
                </a:ext>
              </a:extLst>
            </p:cNvPr>
            <p:cNvSpPr/>
            <p:nvPr/>
          </p:nvSpPr>
          <p:spPr>
            <a:xfrm>
              <a:off x="3892805" y="496953"/>
              <a:ext cx="5479036" cy="5431217"/>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b="1" dirty="0">
                <a:ln w="18000">
                  <a:solidFill>
                    <a:schemeClr val="accent2">
                      <a:satMod val="140000"/>
                    </a:schemeClr>
                  </a:solidFill>
                  <a:prstDash val="solid"/>
                  <a:miter lim="800000"/>
                </a:ln>
                <a:noFill/>
                <a:effectLst>
                  <a:outerShdw blurRad="25500" dist="23000" dir="7020000" algn="tl">
                    <a:srgbClr val="000000">
                      <a:alpha val="50000"/>
                    </a:srgbClr>
                  </a:outerShdw>
                </a:effectLst>
              </a:endParaRPr>
            </a:p>
          </p:txBody>
        </p:sp>
      </p:grpSp>
      <p:sp>
        <p:nvSpPr>
          <p:cNvPr id="63" name="Heart 17">
            <a:extLst>
              <a:ext uri="{FF2B5EF4-FFF2-40B4-BE49-F238E27FC236}">
                <a16:creationId xmlns:a16="http://schemas.microsoft.com/office/drawing/2014/main" xmlns="" id="{053D9A91-4CDD-4A7F-89D4-216035FE5A68}"/>
              </a:ext>
            </a:extLst>
          </p:cNvPr>
          <p:cNvSpPr/>
          <p:nvPr/>
        </p:nvSpPr>
        <p:spPr>
          <a:xfrm>
            <a:off x="3940180" y="4681871"/>
            <a:ext cx="391429" cy="383783"/>
          </a:xfrm>
          <a:custGeom>
            <a:avLst/>
            <a:gdLst/>
            <a:ahLst/>
            <a:cxnLst/>
            <a:rect l="l" t="t" r="r" b="b"/>
            <a:pathLst>
              <a:path w="3263621" h="3199863">
                <a:moveTo>
                  <a:pt x="1896188" y="786599"/>
                </a:moveTo>
                <a:cubicBezTo>
                  <a:pt x="1878938" y="786251"/>
                  <a:pt x="1861335" y="789280"/>
                  <a:pt x="1844305" y="796082"/>
                </a:cubicBezTo>
                <a:cubicBezTo>
                  <a:pt x="1792333" y="816839"/>
                  <a:pt x="1760707" y="866742"/>
                  <a:pt x="1761231" y="919486"/>
                </a:cubicBezTo>
                <a:lnTo>
                  <a:pt x="1573886" y="1618665"/>
                </a:lnTo>
                <a:lnTo>
                  <a:pt x="1438574" y="1113672"/>
                </a:lnTo>
                <a:cubicBezTo>
                  <a:pt x="1424335" y="1060531"/>
                  <a:pt x="1379808" y="1023594"/>
                  <a:pt x="1328543" y="1016456"/>
                </a:cubicBezTo>
                <a:cubicBezTo>
                  <a:pt x="1320071" y="1015276"/>
                  <a:pt x="1311415" y="1014911"/>
                  <a:pt x="1302836" y="1018067"/>
                </a:cubicBezTo>
                <a:lnTo>
                  <a:pt x="1300556" y="1017667"/>
                </a:lnTo>
                <a:cubicBezTo>
                  <a:pt x="1298914" y="1017711"/>
                  <a:pt x="1297275" y="1017786"/>
                  <a:pt x="1295680" y="1018515"/>
                </a:cubicBezTo>
                <a:lnTo>
                  <a:pt x="1275904" y="1019755"/>
                </a:lnTo>
                <a:cubicBezTo>
                  <a:pt x="1273459" y="1020410"/>
                  <a:pt x="1271049" y="1021129"/>
                  <a:pt x="1269080" y="1023145"/>
                </a:cubicBezTo>
                <a:cubicBezTo>
                  <a:pt x="1229892" y="1033156"/>
                  <a:pt x="1196286" y="1061513"/>
                  <a:pt x="1180414" y="1102068"/>
                </a:cubicBezTo>
                <a:lnTo>
                  <a:pt x="902406" y="1812437"/>
                </a:lnTo>
                <a:lnTo>
                  <a:pt x="612897" y="1812437"/>
                </a:lnTo>
                <a:cubicBezTo>
                  <a:pt x="539543" y="1812437"/>
                  <a:pt x="480078" y="1871902"/>
                  <a:pt x="480078" y="1945256"/>
                </a:cubicBezTo>
                <a:cubicBezTo>
                  <a:pt x="480078" y="2018610"/>
                  <a:pt x="539543" y="2078075"/>
                  <a:pt x="612897" y="2078075"/>
                </a:cubicBezTo>
                <a:lnTo>
                  <a:pt x="966673" y="2078075"/>
                </a:lnTo>
                <a:cubicBezTo>
                  <a:pt x="1008666" y="2088839"/>
                  <a:pt x="1051924" y="2075535"/>
                  <a:pt x="1081835" y="2045978"/>
                </a:cubicBezTo>
                <a:cubicBezTo>
                  <a:pt x="1105846" y="2028294"/>
                  <a:pt x="1122213" y="2001701"/>
                  <a:pt x="1125659" y="1970866"/>
                </a:cubicBezTo>
                <a:lnTo>
                  <a:pt x="1284498" y="1565001"/>
                </a:lnTo>
                <a:lnTo>
                  <a:pt x="1443089" y="2156868"/>
                </a:lnTo>
                <a:cubicBezTo>
                  <a:pt x="1455914" y="2204733"/>
                  <a:pt x="1493311" y="2239452"/>
                  <a:pt x="1538593" y="2249086"/>
                </a:cubicBezTo>
                <a:lnTo>
                  <a:pt x="1542015" y="2250785"/>
                </a:lnTo>
                <a:cubicBezTo>
                  <a:pt x="1542604" y="2250943"/>
                  <a:pt x="1543193" y="2251097"/>
                  <a:pt x="1543870" y="2250902"/>
                </a:cubicBezTo>
                <a:cubicBezTo>
                  <a:pt x="1553422" y="2254514"/>
                  <a:pt x="1563610" y="2255524"/>
                  <a:pt x="1573886" y="2252783"/>
                </a:cubicBezTo>
                <a:cubicBezTo>
                  <a:pt x="1584162" y="2255524"/>
                  <a:pt x="1594351" y="2254515"/>
                  <a:pt x="1603903" y="2250901"/>
                </a:cubicBezTo>
                <a:lnTo>
                  <a:pt x="1605758" y="2250785"/>
                </a:lnTo>
                <a:cubicBezTo>
                  <a:pt x="1606974" y="2250459"/>
                  <a:pt x="1608181" y="2250118"/>
                  <a:pt x="1609178" y="2249086"/>
                </a:cubicBezTo>
                <a:cubicBezTo>
                  <a:pt x="1654461" y="2239453"/>
                  <a:pt x="1691859" y="2204734"/>
                  <a:pt x="1704684" y="2156868"/>
                </a:cubicBezTo>
                <a:lnTo>
                  <a:pt x="1921541" y="1347547"/>
                </a:lnTo>
                <a:lnTo>
                  <a:pt x="2181705" y="1998928"/>
                </a:lnTo>
                <a:cubicBezTo>
                  <a:pt x="2205326" y="2058070"/>
                  <a:pt x="2266689" y="2090865"/>
                  <a:pt x="2326593" y="2078075"/>
                </a:cubicBezTo>
                <a:lnTo>
                  <a:pt x="2671200" y="2078075"/>
                </a:lnTo>
                <a:cubicBezTo>
                  <a:pt x="2744554" y="2078075"/>
                  <a:pt x="2804019" y="2018610"/>
                  <a:pt x="2804019" y="1945256"/>
                </a:cubicBezTo>
                <a:cubicBezTo>
                  <a:pt x="2804019" y="1871902"/>
                  <a:pt x="2744554" y="1812437"/>
                  <a:pt x="2671200" y="1812437"/>
                </a:cubicBezTo>
                <a:lnTo>
                  <a:pt x="2393261" y="1812437"/>
                </a:lnTo>
                <a:lnTo>
                  <a:pt x="2016914" y="870162"/>
                </a:lnTo>
                <a:cubicBezTo>
                  <a:pt x="1996508" y="819071"/>
                  <a:pt x="1947937" y="787642"/>
                  <a:pt x="1896188" y="786599"/>
                </a:cubicBezTo>
                <a:close/>
                <a:moveTo>
                  <a:pt x="773454" y="106"/>
                </a:moveTo>
                <a:cubicBezTo>
                  <a:pt x="1097282" y="5742"/>
                  <a:pt x="1441967" y="238301"/>
                  <a:pt x="1631811" y="769863"/>
                </a:cubicBezTo>
                <a:cubicBezTo>
                  <a:pt x="2306811" y="-1120137"/>
                  <a:pt x="4939311" y="769863"/>
                  <a:pt x="1631811" y="3199863"/>
                </a:cubicBezTo>
                <a:cubicBezTo>
                  <a:pt x="-745455" y="1453301"/>
                  <a:pt x="-54107" y="-14297"/>
                  <a:pt x="773454" y="106"/>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ko-KR" altLang="en-US" sz="2700" dirty="0"/>
          </a:p>
        </p:txBody>
      </p:sp>
      <p:sp>
        <p:nvSpPr>
          <p:cNvPr id="64" name="Rounded Rectangle 25">
            <a:extLst>
              <a:ext uri="{FF2B5EF4-FFF2-40B4-BE49-F238E27FC236}">
                <a16:creationId xmlns:a16="http://schemas.microsoft.com/office/drawing/2014/main" xmlns="" id="{33A9D8B8-DC6E-4F7B-A466-328836E68691}"/>
              </a:ext>
            </a:extLst>
          </p:cNvPr>
          <p:cNvSpPr/>
          <p:nvPr/>
        </p:nvSpPr>
        <p:spPr>
          <a:xfrm>
            <a:off x="3842147" y="3033725"/>
            <a:ext cx="388596" cy="327507"/>
          </a:xfrm>
          <a:custGeom>
            <a:avLst/>
            <a:gdLst/>
            <a:ahLst/>
            <a:cxnLst/>
            <a:rect l="l" t="t" r="r" b="b"/>
            <a:pathLst>
              <a:path w="3240000" h="2730652">
                <a:moveTo>
                  <a:pt x="1452811" y="1541940"/>
                </a:moveTo>
                <a:lnTo>
                  <a:pt x="1452811" y="1831951"/>
                </a:lnTo>
                <a:lnTo>
                  <a:pt x="1162800" y="1831951"/>
                </a:lnTo>
                <a:lnTo>
                  <a:pt x="1162800" y="2166329"/>
                </a:lnTo>
                <a:lnTo>
                  <a:pt x="1452811" y="2166329"/>
                </a:lnTo>
                <a:lnTo>
                  <a:pt x="1452811" y="2456340"/>
                </a:lnTo>
                <a:lnTo>
                  <a:pt x="1787189" y="2456340"/>
                </a:lnTo>
                <a:lnTo>
                  <a:pt x="1787189" y="2166329"/>
                </a:lnTo>
                <a:lnTo>
                  <a:pt x="2077200" y="2166329"/>
                </a:lnTo>
                <a:lnTo>
                  <a:pt x="2077200" y="1831951"/>
                </a:lnTo>
                <a:lnTo>
                  <a:pt x="1787189" y="1831951"/>
                </a:lnTo>
                <a:lnTo>
                  <a:pt x="1787189" y="1541940"/>
                </a:lnTo>
                <a:close/>
                <a:moveTo>
                  <a:pt x="0" y="1278453"/>
                </a:moveTo>
                <a:lnTo>
                  <a:pt x="3240000" y="1278453"/>
                </a:lnTo>
                <a:lnTo>
                  <a:pt x="3240000" y="2376509"/>
                </a:lnTo>
                <a:cubicBezTo>
                  <a:pt x="3240000" y="2572097"/>
                  <a:pt x="3081445" y="2730652"/>
                  <a:pt x="2885857" y="2730652"/>
                </a:cubicBezTo>
                <a:lnTo>
                  <a:pt x="354143" y="2730652"/>
                </a:lnTo>
                <a:cubicBezTo>
                  <a:pt x="158555" y="2730652"/>
                  <a:pt x="0" y="2572097"/>
                  <a:pt x="0" y="2376509"/>
                </a:cubicBezTo>
                <a:close/>
                <a:moveTo>
                  <a:pt x="1001150" y="200505"/>
                </a:moveTo>
                <a:cubicBezTo>
                  <a:pt x="933045" y="200505"/>
                  <a:pt x="877834" y="255715"/>
                  <a:pt x="877834" y="323821"/>
                </a:cubicBezTo>
                <a:lnTo>
                  <a:pt x="877834" y="605836"/>
                </a:lnTo>
                <a:lnTo>
                  <a:pt x="2362163" y="605836"/>
                </a:lnTo>
                <a:lnTo>
                  <a:pt x="2362163" y="323821"/>
                </a:lnTo>
                <a:cubicBezTo>
                  <a:pt x="2362163" y="255715"/>
                  <a:pt x="2306952" y="200505"/>
                  <a:pt x="2238846" y="200505"/>
                </a:cubicBezTo>
                <a:close/>
                <a:moveTo>
                  <a:pt x="843301" y="0"/>
                </a:moveTo>
                <a:lnTo>
                  <a:pt x="2396696" y="0"/>
                </a:lnTo>
                <a:cubicBezTo>
                  <a:pt x="2488075" y="0"/>
                  <a:pt x="2562152" y="74077"/>
                  <a:pt x="2562152" y="165456"/>
                </a:cubicBezTo>
                <a:lnTo>
                  <a:pt x="2562152" y="605836"/>
                </a:lnTo>
                <a:lnTo>
                  <a:pt x="2885857" y="605836"/>
                </a:lnTo>
                <a:cubicBezTo>
                  <a:pt x="3081445" y="605836"/>
                  <a:pt x="3240000" y="764391"/>
                  <a:pt x="3240000" y="959979"/>
                </a:cubicBezTo>
                <a:lnTo>
                  <a:pt x="3240000" y="1134437"/>
                </a:lnTo>
                <a:lnTo>
                  <a:pt x="0" y="1134437"/>
                </a:lnTo>
                <a:lnTo>
                  <a:pt x="0" y="959979"/>
                </a:lnTo>
                <a:cubicBezTo>
                  <a:pt x="0" y="764391"/>
                  <a:pt x="158555" y="605836"/>
                  <a:pt x="354143" y="605836"/>
                </a:cubicBezTo>
                <a:lnTo>
                  <a:pt x="677845" y="605836"/>
                </a:lnTo>
                <a:lnTo>
                  <a:pt x="677845" y="165456"/>
                </a:lnTo>
                <a:cubicBezTo>
                  <a:pt x="677845" y="74077"/>
                  <a:pt x="751923" y="0"/>
                  <a:pt x="84330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ko-KR" altLang="en-US" sz="2700" dirty="0"/>
          </a:p>
        </p:txBody>
      </p:sp>
      <p:sp>
        <p:nvSpPr>
          <p:cNvPr id="65" name="Chord 32">
            <a:extLst>
              <a:ext uri="{FF2B5EF4-FFF2-40B4-BE49-F238E27FC236}">
                <a16:creationId xmlns:a16="http://schemas.microsoft.com/office/drawing/2014/main" xmlns="" id="{4607E45B-003C-4701-92CA-049920C2CA69}"/>
              </a:ext>
            </a:extLst>
          </p:cNvPr>
          <p:cNvSpPr/>
          <p:nvPr/>
        </p:nvSpPr>
        <p:spPr>
          <a:xfrm>
            <a:off x="3863979" y="1334682"/>
            <a:ext cx="388596" cy="385187"/>
          </a:xfrm>
          <a:custGeom>
            <a:avLst/>
            <a:gdLst/>
            <a:ahLst/>
            <a:cxnLst/>
            <a:rect l="l" t="t" r="r" b="b"/>
            <a:pathLst>
              <a:path w="3240000" h="3211580">
                <a:moveTo>
                  <a:pt x="991906" y="2959580"/>
                </a:moveTo>
                <a:lnTo>
                  <a:pt x="2193254" y="2959580"/>
                </a:lnTo>
                <a:cubicBezTo>
                  <a:pt x="2215674" y="2959580"/>
                  <a:pt x="2233849" y="2977755"/>
                  <a:pt x="2233849" y="3000175"/>
                </a:cubicBezTo>
                <a:lnTo>
                  <a:pt x="2233849" y="3170985"/>
                </a:lnTo>
                <a:cubicBezTo>
                  <a:pt x="2233849" y="3193405"/>
                  <a:pt x="2215674" y="3211580"/>
                  <a:pt x="2193254" y="3211580"/>
                </a:cubicBezTo>
                <a:lnTo>
                  <a:pt x="991906" y="3211580"/>
                </a:lnTo>
                <a:cubicBezTo>
                  <a:pt x="969486" y="3211580"/>
                  <a:pt x="951311" y="3193405"/>
                  <a:pt x="951311" y="3170985"/>
                </a:cubicBezTo>
                <a:lnTo>
                  <a:pt x="951311" y="3000175"/>
                </a:lnTo>
                <a:cubicBezTo>
                  <a:pt x="951311" y="2977755"/>
                  <a:pt x="969486" y="2959580"/>
                  <a:pt x="991906" y="2959580"/>
                </a:cubicBezTo>
                <a:close/>
                <a:moveTo>
                  <a:pt x="1439043" y="1763796"/>
                </a:moveTo>
                <a:lnTo>
                  <a:pt x="1439043" y="2067459"/>
                </a:lnTo>
                <a:lnTo>
                  <a:pt x="1135380" y="2067459"/>
                </a:lnTo>
                <a:lnTo>
                  <a:pt x="1135380" y="2374533"/>
                </a:lnTo>
                <a:lnTo>
                  <a:pt x="1439043" y="2374533"/>
                </a:lnTo>
                <a:lnTo>
                  <a:pt x="1439043" y="2678196"/>
                </a:lnTo>
                <a:lnTo>
                  <a:pt x="1746117" y="2678196"/>
                </a:lnTo>
                <a:lnTo>
                  <a:pt x="1746117" y="2374533"/>
                </a:lnTo>
                <a:lnTo>
                  <a:pt x="2049780" y="2374533"/>
                </a:lnTo>
                <a:lnTo>
                  <a:pt x="2049780" y="2067459"/>
                </a:lnTo>
                <a:lnTo>
                  <a:pt x="1746117" y="2067459"/>
                </a:lnTo>
                <a:lnTo>
                  <a:pt x="1746117" y="1763796"/>
                </a:lnTo>
                <a:close/>
                <a:moveTo>
                  <a:pt x="128358" y="1541040"/>
                </a:moveTo>
                <a:lnTo>
                  <a:pt x="3056915" y="1550917"/>
                </a:lnTo>
                <a:cubicBezTo>
                  <a:pt x="3061111" y="2078028"/>
                  <a:pt x="2781683" y="2566719"/>
                  <a:pt x="2325284" y="2830467"/>
                </a:cubicBezTo>
                <a:lnTo>
                  <a:pt x="2182018" y="2900953"/>
                </a:lnTo>
                <a:lnTo>
                  <a:pt x="1002135" y="2900953"/>
                </a:lnTo>
                <a:cubicBezTo>
                  <a:pt x="950374" y="2879821"/>
                  <a:pt x="900231" y="2854191"/>
                  <a:pt x="851341" y="2825496"/>
                </a:cubicBezTo>
                <a:cubicBezTo>
                  <a:pt x="396732" y="2558675"/>
                  <a:pt x="120607" y="2068110"/>
                  <a:pt x="128358" y="1541040"/>
                </a:cubicBezTo>
                <a:close/>
                <a:moveTo>
                  <a:pt x="61067" y="1230414"/>
                </a:moveTo>
                <a:lnTo>
                  <a:pt x="3178933" y="1230414"/>
                </a:lnTo>
                <a:cubicBezTo>
                  <a:pt x="3212659" y="1230414"/>
                  <a:pt x="3240000" y="1257755"/>
                  <a:pt x="3240000" y="1291481"/>
                </a:cubicBezTo>
                <a:lnTo>
                  <a:pt x="3240000" y="1421347"/>
                </a:lnTo>
                <a:cubicBezTo>
                  <a:pt x="3240000" y="1455073"/>
                  <a:pt x="3212659" y="1482414"/>
                  <a:pt x="3178933" y="1482414"/>
                </a:cubicBezTo>
                <a:lnTo>
                  <a:pt x="61067" y="1482414"/>
                </a:lnTo>
                <a:cubicBezTo>
                  <a:pt x="27341" y="1482414"/>
                  <a:pt x="0" y="1455073"/>
                  <a:pt x="0" y="1421347"/>
                </a:cubicBezTo>
                <a:lnTo>
                  <a:pt x="0" y="1291481"/>
                </a:lnTo>
                <a:cubicBezTo>
                  <a:pt x="0" y="1257755"/>
                  <a:pt x="27341" y="1230414"/>
                  <a:pt x="61067" y="1230414"/>
                </a:cubicBezTo>
                <a:close/>
                <a:moveTo>
                  <a:pt x="2481726" y="315922"/>
                </a:moveTo>
                <a:lnTo>
                  <a:pt x="2862412" y="696608"/>
                </a:lnTo>
                <a:lnTo>
                  <a:pt x="2420437" y="1138584"/>
                </a:lnTo>
                <a:lnTo>
                  <a:pt x="1659064" y="1138584"/>
                </a:lnTo>
                <a:close/>
                <a:moveTo>
                  <a:pt x="2730827" y="0"/>
                </a:moveTo>
                <a:cubicBezTo>
                  <a:pt x="2765703" y="0"/>
                  <a:pt x="2800581" y="13305"/>
                  <a:pt x="2827191" y="39915"/>
                </a:cubicBezTo>
                <a:lnTo>
                  <a:pt x="3143636" y="356360"/>
                </a:lnTo>
                <a:cubicBezTo>
                  <a:pt x="3196857" y="409581"/>
                  <a:pt x="3196857" y="495868"/>
                  <a:pt x="3143636" y="549088"/>
                </a:cubicBezTo>
                <a:lnTo>
                  <a:pt x="3082882" y="609843"/>
                </a:lnTo>
                <a:cubicBezTo>
                  <a:pt x="3029661" y="663063"/>
                  <a:pt x="2943375" y="663064"/>
                  <a:pt x="2890155" y="609843"/>
                </a:cubicBezTo>
                <a:lnTo>
                  <a:pt x="2573708" y="293397"/>
                </a:lnTo>
                <a:cubicBezTo>
                  <a:pt x="2520488" y="240176"/>
                  <a:pt x="2520488" y="153889"/>
                  <a:pt x="2573708" y="100669"/>
                </a:cubicBezTo>
                <a:lnTo>
                  <a:pt x="2634463" y="39914"/>
                </a:lnTo>
                <a:cubicBezTo>
                  <a:pt x="2661073" y="13305"/>
                  <a:pt x="2695950" y="0"/>
                  <a:pt x="273082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ko-KR" altLang="en-US" sz="2700" dirty="0"/>
          </a:p>
        </p:txBody>
      </p:sp>
      <p:sp>
        <p:nvSpPr>
          <p:cNvPr id="66" name="Rounded Rectangle 40">
            <a:extLst>
              <a:ext uri="{FF2B5EF4-FFF2-40B4-BE49-F238E27FC236}">
                <a16:creationId xmlns:a16="http://schemas.microsoft.com/office/drawing/2014/main" xmlns="" id="{C5D267B8-1EAE-4529-86DC-E7A43EF33A4C}"/>
              </a:ext>
            </a:extLst>
          </p:cNvPr>
          <p:cNvSpPr/>
          <p:nvPr/>
        </p:nvSpPr>
        <p:spPr>
          <a:xfrm rot="2942052">
            <a:off x="7918371" y="4689790"/>
            <a:ext cx="361215" cy="384279"/>
          </a:xfrm>
          <a:custGeom>
            <a:avLst/>
            <a:gdLst/>
            <a:ahLst/>
            <a:cxnLst/>
            <a:rect l="l" t="t" r="r" b="b"/>
            <a:pathLst>
              <a:path w="3011706" h="3204001">
                <a:moveTo>
                  <a:pt x="2432249" y="1011942"/>
                </a:moveTo>
                <a:cubicBezTo>
                  <a:pt x="2423608" y="1019482"/>
                  <a:pt x="2416303" y="1028841"/>
                  <a:pt x="2410966" y="1039800"/>
                </a:cubicBezTo>
                <a:lnTo>
                  <a:pt x="1969837" y="1945620"/>
                </a:lnTo>
                <a:cubicBezTo>
                  <a:pt x="1948488" y="1989457"/>
                  <a:pt x="1966719" y="2042300"/>
                  <a:pt x="2010556" y="2063648"/>
                </a:cubicBezTo>
                <a:cubicBezTo>
                  <a:pt x="2054392" y="2084996"/>
                  <a:pt x="2107235" y="2066766"/>
                  <a:pt x="2128583" y="2022929"/>
                </a:cubicBezTo>
                <a:lnTo>
                  <a:pt x="2569712" y="1117109"/>
                </a:lnTo>
                <a:cubicBezTo>
                  <a:pt x="2591061" y="1073271"/>
                  <a:pt x="2572830" y="1020430"/>
                  <a:pt x="2528993" y="999081"/>
                </a:cubicBezTo>
                <a:cubicBezTo>
                  <a:pt x="2496115" y="983070"/>
                  <a:pt x="2458172" y="989322"/>
                  <a:pt x="2432249" y="1011942"/>
                </a:cubicBezTo>
                <a:close/>
                <a:moveTo>
                  <a:pt x="1709549" y="1044955"/>
                </a:moveTo>
                <a:cubicBezTo>
                  <a:pt x="1978186" y="735551"/>
                  <a:pt x="2446780" y="702502"/>
                  <a:pt x="2756184" y="971139"/>
                </a:cubicBezTo>
                <a:cubicBezTo>
                  <a:pt x="3065588" y="1239776"/>
                  <a:pt x="3098636" y="1708370"/>
                  <a:pt x="2830000" y="2017774"/>
                </a:cubicBezTo>
                <a:cubicBezTo>
                  <a:pt x="2561363" y="2327178"/>
                  <a:pt x="2092769" y="2360227"/>
                  <a:pt x="1783365" y="2091590"/>
                </a:cubicBezTo>
                <a:cubicBezTo>
                  <a:pt x="1473960" y="1822953"/>
                  <a:pt x="1440912" y="1354359"/>
                  <a:pt x="1709549" y="1044955"/>
                </a:cubicBezTo>
                <a:close/>
                <a:moveTo>
                  <a:pt x="208197" y="1872243"/>
                </a:moveTo>
                <a:cubicBezTo>
                  <a:pt x="195168" y="1885273"/>
                  <a:pt x="187109" y="1903273"/>
                  <a:pt x="187109" y="1923155"/>
                </a:cubicBezTo>
                <a:lnTo>
                  <a:pt x="187109" y="2715155"/>
                </a:lnTo>
                <a:cubicBezTo>
                  <a:pt x="187109" y="2754920"/>
                  <a:pt x="219344" y="2787155"/>
                  <a:pt x="259109" y="2787155"/>
                </a:cubicBezTo>
                <a:cubicBezTo>
                  <a:pt x="298874" y="2787155"/>
                  <a:pt x="331109" y="2754920"/>
                  <a:pt x="331109" y="2715155"/>
                </a:cubicBezTo>
                <a:lnTo>
                  <a:pt x="331109" y="1923155"/>
                </a:lnTo>
                <a:cubicBezTo>
                  <a:pt x="331109" y="1883390"/>
                  <a:pt x="298874" y="1851155"/>
                  <a:pt x="259109" y="1851155"/>
                </a:cubicBezTo>
                <a:cubicBezTo>
                  <a:pt x="239226" y="1851156"/>
                  <a:pt x="221226" y="1859214"/>
                  <a:pt x="208197" y="1872243"/>
                </a:cubicBezTo>
                <a:close/>
                <a:moveTo>
                  <a:pt x="0" y="1625202"/>
                </a:moveTo>
                <a:cubicBezTo>
                  <a:pt x="418057" y="1737228"/>
                  <a:pt x="858998" y="1737384"/>
                  <a:pt x="1277606" y="1625336"/>
                </a:cubicBezTo>
                <a:cubicBezTo>
                  <a:pt x="1277605" y="1938624"/>
                  <a:pt x="1277605" y="2251911"/>
                  <a:pt x="1277605" y="2565198"/>
                </a:cubicBezTo>
                <a:cubicBezTo>
                  <a:pt x="1277605" y="2917999"/>
                  <a:pt x="991603" y="3204001"/>
                  <a:pt x="638802" y="3204001"/>
                </a:cubicBezTo>
                <a:lnTo>
                  <a:pt x="638803" y="3204000"/>
                </a:lnTo>
                <a:cubicBezTo>
                  <a:pt x="286002" y="3204000"/>
                  <a:pt x="0" y="2917999"/>
                  <a:pt x="0" y="2565197"/>
                </a:cubicBezTo>
                <a:close/>
                <a:moveTo>
                  <a:pt x="208197" y="459897"/>
                </a:moveTo>
                <a:cubicBezTo>
                  <a:pt x="195167" y="472926"/>
                  <a:pt x="187109" y="490926"/>
                  <a:pt x="187109" y="510808"/>
                </a:cubicBezTo>
                <a:lnTo>
                  <a:pt x="187109" y="1302808"/>
                </a:lnTo>
                <a:cubicBezTo>
                  <a:pt x="187109" y="1342573"/>
                  <a:pt x="219344" y="1374808"/>
                  <a:pt x="259109" y="1374808"/>
                </a:cubicBezTo>
                <a:cubicBezTo>
                  <a:pt x="298874" y="1374808"/>
                  <a:pt x="331109" y="1342573"/>
                  <a:pt x="331109" y="1302808"/>
                </a:cubicBezTo>
                <a:lnTo>
                  <a:pt x="331109" y="510808"/>
                </a:lnTo>
                <a:cubicBezTo>
                  <a:pt x="331109" y="471043"/>
                  <a:pt x="298874" y="438808"/>
                  <a:pt x="259109" y="438808"/>
                </a:cubicBezTo>
                <a:cubicBezTo>
                  <a:pt x="239226" y="438808"/>
                  <a:pt x="221226" y="446867"/>
                  <a:pt x="208197" y="459897"/>
                </a:cubicBezTo>
                <a:close/>
                <a:moveTo>
                  <a:pt x="187101" y="187101"/>
                </a:moveTo>
                <a:cubicBezTo>
                  <a:pt x="302701" y="71501"/>
                  <a:pt x="462402" y="0"/>
                  <a:pt x="638803" y="0"/>
                </a:cubicBezTo>
                <a:cubicBezTo>
                  <a:pt x="991604" y="0"/>
                  <a:pt x="1277606" y="286002"/>
                  <a:pt x="1277606" y="638803"/>
                </a:cubicBezTo>
                <a:lnTo>
                  <a:pt x="1277606" y="1497764"/>
                </a:lnTo>
                <a:cubicBezTo>
                  <a:pt x="859958" y="1616355"/>
                  <a:pt x="417375" y="1616210"/>
                  <a:pt x="0" y="1498771"/>
                </a:cubicBezTo>
                <a:lnTo>
                  <a:pt x="0" y="638803"/>
                </a:lnTo>
                <a:cubicBezTo>
                  <a:pt x="0" y="462403"/>
                  <a:pt x="71500" y="302702"/>
                  <a:pt x="187101" y="18710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ko-KR" altLang="en-US" sz="2700" dirty="0"/>
          </a:p>
        </p:txBody>
      </p:sp>
      <p:sp>
        <p:nvSpPr>
          <p:cNvPr id="67" name="Rounded Rectangle 17">
            <a:extLst>
              <a:ext uri="{FF2B5EF4-FFF2-40B4-BE49-F238E27FC236}">
                <a16:creationId xmlns:a16="http://schemas.microsoft.com/office/drawing/2014/main" xmlns="" id="{88908644-8735-48E5-AA3B-C1481EE6B74A}"/>
              </a:ext>
            </a:extLst>
          </p:cNvPr>
          <p:cNvSpPr>
            <a:spLocks noChangeAspect="1"/>
          </p:cNvSpPr>
          <p:nvPr/>
        </p:nvSpPr>
        <p:spPr>
          <a:xfrm>
            <a:off x="7962824" y="2993116"/>
            <a:ext cx="260009" cy="413693"/>
          </a:xfrm>
          <a:custGeom>
            <a:avLst/>
            <a:gdLst/>
            <a:ahLst/>
            <a:cxnLst/>
            <a:rect l="l" t="t" r="r" b="b"/>
            <a:pathLst>
              <a:path w="2016224" h="3207971">
                <a:moveTo>
                  <a:pt x="854575" y="1382799"/>
                </a:moveTo>
                <a:lnTo>
                  <a:pt x="854575" y="1686462"/>
                </a:lnTo>
                <a:lnTo>
                  <a:pt x="550912" y="1686462"/>
                </a:lnTo>
                <a:lnTo>
                  <a:pt x="550912" y="1993536"/>
                </a:lnTo>
                <a:lnTo>
                  <a:pt x="854575" y="1993536"/>
                </a:lnTo>
                <a:lnTo>
                  <a:pt x="854575" y="2297199"/>
                </a:lnTo>
                <a:lnTo>
                  <a:pt x="1161649" y="2297199"/>
                </a:lnTo>
                <a:lnTo>
                  <a:pt x="1161649" y="1993536"/>
                </a:lnTo>
                <a:lnTo>
                  <a:pt x="1465312" y="1993536"/>
                </a:lnTo>
                <a:lnTo>
                  <a:pt x="1465312" y="1686462"/>
                </a:lnTo>
                <a:lnTo>
                  <a:pt x="1161649" y="1686462"/>
                </a:lnTo>
                <a:lnTo>
                  <a:pt x="1161649" y="1382799"/>
                </a:lnTo>
                <a:close/>
                <a:moveTo>
                  <a:pt x="397285" y="941591"/>
                </a:moveTo>
                <a:lnTo>
                  <a:pt x="1618940" y="941591"/>
                </a:lnTo>
                <a:lnTo>
                  <a:pt x="1618940" y="2738407"/>
                </a:lnTo>
                <a:lnTo>
                  <a:pt x="397285" y="2738407"/>
                </a:lnTo>
                <a:close/>
                <a:moveTo>
                  <a:pt x="305673" y="849979"/>
                </a:moveTo>
                <a:lnTo>
                  <a:pt x="305673" y="2830019"/>
                </a:lnTo>
                <a:lnTo>
                  <a:pt x="1710552" y="2830019"/>
                </a:lnTo>
                <a:lnTo>
                  <a:pt x="1710552" y="849979"/>
                </a:lnTo>
                <a:close/>
                <a:moveTo>
                  <a:pt x="240515" y="472027"/>
                </a:moveTo>
                <a:lnTo>
                  <a:pt x="1775709" y="472027"/>
                </a:lnTo>
                <a:cubicBezTo>
                  <a:pt x="1908542" y="472027"/>
                  <a:pt x="2016224" y="579709"/>
                  <a:pt x="2016224" y="712542"/>
                </a:cubicBezTo>
                <a:lnTo>
                  <a:pt x="2016224" y="2967456"/>
                </a:lnTo>
                <a:cubicBezTo>
                  <a:pt x="2016224" y="3100289"/>
                  <a:pt x="1908542" y="3207971"/>
                  <a:pt x="1775709" y="3207971"/>
                </a:cubicBezTo>
                <a:lnTo>
                  <a:pt x="240515" y="3207971"/>
                </a:lnTo>
                <a:cubicBezTo>
                  <a:pt x="107682" y="3207971"/>
                  <a:pt x="0" y="3100289"/>
                  <a:pt x="0" y="2967456"/>
                </a:cubicBezTo>
                <a:lnTo>
                  <a:pt x="0" y="712542"/>
                </a:lnTo>
                <a:cubicBezTo>
                  <a:pt x="0" y="579709"/>
                  <a:pt x="107682" y="472027"/>
                  <a:pt x="240515" y="472027"/>
                </a:cubicBezTo>
                <a:close/>
                <a:moveTo>
                  <a:pt x="515787" y="0"/>
                </a:moveTo>
                <a:lnTo>
                  <a:pt x="1500437" y="0"/>
                </a:lnTo>
                <a:cubicBezTo>
                  <a:pt x="1541893" y="0"/>
                  <a:pt x="1575500" y="33607"/>
                  <a:pt x="1575500" y="75063"/>
                </a:cubicBezTo>
                <a:lnTo>
                  <a:pt x="1575500" y="367990"/>
                </a:lnTo>
                <a:lnTo>
                  <a:pt x="440724" y="367990"/>
                </a:lnTo>
                <a:lnTo>
                  <a:pt x="440724" y="75063"/>
                </a:lnTo>
                <a:cubicBezTo>
                  <a:pt x="440724" y="33607"/>
                  <a:pt x="474331" y="0"/>
                  <a:pt x="51578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ko-KR" altLang="en-US" sz="2700" dirty="0"/>
          </a:p>
        </p:txBody>
      </p:sp>
      <p:sp>
        <p:nvSpPr>
          <p:cNvPr id="68" name="Oval 25">
            <a:extLst>
              <a:ext uri="{FF2B5EF4-FFF2-40B4-BE49-F238E27FC236}">
                <a16:creationId xmlns:a16="http://schemas.microsoft.com/office/drawing/2014/main" xmlns="" id="{322DBC6F-B52D-473E-A68D-9C68D024D4A6}"/>
              </a:ext>
            </a:extLst>
          </p:cNvPr>
          <p:cNvSpPr>
            <a:spLocks noChangeAspect="1"/>
          </p:cNvSpPr>
          <p:nvPr/>
        </p:nvSpPr>
        <p:spPr>
          <a:xfrm>
            <a:off x="7890496" y="1331576"/>
            <a:ext cx="413129" cy="413693"/>
          </a:xfrm>
          <a:custGeom>
            <a:avLst/>
            <a:gdLst/>
            <a:ahLst/>
            <a:cxnLst/>
            <a:rect l="l" t="t" r="r" b="b"/>
            <a:pathLst>
              <a:path w="3225370" h="3229762">
                <a:moveTo>
                  <a:pt x="1355872" y="0"/>
                </a:moveTo>
                <a:cubicBezTo>
                  <a:pt x="1564636" y="0"/>
                  <a:pt x="1733872" y="169236"/>
                  <a:pt x="1733872" y="378000"/>
                </a:cubicBezTo>
                <a:cubicBezTo>
                  <a:pt x="1733872" y="530834"/>
                  <a:pt x="1643169" y="662483"/>
                  <a:pt x="1512292" y="721255"/>
                </a:cubicBezTo>
                <a:lnTo>
                  <a:pt x="1607042" y="1169019"/>
                </a:lnTo>
                <a:cubicBezTo>
                  <a:pt x="1611319" y="1167786"/>
                  <a:pt x="1615651" y="1167712"/>
                  <a:pt x="1620000" y="1167712"/>
                </a:cubicBezTo>
                <a:cubicBezTo>
                  <a:pt x="1828764" y="1167712"/>
                  <a:pt x="1998000" y="1336948"/>
                  <a:pt x="1998000" y="1545712"/>
                </a:cubicBezTo>
                <a:lnTo>
                  <a:pt x="1996362" y="1567711"/>
                </a:lnTo>
                <a:lnTo>
                  <a:pt x="2525816" y="1711728"/>
                </a:lnTo>
                <a:cubicBezTo>
                  <a:pt x="2591164" y="1602543"/>
                  <a:pt x="2710810" y="1530128"/>
                  <a:pt x="2847370" y="1530128"/>
                </a:cubicBezTo>
                <a:cubicBezTo>
                  <a:pt x="3056134" y="1530128"/>
                  <a:pt x="3225370" y="1699364"/>
                  <a:pt x="3225370" y="1908128"/>
                </a:cubicBezTo>
                <a:cubicBezTo>
                  <a:pt x="3225370" y="2116892"/>
                  <a:pt x="3056134" y="2286128"/>
                  <a:pt x="2847370" y="2286128"/>
                </a:cubicBezTo>
                <a:cubicBezTo>
                  <a:pt x="2638606" y="2286128"/>
                  <a:pt x="2469370" y="2116892"/>
                  <a:pt x="2469370" y="1908128"/>
                </a:cubicBezTo>
                <a:lnTo>
                  <a:pt x="2475505" y="1847275"/>
                </a:lnTo>
                <a:lnTo>
                  <a:pt x="1957861" y="1706471"/>
                </a:lnTo>
                <a:cubicBezTo>
                  <a:pt x="1922674" y="1789256"/>
                  <a:pt x="1855841" y="1854310"/>
                  <a:pt x="1773397" y="1890608"/>
                </a:cubicBezTo>
                <a:lnTo>
                  <a:pt x="1908290" y="2478637"/>
                </a:lnTo>
                <a:cubicBezTo>
                  <a:pt x="2094333" y="2500701"/>
                  <a:pt x="2237929" y="2659462"/>
                  <a:pt x="2237929" y="2851762"/>
                </a:cubicBezTo>
                <a:cubicBezTo>
                  <a:pt x="2237929" y="3060526"/>
                  <a:pt x="2068693" y="3229762"/>
                  <a:pt x="1859929" y="3229762"/>
                </a:cubicBezTo>
                <a:cubicBezTo>
                  <a:pt x="1651165" y="3229762"/>
                  <a:pt x="1481929" y="3060526"/>
                  <a:pt x="1481929" y="2851762"/>
                </a:cubicBezTo>
                <a:cubicBezTo>
                  <a:pt x="1481929" y="2676759"/>
                  <a:pt x="1600854" y="2529533"/>
                  <a:pt x="1762693" y="2487978"/>
                </a:cubicBezTo>
                <a:lnTo>
                  <a:pt x="1632951" y="1922407"/>
                </a:lnTo>
                <a:cubicBezTo>
                  <a:pt x="1628677" y="1923639"/>
                  <a:pt x="1624347" y="1923712"/>
                  <a:pt x="1620000" y="1923712"/>
                </a:cubicBezTo>
                <a:cubicBezTo>
                  <a:pt x="1474614" y="1923712"/>
                  <a:pt x="1348399" y="1841634"/>
                  <a:pt x="1286703" y="1720478"/>
                </a:cubicBezTo>
                <a:lnTo>
                  <a:pt x="726463" y="1950491"/>
                </a:lnTo>
                <a:cubicBezTo>
                  <a:pt x="745503" y="1995553"/>
                  <a:pt x="756000" y="2045092"/>
                  <a:pt x="756000" y="2097083"/>
                </a:cubicBezTo>
                <a:cubicBezTo>
                  <a:pt x="756000" y="2305847"/>
                  <a:pt x="586764" y="2475083"/>
                  <a:pt x="378000" y="2475083"/>
                </a:cubicBezTo>
                <a:cubicBezTo>
                  <a:pt x="169236" y="2475083"/>
                  <a:pt x="0" y="2305847"/>
                  <a:pt x="0" y="2097083"/>
                </a:cubicBezTo>
                <a:cubicBezTo>
                  <a:pt x="0" y="1888319"/>
                  <a:pt x="169236" y="1719083"/>
                  <a:pt x="378000" y="1719083"/>
                </a:cubicBezTo>
                <a:cubicBezTo>
                  <a:pt x="481765" y="1719083"/>
                  <a:pt x="575764" y="1760894"/>
                  <a:pt x="643957" y="1828700"/>
                </a:cubicBezTo>
                <a:lnTo>
                  <a:pt x="1245626" y="1581679"/>
                </a:lnTo>
                <a:cubicBezTo>
                  <a:pt x="1242578" y="1569964"/>
                  <a:pt x="1242000" y="1557905"/>
                  <a:pt x="1242000" y="1545712"/>
                </a:cubicBezTo>
                <a:cubicBezTo>
                  <a:pt x="1242000" y="1391666"/>
                  <a:pt x="1334148" y="1259142"/>
                  <a:pt x="1466584" y="1200827"/>
                </a:cubicBezTo>
                <a:lnTo>
                  <a:pt x="1372109" y="754363"/>
                </a:lnTo>
                <a:cubicBezTo>
                  <a:pt x="1366762" y="755885"/>
                  <a:pt x="1361331" y="756000"/>
                  <a:pt x="1355872" y="756000"/>
                </a:cubicBezTo>
                <a:cubicBezTo>
                  <a:pt x="1147108" y="756000"/>
                  <a:pt x="977872" y="586764"/>
                  <a:pt x="977872" y="378000"/>
                </a:cubicBezTo>
                <a:cubicBezTo>
                  <a:pt x="977872" y="169236"/>
                  <a:pt x="1147108" y="0"/>
                  <a:pt x="135587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ko-KR" altLang="en-US" sz="2700" dirty="0"/>
          </a:p>
        </p:txBody>
      </p:sp>
      <p:cxnSp>
        <p:nvCxnSpPr>
          <p:cNvPr id="81" name="رابط كسهم مستقيم 80"/>
          <p:cNvCxnSpPr/>
          <p:nvPr/>
        </p:nvCxnSpPr>
        <p:spPr>
          <a:xfrm rot="16200000" flipH="1">
            <a:off x="5581650" y="4337050"/>
            <a:ext cx="914400" cy="127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83" name="Oval 28">
            <a:extLst>
              <a:ext uri="{FF2B5EF4-FFF2-40B4-BE49-F238E27FC236}">
                <a16:creationId xmlns:a16="http://schemas.microsoft.com/office/drawing/2014/main" xmlns="" id="{D2170418-33B9-4C22-8F53-166315F99A71}"/>
              </a:ext>
            </a:extLst>
          </p:cNvPr>
          <p:cNvSpPr/>
          <p:nvPr/>
        </p:nvSpPr>
        <p:spPr>
          <a:xfrm>
            <a:off x="5705363" y="4781159"/>
            <a:ext cx="720080" cy="72008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ko-KR" altLang="en-US" sz="2700" dirty="0"/>
          </a:p>
        </p:txBody>
      </p:sp>
      <p:sp>
        <p:nvSpPr>
          <p:cNvPr id="84" name="Rounded Rectangle 17">
            <a:extLst>
              <a:ext uri="{FF2B5EF4-FFF2-40B4-BE49-F238E27FC236}">
                <a16:creationId xmlns:a16="http://schemas.microsoft.com/office/drawing/2014/main" xmlns="" id="{88908644-8735-48E5-AA3B-C1481EE6B74A}"/>
              </a:ext>
            </a:extLst>
          </p:cNvPr>
          <p:cNvSpPr>
            <a:spLocks noChangeAspect="1"/>
          </p:cNvSpPr>
          <p:nvPr/>
        </p:nvSpPr>
        <p:spPr>
          <a:xfrm>
            <a:off x="5956224" y="4936216"/>
            <a:ext cx="260009" cy="413693"/>
          </a:xfrm>
          <a:custGeom>
            <a:avLst/>
            <a:gdLst/>
            <a:ahLst/>
            <a:cxnLst/>
            <a:rect l="l" t="t" r="r" b="b"/>
            <a:pathLst>
              <a:path w="2016224" h="3207971">
                <a:moveTo>
                  <a:pt x="854575" y="1382799"/>
                </a:moveTo>
                <a:lnTo>
                  <a:pt x="854575" y="1686462"/>
                </a:lnTo>
                <a:lnTo>
                  <a:pt x="550912" y="1686462"/>
                </a:lnTo>
                <a:lnTo>
                  <a:pt x="550912" y="1993536"/>
                </a:lnTo>
                <a:lnTo>
                  <a:pt x="854575" y="1993536"/>
                </a:lnTo>
                <a:lnTo>
                  <a:pt x="854575" y="2297199"/>
                </a:lnTo>
                <a:lnTo>
                  <a:pt x="1161649" y="2297199"/>
                </a:lnTo>
                <a:lnTo>
                  <a:pt x="1161649" y="1993536"/>
                </a:lnTo>
                <a:lnTo>
                  <a:pt x="1465312" y="1993536"/>
                </a:lnTo>
                <a:lnTo>
                  <a:pt x="1465312" y="1686462"/>
                </a:lnTo>
                <a:lnTo>
                  <a:pt x="1161649" y="1686462"/>
                </a:lnTo>
                <a:lnTo>
                  <a:pt x="1161649" y="1382799"/>
                </a:lnTo>
                <a:close/>
                <a:moveTo>
                  <a:pt x="397285" y="941591"/>
                </a:moveTo>
                <a:lnTo>
                  <a:pt x="1618940" y="941591"/>
                </a:lnTo>
                <a:lnTo>
                  <a:pt x="1618940" y="2738407"/>
                </a:lnTo>
                <a:lnTo>
                  <a:pt x="397285" y="2738407"/>
                </a:lnTo>
                <a:close/>
                <a:moveTo>
                  <a:pt x="305673" y="849979"/>
                </a:moveTo>
                <a:lnTo>
                  <a:pt x="305673" y="2830019"/>
                </a:lnTo>
                <a:lnTo>
                  <a:pt x="1710552" y="2830019"/>
                </a:lnTo>
                <a:lnTo>
                  <a:pt x="1710552" y="849979"/>
                </a:lnTo>
                <a:close/>
                <a:moveTo>
                  <a:pt x="240515" y="472027"/>
                </a:moveTo>
                <a:lnTo>
                  <a:pt x="1775709" y="472027"/>
                </a:lnTo>
                <a:cubicBezTo>
                  <a:pt x="1908542" y="472027"/>
                  <a:pt x="2016224" y="579709"/>
                  <a:pt x="2016224" y="712542"/>
                </a:cubicBezTo>
                <a:lnTo>
                  <a:pt x="2016224" y="2967456"/>
                </a:lnTo>
                <a:cubicBezTo>
                  <a:pt x="2016224" y="3100289"/>
                  <a:pt x="1908542" y="3207971"/>
                  <a:pt x="1775709" y="3207971"/>
                </a:cubicBezTo>
                <a:lnTo>
                  <a:pt x="240515" y="3207971"/>
                </a:lnTo>
                <a:cubicBezTo>
                  <a:pt x="107682" y="3207971"/>
                  <a:pt x="0" y="3100289"/>
                  <a:pt x="0" y="2967456"/>
                </a:cubicBezTo>
                <a:lnTo>
                  <a:pt x="0" y="712542"/>
                </a:lnTo>
                <a:cubicBezTo>
                  <a:pt x="0" y="579709"/>
                  <a:pt x="107682" y="472027"/>
                  <a:pt x="240515" y="472027"/>
                </a:cubicBezTo>
                <a:close/>
                <a:moveTo>
                  <a:pt x="515787" y="0"/>
                </a:moveTo>
                <a:lnTo>
                  <a:pt x="1500437" y="0"/>
                </a:lnTo>
                <a:cubicBezTo>
                  <a:pt x="1541893" y="0"/>
                  <a:pt x="1575500" y="33607"/>
                  <a:pt x="1575500" y="75063"/>
                </a:cubicBezTo>
                <a:lnTo>
                  <a:pt x="1575500" y="367990"/>
                </a:lnTo>
                <a:lnTo>
                  <a:pt x="440724" y="367990"/>
                </a:lnTo>
                <a:lnTo>
                  <a:pt x="440724" y="75063"/>
                </a:lnTo>
                <a:cubicBezTo>
                  <a:pt x="440724" y="33607"/>
                  <a:pt x="474331" y="0"/>
                  <a:pt x="51578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ko-KR" altLang="en-US" sz="2700" dirty="0"/>
          </a:p>
        </p:txBody>
      </p:sp>
      <p:sp>
        <p:nvSpPr>
          <p:cNvPr id="85" name="مستطيل 84"/>
          <p:cNvSpPr/>
          <p:nvPr/>
        </p:nvSpPr>
        <p:spPr>
          <a:xfrm>
            <a:off x="4658612" y="5578445"/>
            <a:ext cx="3009157" cy="769441"/>
          </a:xfrm>
          <a:prstGeom prst="rect">
            <a:avLst/>
          </a:prstGeom>
        </p:spPr>
        <p:txBody>
          <a:bodyPr wrap="none">
            <a:spAutoFit/>
          </a:bodyPr>
          <a:lstStyle/>
          <a:p>
            <a:r>
              <a:rPr lang="en-US" altLang="ko-KR" sz="4400" b="1" dirty="0" smtClean="0">
                <a:solidFill>
                  <a:schemeClr val="accent3">
                    <a:lumMod val="50000"/>
                  </a:schemeClr>
                </a:solidFill>
                <a:cs typeface="Arial" pitchFamily="34" charset="0"/>
              </a:rPr>
              <a:t>categories</a:t>
            </a:r>
            <a:endParaRPr lang="ko-KR" altLang="en-US" sz="4400" b="1" dirty="0">
              <a:solidFill>
                <a:schemeClr val="accent3">
                  <a:lumMod val="50000"/>
                </a:schemeClr>
              </a:solidFill>
              <a:cs typeface="Arial" pitchFamily="34" charset="0"/>
            </a:endParaRPr>
          </a:p>
        </p:txBody>
      </p:sp>
    </p:spTree>
    <p:extLst>
      <p:ext uri="{BB962C8B-B14F-4D97-AF65-F5344CB8AC3E}">
        <p14:creationId xmlns:p14="http://schemas.microsoft.com/office/powerpoint/2010/main" xmlns="" val="123303031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Autofit/>
          </a:bodyPr>
          <a:lstStyle/>
          <a:p>
            <a:r>
              <a:rPr lang="en-US" dirty="0" smtClean="0"/>
              <a:t>categories</a:t>
            </a:r>
            <a:endParaRPr lang="en-US" dirty="0"/>
          </a:p>
        </p:txBody>
      </p:sp>
      <p:graphicFrame>
        <p:nvGraphicFramePr>
          <p:cNvPr id="3" name="표 4">
            <a:extLst>
              <a:ext uri="{FF2B5EF4-FFF2-40B4-BE49-F238E27FC236}">
                <a16:creationId xmlns:a16="http://schemas.microsoft.com/office/drawing/2014/main" xmlns="" id="{3F328F9C-F446-4F85-A54F-8EAF3E5F66FB}"/>
              </a:ext>
            </a:extLst>
          </p:cNvPr>
          <p:cNvGraphicFramePr>
            <a:graphicFrameLocks noGrp="1"/>
          </p:cNvGraphicFramePr>
          <p:nvPr>
            <p:extLst>
              <p:ext uri="{D42A27DB-BD31-4B8C-83A1-F6EECF244321}">
                <p14:modId xmlns:p14="http://schemas.microsoft.com/office/powerpoint/2010/main" xmlns="" val="823516531"/>
              </p:ext>
            </p:extLst>
          </p:nvPr>
        </p:nvGraphicFramePr>
        <p:xfrm>
          <a:off x="951864" y="1631142"/>
          <a:ext cx="2144560" cy="4229883"/>
        </p:xfrm>
        <a:graphic>
          <a:graphicData uri="http://schemas.openxmlformats.org/drawingml/2006/table">
            <a:tbl>
              <a:tblPr firstRow="1" bandRow="1">
                <a:tableStyleId>{5940675A-B579-460E-94D1-54222C63F5DA}</a:tableStyleId>
              </a:tblPr>
              <a:tblGrid>
                <a:gridCol w="208280">
                  <a:extLst>
                    <a:ext uri="{9D8B030D-6E8A-4147-A177-3AD203B41FA5}">
                      <a16:colId xmlns:a16="http://schemas.microsoft.com/office/drawing/2014/main" xmlns="" val="2161916134"/>
                    </a:ext>
                  </a:extLst>
                </a:gridCol>
                <a:gridCol w="1728000">
                  <a:extLst>
                    <a:ext uri="{9D8B030D-6E8A-4147-A177-3AD203B41FA5}">
                      <a16:colId xmlns:a16="http://schemas.microsoft.com/office/drawing/2014/main" xmlns="" val="2247960864"/>
                    </a:ext>
                  </a:extLst>
                </a:gridCol>
                <a:gridCol w="208280">
                  <a:extLst>
                    <a:ext uri="{9D8B030D-6E8A-4147-A177-3AD203B41FA5}">
                      <a16:colId xmlns:a16="http://schemas.microsoft.com/office/drawing/2014/main" xmlns="" val="1917203924"/>
                    </a:ext>
                  </a:extLst>
                </a:gridCol>
              </a:tblGrid>
              <a:tr h="1222367">
                <a:tc gridSpan="3">
                  <a:txBody>
                    <a:bodyPr/>
                    <a:lstStyle/>
                    <a:p>
                      <a:pPr latinLnBrk="1"/>
                      <a:endParaRPr lang="ko-KR" altLang="en-US" sz="14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solidFill>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xmlns="" val="2916062802"/>
                  </a:ext>
                </a:extLst>
              </a:tr>
              <a:tr h="344223">
                <a:tc gridSpan="3">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lang="ko-KR" altLang="en-US" sz="1800" b="1" dirty="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solidFill>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xmlns="" val="4074594158"/>
                  </a:ext>
                </a:extLst>
              </a:tr>
              <a:tr h="2094022">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lang="en-US" altLang="ko-KR" sz="100" baseline="0" dirty="0">
                        <a:solidFill>
                          <a:schemeClr val="bg1"/>
                        </a:solidFill>
                      </a:endParaRPr>
                    </a:p>
                  </a:txBody>
                  <a:tcPr>
                    <a:lnL w="12700" cmpd="sng">
                      <a:noFill/>
                    </a:lnL>
                    <a:lnR w="12700" cmpd="sng">
                      <a:noFill/>
                    </a:lnR>
                    <a:lnT w="12700" cmpd="sng">
                      <a:noFill/>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sz="1800" b="0" i="0" kern="1200" dirty="0" smtClean="0">
                          <a:solidFill>
                            <a:schemeClr val="tx1"/>
                          </a:solidFill>
                          <a:latin typeface="+mn-lt"/>
                          <a:ea typeface="+mn-ea"/>
                          <a:cs typeface="+mn-cs"/>
                        </a:rPr>
                        <a:t>Creams</a:t>
                      </a:r>
                    </a:p>
                    <a:p>
                      <a:pPr marL="0" marR="0" lvl="0" indent="0" algn="ctr" defTabSz="914400" rtl="0" eaLnBrk="1" fontAlgn="auto" latinLnBrk="1" hangingPunct="1">
                        <a:lnSpc>
                          <a:spcPct val="100000"/>
                        </a:lnSpc>
                        <a:spcBef>
                          <a:spcPts val="0"/>
                        </a:spcBef>
                        <a:spcAft>
                          <a:spcPts val="0"/>
                        </a:spcAft>
                        <a:buClrTx/>
                        <a:buSzTx/>
                        <a:buFontTx/>
                        <a:buNone/>
                        <a:tabLst/>
                        <a:defRPr/>
                      </a:pPr>
                      <a:r>
                        <a:rPr lang="en-US" sz="1800" b="0" i="0" kern="1200" dirty="0" smtClean="0">
                          <a:solidFill>
                            <a:schemeClr val="tx1"/>
                          </a:solidFill>
                          <a:latin typeface="+mn-lt"/>
                          <a:ea typeface="+mn-ea"/>
                          <a:cs typeface="+mn-cs"/>
                        </a:rPr>
                        <a:t> Lotion </a:t>
                      </a:r>
                    </a:p>
                    <a:p>
                      <a:pPr marL="0" marR="0" lvl="0" indent="0" algn="ctr" defTabSz="914400" rtl="0" eaLnBrk="1" fontAlgn="auto" latinLnBrk="1" hangingPunct="1">
                        <a:lnSpc>
                          <a:spcPct val="100000"/>
                        </a:lnSpc>
                        <a:spcBef>
                          <a:spcPts val="0"/>
                        </a:spcBef>
                        <a:spcAft>
                          <a:spcPts val="0"/>
                        </a:spcAft>
                        <a:buClrTx/>
                        <a:buSzTx/>
                        <a:buFontTx/>
                        <a:buNone/>
                        <a:tabLst/>
                        <a:defRPr/>
                      </a:pPr>
                      <a:r>
                        <a:rPr lang="en-US" sz="1800" b="0" i="0" kern="1200" dirty="0" smtClean="0">
                          <a:solidFill>
                            <a:schemeClr val="tx1"/>
                          </a:solidFill>
                          <a:latin typeface="+mn-lt"/>
                          <a:ea typeface="+mn-ea"/>
                          <a:cs typeface="+mn-cs"/>
                        </a:rPr>
                        <a:t>Syrup</a:t>
                      </a:r>
                    </a:p>
                    <a:p>
                      <a:pPr marL="0" marR="0" lvl="0" indent="0" algn="ctr" defTabSz="914400" rtl="0" eaLnBrk="1" fontAlgn="auto" latinLnBrk="1" hangingPunct="1">
                        <a:lnSpc>
                          <a:spcPct val="100000"/>
                        </a:lnSpc>
                        <a:spcBef>
                          <a:spcPts val="0"/>
                        </a:spcBef>
                        <a:spcAft>
                          <a:spcPts val="0"/>
                        </a:spcAft>
                        <a:buClrTx/>
                        <a:buSzTx/>
                        <a:buFontTx/>
                        <a:buNone/>
                        <a:tabLst/>
                        <a:defRPr/>
                      </a:pPr>
                      <a:r>
                        <a:rPr lang="en-US" sz="1800" b="0" i="0" kern="1200" dirty="0" smtClean="0">
                          <a:solidFill>
                            <a:schemeClr val="tx1"/>
                          </a:solidFill>
                          <a:latin typeface="+mn-lt"/>
                          <a:ea typeface="+mn-ea"/>
                          <a:cs typeface="+mn-cs"/>
                        </a:rPr>
                        <a:t> Tablets </a:t>
                      </a:r>
                    </a:p>
                    <a:p>
                      <a:pPr marL="0" marR="0" lvl="0" indent="0" algn="ctr" defTabSz="914400" rtl="0" eaLnBrk="1" fontAlgn="auto" latinLnBrk="1" hangingPunct="1">
                        <a:lnSpc>
                          <a:spcPct val="100000"/>
                        </a:lnSpc>
                        <a:spcBef>
                          <a:spcPts val="0"/>
                        </a:spcBef>
                        <a:spcAft>
                          <a:spcPts val="0"/>
                        </a:spcAft>
                        <a:buClrTx/>
                        <a:buSzTx/>
                        <a:buFontTx/>
                        <a:buNone/>
                        <a:tabLst/>
                        <a:defRPr/>
                      </a:pPr>
                      <a:r>
                        <a:rPr lang="en-US" sz="1800" b="0" i="0" kern="1200" dirty="0" smtClean="0">
                          <a:solidFill>
                            <a:schemeClr val="tx1"/>
                          </a:solidFill>
                          <a:latin typeface="+mn-lt"/>
                          <a:ea typeface="+mn-ea"/>
                          <a:cs typeface="+mn-cs"/>
                        </a:rPr>
                        <a:t>Capsule</a:t>
                      </a:r>
                    </a:p>
                    <a:p>
                      <a:pPr marL="0" marR="0" lvl="0" indent="0" algn="ctr" defTabSz="914400" rtl="0" eaLnBrk="1" fontAlgn="auto" latinLnBrk="1" hangingPunct="1">
                        <a:lnSpc>
                          <a:spcPct val="100000"/>
                        </a:lnSpc>
                        <a:spcBef>
                          <a:spcPts val="0"/>
                        </a:spcBef>
                        <a:spcAft>
                          <a:spcPts val="0"/>
                        </a:spcAft>
                        <a:buClrTx/>
                        <a:buSzTx/>
                        <a:buFontTx/>
                        <a:buNone/>
                        <a:tabLst/>
                        <a:defRPr/>
                      </a:pPr>
                      <a:r>
                        <a:rPr lang="en-US" sz="1800" b="0" i="0" kern="1200" dirty="0" smtClean="0">
                          <a:solidFill>
                            <a:schemeClr val="tx1"/>
                          </a:solidFill>
                          <a:latin typeface="+mn-lt"/>
                          <a:ea typeface="+mn-ea"/>
                          <a:cs typeface="+mn-cs"/>
                        </a:rPr>
                        <a:t> Injection</a:t>
                      </a:r>
                    </a:p>
                    <a:p>
                      <a:pPr marL="0" marR="0" lvl="0" indent="0" algn="ctr" defTabSz="914400" rtl="0" eaLnBrk="1" fontAlgn="auto" latinLnBrk="1" hangingPunct="1">
                        <a:lnSpc>
                          <a:spcPct val="100000"/>
                        </a:lnSpc>
                        <a:spcBef>
                          <a:spcPts val="0"/>
                        </a:spcBef>
                        <a:spcAft>
                          <a:spcPts val="0"/>
                        </a:spcAft>
                        <a:buClrTx/>
                        <a:buSzTx/>
                        <a:buFontTx/>
                        <a:buNone/>
                        <a:tabLst/>
                        <a:defRPr/>
                      </a:pPr>
                      <a:r>
                        <a:rPr lang="en-US" sz="1800" b="0" i="0" kern="1200" dirty="0" smtClean="0">
                          <a:solidFill>
                            <a:schemeClr val="tx1"/>
                          </a:solidFill>
                          <a:latin typeface="+mn-lt"/>
                          <a:ea typeface="+mn-ea"/>
                          <a:cs typeface="+mn-cs"/>
                        </a:rPr>
                        <a:t> Solution</a:t>
                      </a:r>
                      <a:r>
                        <a:rPr lang="en-US" altLang="ko-KR" sz="1400" dirty="0" smtClean="0">
                          <a:solidFill>
                            <a:schemeClr val="bg1"/>
                          </a:solidFill>
                        </a:rPr>
                        <a:t>.</a:t>
                      </a:r>
                      <a:endParaRPr lang="en-US" altLang="ko-KR" sz="1400" dirty="0">
                        <a:solidFill>
                          <a:schemeClr val="bg1"/>
                        </a:solidFill>
                      </a:endParaRPr>
                    </a:p>
                    <a:p>
                      <a:pPr marL="0" marR="0" lvl="0" indent="0" algn="ctr" defTabSz="914400" rtl="0" eaLnBrk="1" fontAlgn="auto" latinLnBrk="1" hangingPunct="1">
                        <a:lnSpc>
                          <a:spcPct val="100000"/>
                        </a:lnSpc>
                        <a:spcBef>
                          <a:spcPts val="0"/>
                        </a:spcBef>
                        <a:spcAft>
                          <a:spcPts val="0"/>
                        </a:spcAft>
                        <a:buClrTx/>
                        <a:buSzTx/>
                        <a:buFontTx/>
                        <a:buNone/>
                        <a:tabLst/>
                        <a:defRPr/>
                      </a:pPr>
                      <a:endParaRPr lang="en-US" altLang="ko-KR" sz="1400" dirty="0">
                        <a:solidFill>
                          <a:schemeClr val="bg1"/>
                        </a:solidFill>
                      </a:endParaRPr>
                    </a:p>
                  </a:txBody>
                  <a:tcPr anchor="ctr">
                    <a:lnL w="12700" cmpd="sng">
                      <a:noFill/>
                    </a:lnL>
                    <a:lnR w="12700" cmpd="sng">
                      <a:noFill/>
                    </a:lnR>
                    <a:lnT w="12700" cmpd="sng">
                      <a:noFill/>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lang="en-US" altLang="ko-KR" sz="100" baseline="0" dirty="0">
                        <a:solidFill>
                          <a:schemeClr val="bg1"/>
                        </a:solidFill>
                      </a:endParaRPr>
                    </a:p>
                  </a:txBody>
                  <a:tcPr>
                    <a:lnL w="12700" cmpd="sng">
                      <a:noFill/>
                    </a:lnL>
                    <a:lnR w="12700" cmpd="sng">
                      <a:noFill/>
                    </a:lnR>
                    <a:lnT w="12700" cmpd="sng">
                      <a:noFill/>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xmlns="" val="4232499832"/>
                  </a:ext>
                </a:extLst>
              </a:tr>
              <a:tr h="416716">
                <a:tc gridSpan="3">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lang="en-US" altLang="ko-KR" sz="1800" dirty="0">
                        <a:solidFill>
                          <a:schemeClr val="bg1"/>
                        </a:solidFill>
                      </a:endParaRPr>
                    </a:p>
                  </a:txBody>
                  <a:tcPr anchor="ctr">
                    <a:lnL w="12700" cmpd="sng">
                      <a:noFill/>
                    </a:lnL>
                    <a:lnR w="12700" cmpd="sng">
                      <a:noFill/>
                    </a:lnR>
                    <a:lnT w="762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1"/>
                    </a:solidFill>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xmlns="" val="4164892178"/>
                  </a:ext>
                </a:extLst>
              </a:tr>
            </a:tbl>
          </a:graphicData>
        </a:graphic>
      </p:graphicFrame>
      <p:graphicFrame>
        <p:nvGraphicFramePr>
          <p:cNvPr id="4" name="표 16">
            <a:extLst>
              <a:ext uri="{FF2B5EF4-FFF2-40B4-BE49-F238E27FC236}">
                <a16:creationId xmlns:a16="http://schemas.microsoft.com/office/drawing/2014/main" xmlns="" id="{AA30DF7B-2FD0-40A6-94A5-C46BE26D94B9}"/>
              </a:ext>
            </a:extLst>
          </p:cNvPr>
          <p:cNvGraphicFramePr>
            <a:graphicFrameLocks noGrp="1"/>
          </p:cNvGraphicFramePr>
          <p:nvPr>
            <p:extLst>
              <p:ext uri="{D42A27DB-BD31-4B8C-83A1-F6EECF244321}">
                <p14:modId xmlns:p14="http://schemas.microsoft.com/office/powerpoint/2010/main" xmlns="" val="2530881504"/>
              </p:ext>
            </p:extLst>
          </p:nvPr>
        </p:nvGraphicFramePr>
        <p:xfrm>
          <a:off x="5061522" y="1502848"/>
          <a:ext cx="2144560" cy="4248000"/>
        </p:xfrm>
        <a:graphic>
          <a:graphicData uri="http://schemas.openxmlformats.org/drawingml/2006/table">
            <a:tbl>
              <a:tblPr firstRow="1" bandRow="1">
                <a:tableStyleId>{5940675A-B579-460E-94D1-54222C63F5DA}</a:tableStyleId>
              </a:tblPr>
              <a:tblGrid>
                <a:gridCol w="208280">
                  <a:extLst>
                    <a:ext uri="{9D8B030D-6E8A-4147-A177-3AD203B41FA5}">
                      <a16:colId xmlns:a16="http://schemas.microsoft.com/office/drawing/2014/main" xmlns="" val="2161916134"/>
                    </a:ext>
                  </a:extLst>
                </a:gridCol>
                <a:gridCol w="1728000">
                  <a:extLst>
                    <a:ext uri="{9D8B030D-6E8A-4147-A177-3AD203B41FA5}">
                      <a16:colId xmlns:a16="http://schemas.microsoft.com/office/drawing/2014/main" xmlns="" val="2247960864"/>
                    </a:ext>
                  </a:extLst>
                </a:gridCol>
                <a:gridCol w="208280">
                  <a:extLst>
                    <a:ext uri="{9D8B030D-6E8A-4147-A177-3AD203B41FA5}">
                      <a16:colId xmlns:a16="http://schemas.microsoft.com/office/drawing/2014/main" xmlns="" val="1917203924"/>
                    </a:ext>
                  </a:extLst>
                </a:gridCol>
              </a:tblGrid>
              <a:tr h="1584000">
                <a:tc gridSpan="3">
                  <a:txBody>
                    <a:bodyPr/>
                    <a:lstStyle/>
                    <a:p>
                      <a:pPr latinLnBrk="1"/>
                      <a:endParaRPr lang="ko-KR" altLang="en-US" sz="14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solidFill>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xmlns="" val="2916062802"/>
                  </a:ext>
                </a:extLst>
              </a:tr>
              <a:tr h="396000">
                <a:tc gridSpan="3">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sz="1800" b="0" i="0" kern="1200" dirty="0" smtClean="0">
                          <a:solidFill>
                            <a:schemeClr val="tx1"/>
                          </a:solidFill>
                          <a:latin typeface="+mn-lt"/>
                          <a:ea typeface="+mn-ea"/>
                          <a:cs typeface="+mn-cs"/>
                        </a:rPr>
                        <a:t>Primer</a:t>
                      </a:r>
                      <a:endParaRPr lang="ko-KR" altLang="en-US" sz="1800" b="1" dirty="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solidFill>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xmlns="" val="4074594158"/>
                  </a:ext>
                </a:extLst>
              </a:tr>
              <a:tr h="172800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lang="en-US" altLang="ko-KR" sz="100" baseline="0" dirty="0">
                        <a:solidFill>
                          <a:schemeClr val="bg1"/>
                        </a:solidFill>
                      </a:endParaRPr>
                    </a:p>
                  </a:txBody>
                  <a:tcPr>
                    <a:lnL w="12700" cmpd="sng">
                      <a:noFill/>
                    </a:lnL>
                    <a:lnR w="12700" cmpd="sng">
                      <a:noFill/>
                    </a:lnR>
                    <a:lnT w="12700" cmpd="sng">
                      <a:noFill/>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sz="1800" b="0" i="0" kern="1200" dirty="0" smtClean="0">
                          <a:solidFill>
                            <a:schemeClr val="tx1"/>
                          </a:solidFill>
                          <a:latin typeface="+mn-lt"/>
                          <a:ea typeface="+mn-ea"/>
                          <a:cs typeface="+mn-cs"/>
                        </a:rPr>
                        <a:t>Lipstick</a:t>
                      </a:r>
                    </a:p>
                    <a:p>
                      <a:pPr marL="0" marR="0" lvl="0" indent="0" algn="ctr" defTabSz="914400" rtl="0" eaLnBrk="1" fontAlgn="auto" latinLnBrk="1" hangingPunct="1">
                        <a:lnSpc>
                          <a:spcPct val="100000"/>
                        </a:lnSpc>
                        <a:spcBef>
                          <a:spcPts val="0"/>
                        </a:spcBef>
                        <a:spcAft>
                          <a:spcPts val="0"/>
                        </a:spcAft>
                        <a:buClrTx/>
                        <a:buSzTx/>
                        <a:buFontTx/>
                        <a:buNone/>
                        <a:tabLst/>
                        <a:defRPr/>
                      </a:pPr>
                      <a:r>
                        <a:rPr lang="en-US" sz="1800" b="0" i="0" kern="1200" dirty="0" smtClean="0">
                          <a:solidFill>
                            <a:schemeClr val="tx1"/>
                          </a:solidFill>
                          <a:latin typeface="+mn-lt"/>
                          <a:ea typeface="+mn-ea"/>
                          <a:cs typeface="+mn-cs"/>
                        </a:rPr>
                        <a:t>Face Powder </a:t>
                      </a:r>
                    </a:p>
                    <a:p>
                      <a:pPr marL="0" marR="0" lvl="0" indent="0" algn="ctr" defTabSz="914400" rtl="0" eaLnBrk="1" fontAlgn="auto" latinLnBrk="1" hangingPunct="1">
                        <a:lnSpc>
                          <a:spcPct val="100000"/>
                        </a:lnSpc>
                        <a:spcBef>
                          <a:spcPts val="0"/>
                        </a:spcBef>
                        <a:spcAft>
                          <a:spcPts val="0"/>
                        </a:spcAft>
                        <a:buClrTx/>
                        <a:buSzTx/>
                        <a:buFontTx/>
                        <a:buNone/>
                        <a:tabLst/>
                        <a:defRPr/>
                      </a:pPr>
                      <a:r>
                        <a:rPr lang="en-US" sz="1800" b="0" i="0" kern="1200" dirty="0" smtClean="0">
                          <a:solidFill>
                            <a:schemeClr val="tx1"/>
                          </a:solidFill>
                          <a:latin typeface="+mn-lt"/>
                          <a:ea typeface="+mn-ea"/>
                          <a:cs typeface="+mn-cs"/>
                        </a:rPr>
                        <a:t>Rouge</a:t>
                      </a:r>
                      <a:r>
                        <a:rPr lang="en-US" sz="1400" dirty="0" smtClean="0"/>
                        <a:t/>
                      </a:r>
                      <a:br>
                        <a:rPr lang="en-US" sz="1400" dirty="0" smtClean="0"/>
                      </a:br>
                      <a:r>
                        <a:rPr lang="en-US" sz="1800" b="0" i="0" kern="1200" dirty="0" smtClean="0">
                          <a:solidFill>
                            <a:schemeClr val="tx1"/>
                          </a:solidFill>
                          <a:latin typeface="+mn-lt"/>
                          <a:ea typeface="+mn-ea"/>
                          <a:cs typeface="+mn-cs"/>
                        </a:rPr>
                        <a:t>Highlighter</a:t>
                      </a:r>
                      <a:endParaRPr lang="en-US" altLang="ko-KR" sz="1400" dirty="0">
                        <a:solidFill>
                          <a:schemeClr val="bg1"/>
                        </a:solidFill>
                      </a:endParaRPr>
                    </a:p>
                  </a:txBody>
                  <a:tcPr anchor="ctr">
                    <a:lnL w="12700" cmpd="sng">
                      <a:noFill/>
                    </a:lnL>
                    <a:lnR w="12700" cmpd="sng">
                      <a:noFill/>
                    </a:lnR>
                    <a:lnT w="12700" cmpd="sng">
                      <a:noFill/>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lang="en-US" altLang="ko-KR" sz="100" baseline="0" dirty="0">
                        <a:solidFill>
                          <a:schemeClr val="bg1"/>
                        </a:solidFill>
                      </a:endParaRPr>
                    </a:p>
                  </a:txBody>
                  <a:tcPr>
                    <a:lnL w="12700" cmpd="sng">
                      <a:noFill/>
                    </a:lnL>
                    <a:lnR w="12700" cmpd="sng">
                      <a:noFill/>
                    </a:lnR>
                    <a:lnT w="12700" cmpd="sng">
                      <a:noFill/>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xmlns="" val="4232499832"/>
                  </a:ext>
                </a:extLst>
              </a:tr>
              <a:tr h="540000">
                <a:tc gridSpan="3">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lang="en-US" altLang="ko-KR" sz="1800" dirty="0">
                        <a:solidFill>
                          <a:schemeClr val="bg1"/>
                        </a:solidFill>
                      </a:endParaRPr>
                    </a:p>
                  </a:txBody>
                  <a:tcPr anchor="ctr">
                    <a:lnL w="12700" cmpd="sng">
                      <a:noFill/>
                    </a:lnL>
                    <a:lnR w="12700" cmpd="sng">
                      <a:noFill/>
                    </a:lnR>
                    <a:lnT w="762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2"/>
                    </a:solidFill>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xmlns="" val="4164892178"/>
                  </a:ext>
                </a:extLst>
              </a:tr>
            </a:tbl>
          </a:graphicData>
        </a:graphic>
      </p:graphicFrame>
      <p:graphicFrame>
        <p:nvGraphicFramePr>
          <p:cNvPr id="5" name="표 17">
            <a:extLst>
              <a:ext uri="{FF2B5EF4-FFF2-40B4-BE49-F238E27FC236}">
                <a16:creationId xmlns:a16="http://schemas.microsoft.com/office/drawing/2014/main" xmlns="" id="{9E73290E-A22B-4884-B75A-BDF423D56264}"/>
              </a:ext>
            </a:extLst>
          </p:cNvPr>
          <p:cNvGraphicFramePr>
            <a:graphicFrameLocks noGrp="1"/>
          </p:cNvGraphicFramePr>
          <p:nvPr>
            <p:extLst>
              <p:ext uri="{D42A27DB-BD31-4B8C-83A1-F6EECF244321}">
                <p14:modId xmlns:p14="http://schemas.microsoft.com/office/powerpoint/2010/main" xmlns="" val="31207529"/>
              </p:ext>
            </p:extLst>
          </p:nvPr>
        </p:nvGraphicFramePr>
        <p:xfrm>
          <a:off x="9380185" y="1385282"/>
          <a:ext cx="2144560" cy="4248000"/>
        </p:xfrm>
        <a:graphic>
          <a:graphicData uri="http://schemas.openxmlformats.org/drawingml/2006/table">
            <a:tbl>
              <a:tblPr firstRow="1" bandRow="1">
                <a:tableStyleId>{5940675A-B579-460E-94D1-54222C63F5DA}</a:tableStyleId>
              </a:tblPr>
              <a:tblGrid>
                <a:gridCol w="208280">
                  <a:extLst>
                    <a:ext uri="{9D8B030D-6E8A-4147-A177-3AD203B41FA5}">
                      <a16:colId xmlns:a16="http://schemas.microsoft.com/office/drawing/2014/main" xmlns="" val="2161916134"/>
                    </a:ext>
                  </a:extLst>
                </a:gridCol>
                <a:gridCol w="1728000">
                  <a:extLst>
                    <a:ext uri="{9D8B030D-6E8A-4147-A177-3AD203B41FA5}">
                      <a16:colId xmlns:a16="http://schemas.microsoft.com/office/drawing/2014/main" xmlns="" val="2247960864"/>
                    </a:ext>
                  </a:extLst>
                </a:gridCol>
                <a:gridCol w="208280">
                  <a:extLst>
                    <a:ext uri="{9D8B030D-6E8A-4147-A177-3AD203B41FA5}">
                      <a16:colId xmlns:a16="http://schemas.microsoft.com/office/drawing/2014/main" xmlns="" val="1917203924"/>
                    </a:ext>
                  </a:extLst>
                </a:gridCol>
              </a:tblGrid>
              <a:tr h="1584000">
                <a:tc gridSpan="3">
                  <a:txBody>
                    <a:bodyPr/>
                    <a:lstStyle/>
                    <a:p>
                      <a:pPr latinLnBrk="1"/>
                      <a:endParaRPr lang="ko-KR" altLang="en-US" sz="14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xmlns="" val="2916062802"/>
                  </a:ext>
                </a:extLst>
              </a:tr>
              <a:tr h="396000">
                <a:tc gridSpan="3">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lang="ko-KR" altLang="en-US" sz="1800" b="1" dirty="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xmlns="" val="4074594158"/>
                  </a:ext>
                </a:extLst>
              </a:tr>
              <a:tr h="172800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lang="en-US" altLang="ko-KR" sz="100" baseline="0" dirty="0">
                        <a:solidFill>
                          <a:schemeClr val="bg1"/>
                        </a:solidFill>
                      </a:endParaRPr>
                    </a:p>
                  </a:txBody>
                  <a:tcPr>
                    <a:lnL w="12700" cmpd="sng">
                      <a:noFill/>
                    </a:lnL>
                    <a:lnR w="12700" cmpd="sng">
                      <a:noFill/>
                    </a:lnR>
                    <a:lnT w="12700" cmpd="sng">
                      <a:noFill/>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sz="1800" b="0" i="0" kern="1200" dirty="0" smtClean="0">
                          <a:solidFill>
                            <a:schemeClr val="tx1"/>
                          </a:solidFill>
                          <a:latin typeface="+mn-lt"/>
                          <a:ea typeface="+mn-ea"/>
                          <a:cs typeface="+mn-cs"/>
                        </a:rPr>
                        <a:t>Shampoo</a:t>
                      </a:r>
                    </a:p>
                    <a:p>
                      <a:pPr marL="0" marR="0" lvl="0" indent="0" algn="ctr" defTabSz="914400" rtl="0" eaLnBrk="1" fontAlgn="auto" latinLnBrk="1" hangingPunct="1">
                        <a:lnSpc>
                          <a:spcPct val="100000"/>
                        </a:lnSpc>
                        <a:spcBef>
                          <a:spcPts val="0"/>
                        </a:spcBef>
                        <a:spcAft>
                          <a:spcPts val="0"/>
                        </a:spcAft>
                        <a:buClrTx/>
                        <a:buSzTx/>
                        <a:buFontTx/>
                        <a:buNone/>
                        <a:tabLst/>
                        <a:defRPr/>
                      </a:pPr>
                      <a:r>
                        <a:rPr lang="en-US" sz="1800" b="0" i="0" kern="1200" dirty="0" smtClean="0">
                          <a:solidFill>
                            <a:schemeClr val="tx1"/>
                          </a:solidFill>
                          <a:latin typeface="+mn-lt"/>
                          <a:ea typeface="+mn-ea"/>
                          <a:cs typeface="+mn-cs"/>
                        </a:rPr>
                        <a:t>Hair cream</a:t>
                      </a:r>
                    </a:p>
                    <a:p>
                      <a:pPr marL="0" marR="0" lvl="0" indent="0" algn="ctr" defTabSz="914400" rtl="0" eaLnBrk="1" fontAlgn="auto" latinLnBrk="1" hangingPunct="1">
                        <a:lnSpc>
                          <a:spcPct val="100000"/>
                        </a:lnSpc>
                        <a:spcBef>
                          <a:spcPts val="0"/>
                        </a:spcBef>
                        <a:spcAft>
                          <a:spcPts val="0"/>
                        </a:spcAft>
                        <a:buClrTx/>
                        <a:buSzTx/>
                        <a:buFontTx/>
                        <a:buNone/>
                        <a:tabLst/>
                        <a:defRPr/>
                      </a:pPr>
                      <a:r>
                        <a:rPr lang="en-US" sz="1800" b="0" i="0" kern="1200" dirty="0" smtClean="0">
                          <a:solidFill>
                            <a:schemeClr val="tx1"/>
                          </a:solidFill>
                          <a:latin typeface="+mn-lt"/>
                          <a:ea typeface="+mn-ea"/>
                          <a:cs typeface="+mn-cs"/>
                        </a:rPr>
                        <a:t>Face cream</a:t>
                      </a:r>
                    </a:p>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800" b="0" i="0" kern="1200" dirty="0" smtClean="0">
                          <a:solidFill>
                            <a:schemeClr val="tx1"/>
                          </a:solidFill>
                          <a:latin typeface="+mn-lt"/>
                          <a:ea typeface="+mn-ea"/>
                          <a:cs typeface="+mn-cs"/>
                        </a:rPr>
                        <a:t>Tooth paste</a:t>
                      </a:r>
                      <a:endParaRPr lang="en-US" altLang="ko-KR" sz="1400" dirty="0">
                        <a:solidFill>
                          <a:schemeClr val="bg1"/>
                        </a:solidFill>
                      </a:endParaRPr>
                    </a:p>
                  </a:txBody>
                  <a:tcPr anchor="ctr">
                    <a:lnL w="12700" cmpd="sng">
                      <a:noFill/>
                    </a:lnL>
                    <a:lnR w="12700" cmpd="sng">
                      <a:noFill/>
                    </a:lnR>
                    <a:lnT w="12700" cmpd="sng">
                      <a:noFill/>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lang="en-US" altLang="ko-KR" sz="100" baseline="0" dirty="0" smtClean="0">
                        <a:solidFill>
                          <a:schemeClr val="bg1"/>
                        </a:solidFill>
                      </a:endParaRPr>
                    </a:p>
                    <a:p>
                      <a:pPr marL="0" marR="0" lvl="0" indent="0" algn="ctr" defTabSz="914400" rtl="0" eaLnBrk="1" fontAlgn="auto" latinLnBrk="1" hangingPunct="1">
                        <a:lnSpc>
                          <a:spcPct val="100000"/>
                        </a:lnSpc>
                        <a:spcBef>
                          <a:spcPts val="0"/>
                        </a:spcBef>
                        <a:spcAft>
                          <a:spcPts val="0"/>
                        </a:spcAft>
                        <a:buClrTx/>
                        <a:buSzTx/>
                        <a:buFontTx/>
                        <a:buNone/>
                        <a:tabLst/>
                        <a:defRPr/>
                      </a:pPr>
                      <a:endParaRPr lang="en-US" altLang="ko-KR" sz="100" baseline="0" dirty="0">
                        <a:solidFill>
                          <a:schemeClr val="bg1"/>
                        </a:solidFill>
                      </a:endParaRPr>
                    </a:p>
                  </a:txBody>
                  <a:tcPr>
                    <a:lnL w="12700" cmpd="sng">
                      <a:noFill/>
                    </a:lnL>
                    <a:lnR w="12700" cmpd="sng">
                      <a:noFill/>
                    </a:lnR>
                    <a:lnT w="12700" cmpd="sng">
                      <a:noFill/>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xmlns="" val="4232499832"/>
                  </a:ext>
                </a:extLst>
              </a:tr>
              <a:tr h="540000">
                <a:tc gridSpan="3">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lang="en-US" altLang="ko-KR" sz="1800" dirty="0">
                        <a:solidFill>
                          <a:schemeClr val="bg1"/>
                        </a:solidFill>
                      </a:endParaRPr>
                    </a:p>
                  </a:txBody>
                  <a:tcPr anchor="ctr">
                    <a:lnL w="12700" cmpd="sng">
                      <a:noFill/>
                    </a:lnL>
                    <a:lnR w="12700" cmpd="sng">
                      <a:noFill/>
                    </a:lnR>
                    <a:lnT w="762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3"/>
                    </a:solidFill>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xmlns="" val="4164892178"/>
                  </a:ext>
                </a:extLst>
              </a:tr>
            </a:tbl>
          </a:graphicData>
        </a:graphic>
      </p:graphicFrame>
      <p:sp>
        <p:nvSpPr>
          <p:cNvPr id="7" name="타원 28">
            <a:extLst>
              <a:ext uri="{FF2B5EF4-FFF2-40B4-BE49-F238E27FC236}">
                <a16:creationId xmlns:a16="http://schemas.microsoft.com/office/drawing/2014/main" xmlns="" id="{EE5CCFF2-88CA-4B69-8E56-DAAF93E0DA7D}"/>
              </a:ext>
            </a:extLst>
          </p:cNvPr>
          <p:cNvSpPr/>
          <p:nvPr/>
        </p:nvSpPr>
        <p:spPr>
          <a:xfrm>
            <a:off x="1175657" y="2012949"/>
            <a:ext cx="1645919" cy="83475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smtClean="0">
                <a:solidFill>
                  <a:schemeClr val="tx1"/>
                </a:solidFill>
              </a:rPr>
              <a:t>Medicine type</a:t>
            </a:r>
            <a:endParaRPr lang="ko-KR" altLang="en-US" sz="1800" dirty="0">
              <a:solidFill>
                <a:schemeClr val="tx1"/>
              </a:solidFill>
            </a:endParaRPr>
          </a:p>
        </p:txBody>
      </p:sp>
      <p:sp>
        <p:nvSpPr>
          <p:cNvPr id="8" name="타원 31">
            <a:extLst>
              <a:ext uri="{FF2B5EF4-FFF2-40B4-BE49-F238E27FC236}">
                <a16:creationId xmlns:a16="http://schemas.microsoft.com/office/drawing/2014/main" xmlns="" id="{6D235FEE-401E-4D28-B102-C01A7A4823C2}"/>
              </a:ext>
            </a:extLst>
          </p:cNvPr>
          <p:cNvSpPr/>
          <p:nvPr/>
        </p:nvSpPr>
        <p:spPr>
          <a:xfrm>
            <a:off x="5172891" y="1869258"/>
            <a:ext cx="1972492" cy="7302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smtClean="0">
                <a:solidFill>
                  <a:schemeClr val="tx1"/>
                </a:solidFill>
              </a:rPr>
              <a:t>Cosmetics</a:t>
            </a:r>
            <a:endParaRPr lang="ko-KR" altLang="en-US" sz="1800" b="1" dirty="0">
              <a:solidFill>
                <a:schemeClr val="tx1"/>
              </a:solidFill>
            </a:endParaRPr>
          </a:p>
        </p:txBody>
      </p:sp>
      <p:sp>
        <p:nvSpPr>
          <p:cNvPr id="9" name="타원 37">
            <a:extLst>
              <a:ext uri="{FF2B5EF4-FFF2-40B4-BE49-F238E27FC236}">
                <a16:creationId xmlns:a16="http://schemas.microsoft.com/office/drawing/2014/main" xmlns="" id="{13971430-0EF1-4EA0-AB4D-63A258CCE0FB}"/>
              </a:ext>
            </a:extLst>
          </p:cNvPr>
          <p:cNvSpPr/>
          <p:nvPr/>
        </p:nvSpPr>
        <p:spPr>
          <a:xfrm>
            <a:off x="9562011" y="1725567"/>
            <a:ext cx="1815738" cy="104221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dirty="0" smtClean="0">
                <a:solidFill>
                  <a:schemeClr val="tx1"/>
                </a:solidFill>
              </a:rPr>
              <a:t>healthy</a:t>
            </a:r>
            <a:endParaRPr lang="ko-KR" altLang="en-US" sz="2400" dirty="0">
              <a:solidFill>
                <a:schemeClr val="tx1"/>
              </a:solidFill>
            </a:endParaRPr>
          </a:p>
        </p:txBody>
      </p:sp>
      <p:sp>
        <p:nvSpPr>
          <p:cNvPr id="15" name="مربع نص 14"/>
          <p:cNvSpPr txBox="1"/>
          <p:nvPr/>
        </p:nvSpPr>
        <p:spPr>
          <a:xfrm>
            <a:off x="5499462" y="3422471"/>
            <a:ext cx="1293223" cy="369332"/>
          </a:xfrm>
          <a:prstGeom prst="rect">
            <a:avLst/>
          </a:prstGeom>
          <a:noFill/>
        </p:spPr>
        <p:txBody>
          <a:bodyPr wrap="square" rtlCol="0">
            <a:spAutoFit/>
          </a:bodyPr>
          <a:lstStyle/>
          <a:p>
            <a:r>
              <a:rPr lang="en-US" sz="1800" dirty="0" err="1" smtClean="0"/>
              <a:t>Concealer</a:t>
            </a:r>
            <a:endParaRPr lang="en-US" sz="1200" dirty="0"/>
          </a:p>
        </p:txBody>
      </p:sp>
    </p:spTree>
    <p:extLst>
      <p:ext uri="{BB962C8B-B14F-4D97-AF65-F5344CB8AC3E}">
        <p14:creationId xmlns:p14="http://schemas.microsoft.com/office/powerpoint/2010/main" xmlns="" val="180280579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xmlns="" id="{BD4CC3C6-D6FD-4C70-B404-36E9DEA26CF5}"/>
              </a:ext>
            </a:extLst>
          </p:cNvPr>
          <p:cNvSpPr txBox="1"/>
          <p:nvPr/>
        </p:nvSpPr>
        <p:spPr>
          <a:xfrm>
            <a:off x="232011" y="272955"/>
            <a:ext cx="6456172" cy="5940088"/>
          </a:xfrm>
          <a:prstGeom prst="rect">
            <a:avLst/>
          </a:prstGeom>
          <a:noFill/>
        </p:spPr>
        <p:txBody>
          <a:bodyPr wrap="square" rtlCol="0" anchor="ctr">
            <a:spAutoFit/>
          </a:bodyPr>
          <a:lstStyle/>
          <a:p>
            <a:r>
              <a:rPr lang="en-US" sz="3600" b="1" dirty="0" smtClean="0">
                <a:solidFill>
                  <a:schemeClr val="accent3">
                    <a:lumMod val="20000"/>
                    <a:lumOff val="80000"/>
                  </a:schemeClr>
                </a:solidFill>
              </a:rPr>
              <a:t>Home page</a:t>
            </a:r>
          </a:p>
          <a:p>
            <a:pPr lvl="0"/>
            <a:endParaRPr lang="en-US" sz="3200" dirty="0" smtClean="0"/>
          </a:p>
          <a:p>
            <a:r>
              <a:rPr lang="en-US" sz="2400" dirty="0" smtClean="0">
                <a:solidFill>
                  <a:srgbClr val="FFFF00"/>
                </a:solidFill>
              </a:rPr>
              <a:t>when you start brows our website you would access the home page, you have a lot of choices, in the blank area, there are the most recent medical reports you could read.</a:t>
            </a:r>
          </a:p>
          <a:p>
            <a:endParaRPr lang="en-US" altLang="ko-KR" sz="2400" dirty="0" smtClean="0">
              <a:solidFill>
                <a:srgbClr val="FFFF00"/>
              </a:solidFill>
              <a:cs typeface="Arial" pitchFamily="34" charset="0"/>
            </a:endParaRPr>
          </a:p>
          <a:p>
            <a:r>
              <a:rPr lang="en-US" sz="2400" dirty="0" smtClean="0">
                <a:solidFill>
                  <a:srgbClr val="FFFF00"/>
                </a:solidFill>
              </a:rPr>
              <a:t>Now you have to take your own decision, you could register new account , login with an existing account or even continue browsing without register, you can check our products, you can also read the most recent medical reports, you could read about the pharmacy , give your feedback and finally you can search for a specific item.</a:t>
            </a:r>
            <a:endParaRPr lang="ko-KR" altLang="en-US" sz="2400" dirty="0">
              <a:solidFill>
                <a:srgbClr val="FFFF00"/>
              </a:solidFill>
              <a:cs typeface="Arial" pitchFamily="34" charset="0"/>
            </a:endParaRPr>
          </a:p>
        </p:txBody>
      </p:sp>
    </p:spTree>
    <p:extLst>
      <p:ext uri="{BB962C8B-B14F-4D97-AF65-F5344CB8AC3E}">
        <p14:creationId xmlns:p14="http://schemas.microsoft.com/office/powerpoint/2010/main" xmlns="" val="103793422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xmlns="" id="{3E45A490-3A57-4227-B62A-C1EB7388662D}"/>
              </a:ext>
            </a:extLst>
          </p:cNvPr>
          <p:cNvSpPr/>
          <p:nvPr/>
        </p:nvSpPr>
        <p:spPr>
          <a:xfrm>
            <a:off x="4877099" y="1837101"/>
            <a:ext cx="928500" cy="891459"/>
          </a:xfrm>
          <a:prstGeom prst="rect">
            <a:avLst/>
          </a:prstGeom>
          <a:solidFill>
            <a:schemeClr val="bg1"/>
          </a:solidFill>
          <a:ln w="63500">
            <a:solidFill>
              <a:schemeClr val="accent4"/>
            </a:solidFill>
          </a:ln>
          <a:effectLst>
            <a:innerShdw blurRad="127000" dist="127000" dir="13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ko-KR" altLang="en-US" sz="2700" dirty="0">
              <a:cs typeface="Arial" pitchFamily="34" charset="0"/>
            </a:endParaRPr>
          </a:p>
        </p:txBody>
      </p:sp>
      <p:sp>
        <p:nvSpPr>
          <p:cNvPr id="4" name="Rectangle 3">
            <a:extLst>
              <a:ext uri="{FF2B5EF4-FFF2-40B4-BE49-F238E27FC236}">
                <a16:creationId xmlns:a16="http://schemas.microsoft.com/office/drawing/2014/main" xmlns="" id="{98663B24-DFA8-4FC9-A394-ABE4BEBC5338}"/>
              </a:ext>
            </a:extLst>
          </p:cNvPr>
          <p:cNvSpPr/>
          <p:nvPr/>
        </p:nvSpPr>
        <p:spPr>
          <a:xfrm>
            <a:off x="4903225" y="5132945"/>
            <a:ext cx="928500" cy="891459"/>
          </a:xfrm>
          <a:prstGeom prst="rect">
            <a:avLst/>
          </a:prstGeom>
          <a:solidFill>
            <a:schemeClr val="bg1"/>
          </a:solidFill>
          <a:ln w="63500">
            <a:solidFill>
              <a:schemeClr val="accent1"/>
            </a:solidFill>
          </a:ln>
          <a:effectLst>
            <a:innerShdw blurRad="127000" dist="127000" dir="13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ko-KR" altLang="en-US" sz="2700" dirty="0">
              <a:cs typeface="Arial" pitchFamily="34" charset="0"/>
            </a:endParaRPr>
          </a:p>
        </p:txBody>
      </p:sp>
      <p:sp>
        <p:nvSpPr>
          <p:cNvPr id="6" name="Rectangle 5">
            <a:extLst>
              <a:ext uri="{FF2B5EF4-FFF2-40B4-BE49-F238E27FC236}">
                <a16:creationId xmlns:a16="http://schemas.microsoft.com/office/drawing/2014/main" xmlns="" id="{9DBFEC10-5A98-4486-8FC0-BFADF164FC30}"/>
              </a:ext>
            </a:extLst>
          </p:cNvPr>
          <p:cNvSpPr/>
          <p:nvPr/>
        </p:nvSpPr>
        <p:spPr>
          <a:xfrm>
            <a:off x="4850974" y="5114827"/>
            <a:ext cx="928500" cy="891459"/>
          </a:xfrm>
          <a:prstGeom prst="rect">
            <a:avLst/>
          </a:prstGeom>
          <a:solidFill>
            <a:schemeClr val="bg1"/>
          </a:solidFill>
          <a:ln w="63500">
            <a:solidFill>
              <a:schemeClr val="accent1"/>
            </a:solidFill>
          </a:ln>
          <a:effectLst>
            <a:innerShdw blurRad="127000" dist="127000" dir="13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ko-KR" altLang="en-US" sz="2700" dirty="0">
              <a:cs typeface="Arial" pitchFamily="34" charset="0"/>
            </a:endParaRPr>
          </a:p>
        </p:txBody>
      </p:sp>
      <p:sp>
        <p:nvSpPr>
          <p:cNvPr id="8" name="Freeform 3">
            <a:extLst>
              <a:ext uri="{FF2B5EF4-FFF2-40B4-BE49-F238E27FC236}">
                <a16:creationId xmlns:a16="http://schemas.microsoft.com/office/drawing/2014/main" xmlns="" id="{08E6CD5E-A94C-42F3-9C9E-559E6E734128}"/>
              </a:ext>
            </a:extLst>
          </p:cNvPr>
          <p:cNvSpPr/>
          <p:nvPr/>
        </p:nvSpPr>
        <p:spPr>
          <a:xfrm>
            <a:off x="2797753" y="1806188"/>
            <a:ext cx="2063811" cy="2133869"/>
          </a:xfrm>
          <a:custGeom>
            <a:avLst/>
            <a:gdLst>
              <a:gd name="connsiteX0" fmla="*/ 1621972 w 1621972"/>
              <a:gd name="connsiteY0" fmla="*/ 0 h 2035628"/>
              <a:gd name="connsiteX1" fmla="*/ 0 w 1621972"/>
              <a:gd name="connsiteY1" fmla="*/ 2035628 h 2035628"/>
              <a:gd name="connsiteX2" fmla="*/ 1621972 w 1621972"/>
              <a:gd name="connsiteY2" fmla="*/ 892628 h 2035628"/>
              <a:gd name="connsiteX3" fmla="*/ 1621972 w 1621972"/>
              <a:gd name="connsiteY3" fmla="*/ 0 h 2035628"/>
              <a:gd name="connsiteX0" fmla="*/ 1621972 w 1654629"/>
              <a:gd name="connsiteY0" fmla="*/ 0 h 2035628"/>
              <a:gd name="connsiteX1" fmla="*/ 0 w 1654629"/>
              <a:gd name="connsiteY1" fmla="*/ 2035628 h 2035628"/>
              <a:gd name="connsiteX2" fmla="*/ 1654629 w 1654629"/>
              <a:gd name="connsiteY2" fmla="*/ 881742 h 2035628"/>
              <a:gd name="connsiteX3" fmla="*/ 1621972 w 1654629"/>
              <a:gd name="connsiteY3" fmla="*/ 0 h 2035628"/>
              <a:gd name="connsiteX0" fmla="*/ 1635503 w 1654629"/>
              <a:gd name="connsiteY0" fmla="*/ 0 h 2013857"/>
              <a:gd name="connsiteX1" fmla="*/ 0 w 1654629"/>
              <a:gd name="connsiteY1" fmla="*/ 2013857 h 2013857"/>
              <a:gd name="connsiteX2" fmla="*/ 1654629 w 1654629"/>
              <a:gd name="connsiteY2" fmla="*/ 859971 h 2013857"/>
              <a:gd name="connsiteX3" fmla="*/ 1635503 w 1654629"/>
              <a:gd name="connsiteY3" fmla="*/ 0 h 2013857"/>
              <a:gd name="connsiteX0" fmla="*/ 1594911 w 1654629"/>
              <a:gd name="connsiteY0" fmla="*/ 0 h 2002971"/>
              <a:gd name="connsiteX1" fmla="*/ 0 w 1654629"/>
              <a:gd name="connsiteY1" fmla="*/ 2002971 h 2002971"/>
              <a:gd name="connsiteX2" fmla="*/ 1654629 w 1654629"/>
              <a:gd name="connsiteY2" fmla="*/ 849085 h 2002971"/>
              <a:gd name="connsiteX3" fmla="*/ 1594911 w 1654629"/>
              <a:gd name="connsiteY3" fmla="*/ 0 h 2002971"/>
              <a:gd name="connsiteX0" fmla="*/ 1600197 w 1654629"/>
              <a:gd name="connsiteY0" fmla="*/ 0 h 2002971"/>
              <a:gd name="connsiteX1" fmla="*/ 0 w 1654629"/>
              <a:gd name="connsiteY1" fmla="*/ 2002971 h 2002971"/>
              <a:gd name="connsiteX2" fmla="*/ 1654629 w 1654629"/>
              <a:gd name="connsiteY2" fmla="*/ 849085 h 2002971"/>
              <a:gd name="connsiteX3" fmla="*/ 1600197 w 1654629"/>
              <a:gd name="connsiteY3" fmla="*/ 0 h 2002971"/>
              <a:gd name="connsiteX0" fmla="*/ 1605484 w 1654629"/>
              <a:gd name="connsiteY0" fmla="*/ 0 h 2007224"/>
              <a:gd name="connsiteX1" fmla="*/ 0 w 1654629"/>
              <a:gd name="connsiteY1" fmla="*/ 2007224 h 2007224"/>
              <a:gd name="connsiteX2" fmla="*/ 1654629 w 1654629"/>
              <a:gd name="connsiteY2" fmla="*/ 853338 h 2007224"/>
              <a:gd name="connsiteX3" fmla="*/ 1605484 w 1654629"/>
              <a:gd name="connsiteY3" fmla="*/ 0 h 2007224"/>
              <a:gd name="connsiteX0" fmla="*/ 1605484 w 1612337"/>
              <a:gd name="connsiteY0" fmla="*/ 0 h 2007224"/>
              <a:gd name="connsiteX1" fmla="*/ 0 w 1612337"/>
              <a:gd name="connsiteY1" fmla="*/ 2007224 h 2007224"/>
              <a:gd name="connsiteX2" fmla="*/ 1612337 w 1612337"/>
              <a:gd name="connsiteY2" fmla="*/ 870350 h 2007224"/>
              <a:gd name="connsiteX3" fmla="*/ 1605484 w 1612337"/>
              <a:gd name="connsiteY3" fmla="*/ 0 h 2007224"/>
              <a:gd name="connsiteX0" fmla="*/ 1605484 w 1612337"/>
              <a:gd name="connsiteY0" fmla="*/ 0 h 2041344"/>
              <a:gd name="connsiteX1" fmla="*/ 0 w 1612337"/>
              <a:gd name="connsiteY1" fmla="*/ 2041344 h 2041344"/>
              <a:gd name="connsiteX2" fmla="*/ 1612337 w 1612337"/>
              <a:gd name="connsiteY2" fmla="*/ 904470 h 2041344"/>
              <a:gd name="connsiteX3" fmla="*/ 1605484 w 1612337"/>
              <a:gd name="connsiteY3" fmla="*/ 0 h 2041344"/>
              <a:gd name="connsiteX0" fmla="*/ 1605484 w 1612337"/>
              <a:gd name="connsiteY0" fmla="*/ 0 h 2041344"/>
              <a:gd name="connsiteX1" fmla="*/ 0 w 1612337"/>
              <a:gd name="connsiteY1" fmla="*/ 2041344 h 2041344"/>
              <a:gd name="connsiteX2" fmla="*/ 1612337 w 1612337"/>
              <a:gd name="connsiteY2" fmla="*/ 911293 h 2041344"/>
              <a:gd name="connsiteX3" fmla="*/ 1605484 w 1612337"/>
              <a:gd name="connsiteY3" fmla="*/ 0 h 2041344"/>
              <a:gd name="connsiteX0" fmla="*/ 1613967 w 1614481"/>
              <a:gd name="connsiteY0" fmla="*/ 0 h 2051579"/>
              <a:gd name="connsiteX1" fmla="*/ 0 w 1614481"/>
              <a:gd name="connsiteY1" fmla="*/ 2051579 h 2051579"/>
              <a:gd name="connsiteX2" fmla="*/ 1612337 w 1614481"/>
              <a:gd name="connsiteY2" fmla="*/ 921528 h 2051579"/>
              <a:gd name="connsiteX3" fmla="*/ 1613967 w 1614481"/>
              <a:gd name="connsiteY3" fmla="*/ 0 h 2051579"/>
              <a:gd name="connsiteX0" fmla="*/ 1597003 w 1612337"/>
              <a:gd name="connsiteY0" fmla="*/ 0 h 2048168"/>
              <a:gd name="connsiteX1" fmla="*/ 0 w 1612337"/>
              <a:gd name="connsiteY1" fmla="*/ 2048168 h 2048168"/>
              <a:gd name="connsiteX2" fmla="*/ 1612337 w 1612337"/>
              <a:gd name="connsiteY2" fmla="*/ 918117 h 2048168"/>
              <a:gd name="connsiteX3" fmla="*/ 1597003 w 1612337"/>
              <a:gd name="connsiteY3" fmla="*/ 0 h 2048168"/>
              <a:gd name="connsiteX0" fmla="*/ 1600839 w 1612337"/>
              <a:gd name="connsiteY0" fmla="*/ 0 h 2043403"/>
              <a:gd name="connsiteX1" fmla="*/ 0 w 1612337"/>
              <a:gd name="connsiteY1" fmla="*/ 2043403 h 2043403"/>
              <a:gd name="connsiteX2" fmla="*/ 1612337 w 1612337"/>
              <a:gd name="connsiteY2" fmla="*/ 913352 h 2043403"/>
              <a:gd name="connsiteX3" fmla="*/ 1600839 w 1612337"/>
              <a:gd name="connsiteY3" fmla="*/ 0 h 2043403"/>
              <a:gd name="connsiteX0" fmla="*/ 1600839 w 1612337"/>
              <a:gd name="connsiteY0" fmla="*/ 0 h 2043403"/>
              <a:gd name="connsiteX1" fmla="*/ 0 w 1612337"/>
              <a:gd name="connsiteY1" fmla="*/ 2043403 h 2043403"/>
              <a:gd name="connsiteX2" fmla="*/ 1612337 w 1612337"/>
              <a:gd name="connsiteY2" fmla="*/ 915735 h 2043403"/>
              <a:gd name="connsiteX3" fmla="*/ 1600839 w 1612337"/>
              <a:gd name="connsiteY3" fmla="*/ 0 h 2043403"/>
              <a:gd name="connsiteX0" fmla="*/ 1598829 w 1610327"/>
              <a:gd name="connsiteY0" fmla="*/ 0 h 2068370"/>
              <a:gd name="connsiteX1" fmla="*/ 0 w 1610327"/>
              <a:gd name="connsiteY1" fmla="*/ 2068370 h 2068370"/>
              <a:gd name="connsiteX2" fmla="*/ 1610327 w 1610327"/>
              <a:gd name="connsiteY2" fmla="*/ 915735 h 2068370"/>
              <a:gd name="connsiteX3" fmla="*/ 1598829 w 1610327"/>
              <a:gd name="connsiteY3" fmla="*/ 0 h 2068370"/>
            </a:gdLst>
            <a:ahLst/>
            <a:cxnLst>
              <a:cxn ang="0">
                <a:pos x="connsiteX0" y="connsiteY0"/>
              </a:cxn>
              <a:cxn ang="0">
                <a:pos x="connsiteX1" y="connsiteY1"/>
              </a:cxn>
              <a:cxn ang="0">
                <a:pos x="connsiteX2" y="connsiteY2"/>
              </a:cxn>
              <a:cxn ang="0">
                <a:pos x="connsiteX3" y="connsiteY3"/>
              </a:cxn>
            </a:cxnLst>
            <a:rect l="l" t="t" r="r" b="b"/>
            <a:pathLst>
              <a:path w="1610327" h="2068370">
                <a:moveTo>
                  <a:pt x="1598829" y="0"/>
                </a:moveTo>
                <a:lnTo>
                  <a:pt x="0" y="2068370"/>
                </a:lnTo>
                <a:lnTo>
                  <a:pt x="1610327" y="915735"/>
                </a:lnTo>
                <a:cubicBezTo>
                  <a:pt x="1608043" y="625618"/>
                  <a:pt x="1601113" y="290117"/>
                  <a:pt x="1598829" y="0"/>
                </a:cubicBezTo>
                <a:close/>
              </a:path>
            </a:pathLst>
          </a:custGeom>
          <a:gradFill>
            <a:gsLst>
              <a:gs pos="0">
                <a:schemeClr val="accent4">
                  <a:lumMod val="85000"/>
                </a:schemeClr>
              </a:gs>
              <a:gs pos="100000">
                <a:schemeClr val="accent4"/>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ko-KR" altLang="en-US" sz="2700" dirty="0"/>
          </a:p>
        </p:txBody>
      </p:sp>
      <p:sp>
        <p:nvSpPr>
          <p:cNvPr id="10" name="Freeform 60">
            <a:extLst>
              <a:ext uri="{FF2B5EF4-FFF2-40B4-BE49-F238E27FC236}">
                <a16:creationId xmlns:a16="http://schemas.microsoft.com/office/drawing/2014/main" xmlns="" id="{5365E01F-3C03-429C-AA49-94AB95B2A98B}"/>
              </a:ext>
            </a:extLst>
          </p:cNvPr>
          <p:cNvSpPr/>
          <p:nvPr/>
        </p:nvSpPr>
        <p:spPr>
          <a:xfrm flipV="1">
            <a:off x="2805482" y="3936418"/>
            <a:ext cx="2058103" cy="2132109"/>
          </a:xfrm>
          <a:custGeom>
            <a:avLst/>
            <a:gdLst>
              <a:gd name="connsiteX0" fmla="*/ 1621972 w 1621972"/>
              <a:gd name="connsiteY0" fmla="*/ 0 h 2035628"/>
              <a:gd name="connsiteX1" fmla="*/ 0 w 1621972"/>
              <a:gd name="connsiteY1" fmla="*/ 2035628 h 2035628"/>
              <a:gd name="connsiteX2" fmla="*/ 1621972 w 1621972"/>
              <a:gd name="connsiteY2" fmla="*/ 892628 h 2035628"/>
              <a:gd name="connsiteX3" fmla="*/ 1621972 w 1621972"/>
              <a:gd name="connsiteY3" fmla="*/ 0 h 2035628"/>
              <a:gd name="connsiteX0" fmla="*/ 1621972 w 1654629"/>
              <a:gd name="connsiteY0" fmla="*/ 0 h 2035628"/>
              <a:gd name="connsiteX1" fmla="*/ 0 w 1654629"/>
              <a:gd name="connsiteY1" fmla="*/ 2035628 h 2035628"/>
              <a:gd name="connsiteX2" fmla="*/ 1654629 w 1654629"/>
              <a:gd name="connsiteY2" fmla="*/ 881742 h 2035628"/>
              <a:gd name="connsiteX3" fmla="*/ 1621972 w 1654629"/>
              <a:gd name="connsiteY3" fmla="*/ 0 h 2035628"/>
              <a:gd name="connsiteX0" fmla="*/ 1635503 w 1654629"/>
              <a:gd name="connsiteY0" fmla="*/ 0 h 2013857"/>
              <a:gd name="connsiteX1" fmla="*/ 0 w 1654629"/>
              <a:gd name="connsiteY1" fmla="*/ 2013857 h 2013857"/>
              <a:gd name="connsiteX2" fmla="*/ 1654629 w 1654629"/>
              <a:gd name="connsiteY2" fmla="*/ 859971 h 2013857"/>
              <a:gd name="connsiteX3" fmla="*/ 1635503 w 1654629"/>
              <a:gd name="connsiteY3" fmla="*/ 0 h 2013857"/>
              <a:gd name="connsiteX0" fmla="*/ 1594911 w 1654629"/>
              <a:gd name="connsiteY0" fmla="*/ 0 h 2002971"/>
              <a:gd name="connsiteX1" fmla="*/ 0 w 1654629"/>
              <a:gd name="connsiteY1" fmla="*/ 2002971 h 2002971"/>
              <a:gd name="connsiteX2" fmla="*/ 1654629 w 1654629"/>
              <a:gd name="connsiteY2" fmla="*/ 849085 h 2002971"/>
              <a:gd name="connsiteX3" fmla="*/ 1594911 w 1654629"/>
              <a:gd name="connsiteY3" fmla="*/ 0 h 2002971"/>
              <a:gd name="connsiteX0" fmla="*/ 1594911 w 1617624"/>
              <a:gd name="connsiteY0" fmla="*/ 0 h 2002971"/>
              <a:gd name="connsiteX1" fmla="*/ 0 w 1617624"/>
              <a:gd name="connsiteY1" fmla="*/ 2002971 h 2002971"/>
              <a:gd name="connsiteX2" fmla="*/ 1617624 w 1617624"/>
              <a:gd name="connsiteY2" fmla="*/ 870350 h 2002971"/>
              <a:gd name="connsiteX3" fmla="*/ 1594911 w 1617624"/>
              <a:gd name="connsiteY3" fmla="*/ 0 h 2002971"/>
              <a:gd name="connsiteX0" fmla="*/ 1594911 w 1596478"/>
              <a:gd name="connsiteY0" fmla="*/ 0 h 2002971"/>
              <a:gd name="connsiteX1" fmla="*/ 0 w 1596478"/>
              <a:gd name="connsiteY1" fmla="*/ 2002971 h 2002971"/>
              <a:gd name="connsiteX2" fmla="*/ 1596478 w 1596478"/>
              <a:gd name="connsiteY2" fmla="*/ 883110 h 2002971"/>
              <a:gd name="connsiteX3" fmla="*/ 1594911 w 1596478"/>
              <a:gd name="connsiteY3" fmla="*/ 0 h 2002971"/>
              <a:gd name="connsiteX0" fmla="*/ 1605483 w 1605502"/>
              <a:gd name="connsiteY0" fmla="*/ 0 h 2015730"/>
              <a:gd name="connsiteX1" fmla="*/ 0 w 1605502"/>
              <a:gd name="connsiteY1" fmla="*/ 2015730 h 2015730"/>
              <a:gd name="connsiteX2" fmla="*/ 1596478 w 1605502"/>
              <a:gd name="connsiteY2" fmla="*/ 895869 h 2015730"/>
              <a:gd name="connsiteX3" fmla="*/ 1605483 w 1605502"/>
              <a:gd name="connsiteY3" fmla="*/ 0 h 2015730"/>
              <a:gd name="connsiteX0" fmla="*/ 1605483 w 1605502"/>
              <a:gd name="connsiteY0" fmla="*/ 0 h 2032742"/>
              <a:gd name="connsiteX1" fmla="*/ 0 w 1605502"/>
              <a:gd name="connsiteY1" fmla="*/ 2032742 h 2032742"/>
              <a:gd name="connsiteX2" fmla="*/ 1596478 w 1605502"/>
              <a:gd name="connsiteY2" fmla="*/ 912881 h 2032742"/>
              <a:gd name="connsiteX3" fmla="*/ 1605483 w 1605502"/>
              <a:gd name="connsiteY3" fmla="*/ 0 h 2032742"/>
              <a:gd name="connsiteX0" fmla="*/ 1592760 w 1596478"/>
              <a:gd name="connsiteY0" fmla="*/ 0 h 2060037"/>
              <a:gd name="connsiteX1" fmla="*/ 0 w 1596478"/>
              <a:gd name="connsiteY1" fmla="*/ 2060037 h 2060037"/>
              <a:gd name="connsiteX2" fmla="*/ 1596478 w 1596478"/>
              <a:gd name="connsiteY2" fmla="*/ 940176 h 2060037"/>
              <a:gd name="connsiteX3" fmla="*/ 1592760 w 1596478"/>
              <a:gd name="connsiteY3" fmla="*/ 0 h 2060037"/>
              <a:gd name="connsiteX0" fmla="*/ 1592760 w 1596478"/>
              <a:gd name="connsiteY0" fmla="*/ 0 h 2042978"/>
              <a:gd name="connsiteX1" fmla="*/ 0 w 1596478"/>
              <a:gd name="connsiteY1" fmla="*/ 2042978 h 2042978"/>
              <a:gd name="connsiteX2" fmla="*/ 1596478 w 1596478"/>
              <a:gd name="connsiteY2" fmla="*/ 923117 h 2042978"/>
              <a:gd name="connsiteX3" fmla="*/ 1592760 w 1596478"/>
              <a:gd name="connsiteY3" fmla="*/ 0 h 2042978"/>
              <a:gd name="connsiteX0" fmla="*/ 1592760 w 1596478"/>
              <a:gd name="connsiteY0" fmla="*/ 0 h 2053214"/>
              <a:gd name="connsiteX1" fmla="*/ 0 w 1596478"/>
              <a:gd name="connsiteY1" fmla="*/ 2053214 h 2053214"/>
              <a:gd name="connsiteX2" fmla="*/ 1596478 w 1596478"/>
              <a:gd name="connsiteY2" fmla="*/ 933353 h 2053214"/>
              <a:gd name="connsiteX3" fmla="*/ 1592760 w 1596478"/>
              <a:gd name="connsiteY3" fmla="*/ 0 h 2053214"/>
              <a:gd name="connsiteX0" fmla="*/ 1614004 w 1614014"/>
              <a:gd name="connsiteY0" fmla="*/ 0 h 2053214"/>
              <a:gd name="connsiteX1" fmla="*/ 0 w 1614014"/>
              <a:gd name="connsiteY1" fmla="*/ 2053214 h 2053214"/>
              <a:gd name="connsiteX2" fmla="*/ 1596478 w 1614014"/>
              <a:gd name="connsiteY2" fmla="*/ 933353 h 2053214"/>
              <a:gd name="connsiteX3" fmla="*/ 1614004 w 1614014"/>
              <a:gd name="connsiteY3" fmla="*/ 0 h 2053214"/>
              <a:gd name="connsiteX0" fmla="*/ 1599936 w 1599946"/>
              <a:gd name="connsiteY0" fmla="*/ 0 h 2015763"/>
              <a:gd name="connsiteX1" fmla="*/ 0 w 1599946"/>
              <a:gd name="connsiteY1" fmla="*/ 2015763 h 2015763"/>
              <a:gd name="connsiteX2" fmla="*/ 1582410 w 1599946"/>
              <a:gd name="connsiteY2" fmla="*/ 933353 h 2015763"/>
              <a:gd name="connsiteX3" fmla="*/ 1599936 w 1599946"/>
              <a:gd name="connsiteY3" fmla="*/ 0 h 2015763"/>
              <a:gd name="connsiteX0" fmla="*/ 1605965 w 1605975"/>
              <a:gd name="connsiteY0" fmla="*/ 0 h 2025750"/>
              <a:gd name="connsiteX1" fmla="*/ 0 w 1605975"/>
              <a:gd name="connsiteY1" fmla="*/ 2025750 h 2025750"/>
              <a:gd name="connsiteX2" fmla="*/ 1588439 w 1605975"/>
              <a:gd name="connsiteY2" fmla="*/ 933353 h 2025750"/>
              <a:gd name="connsiteX3" fmla="*/ 1605965 w 1605975"/>
              <a:gd name="connsiteY3" fmla="*/ 0 h 2025750"/>
              <a:gd name="connsiteX0" fmla="*/ 1605965 w 1605975"/>
              <a:gd name="connsiteY0" fmla="*/ 0 h 2018259"/>
              <a:gd name="connsiteX1" fmla="*/ 0 w 1605975"/>
              <a:gd name="connsiteY1" fmla="*/ 2018259 h 2018259"/>
              <a:gd name="connsiteX2" fmla="*/ 1588439 w 1605975"/>
              <a:gd name="connsiteY2" fmla="*/ 933353 h 2018259"/>
              <a:gd name="connsiteX3" fmla="*/ 1605965 w 1605975"/>
              <a:gd name="connsiteY3" fmla="*/ 0 h 2018259"/>
              <a:gd name="connsiteX0" fmla="*/ 1605965 w 1608648"/>
              <a:gd name="connsiteY0" fmla="*/ 0 h 2018259"/>
              <a:gd name="connsiteX1" fmla="*/ 0 w 1608648"/>
              <a:gd name="connsiteY1" fmla="*/ 2018259 h 2018259"/>
              <a:gd name="connsiteX2" fmla="*/ 1608648 w 1608648"/>
              <a:gd name="connsiteY2" fmla="*/ 896780 h 2018259"/>
              <a:gd name="connsiteX3" fmla="*/ 1605965 w 1608648"/>
              <a:gd name="connsiteY3" fmla="*/ 0 h 2018259"/>
              <a:gd name="connsiteX0" fmla="*/ 1605965 w 1614711"/>
              <a:gd name="connsiteY0" fmla="*/ 0 h 2018259"/>
              <a:gd name="connsiteX1" fmla="*/ 0 w 1614711"/>
              <a:gd name="connsiteY1" fmla="*/ 2018259 h 2018259"/>
              <a:gd name="connsiteX2" fmla="*/ 1614711 w 1614711"/>
              <a:gd name="connsiteY2" fmla="*/ 908971 h 2018259"/>
              <a:gd name="connsiteX3" fmla="*/ 1605965 w 1614711"/>
              <a:gd name="connsiteY3" fmla="*/ 0 h 2018259"/>
            </a:gdLst>
            <a:ahLst/>
            <a:cxnLst>
              <a:cxn ang="0">
                <a:pos x="connsiteX0" y="connsiteY0"/>
              </a:cxn>
              <a:cxn ang="0">
                <a:pos x="connsiteX1" y="connsiteY1"/>
              </a:cxn>
              <a:cxn ang="0">
                <a:pos x="connsiteX2" y="connsiteY2"/>
              </a:cxn>
              <a:cxn ang="0">
                <a:pos x="connsiteX3" y="connsiteY3"/>
              </a:cxn>
            </a:cxnLst>
            <a:rect l="l" t="t" r="r" b="b"/>
            <a:pathLst>
              <a:path w="1614711" h="2018259">
                <a:moveTo>
                  <a:pt x="1605965" y="0"/>
                </a:moveTo>
                <a:lnTo>
                  <a:pt x="0" y="2018259"/>
                </a:lnTo>
                <a:lnTo>
                  <a:pt x="1614711" y="908971"/>
                </a:lnTo>
                <a:cubicBezTo>
                  <a:pt x="1614189" y="614601"/>
                  <a:pt x="1606487" y="294370"/>
                  <a:pt x="1605965" y="0"/>
                </a:cubicBezTo>
                <a:close/>
              </a:path>
            </a:pathLst>
          </a:custGeom>
          <a:gradFill>
            <a:gsLst>
              <a:gs pos="0">
                <a:schemeClr val="accent1">
                  <a:lumMod val="85000"/>
                </a:schemeClr>
              </a:gs>
              <a:gs pos="100000">
                <a:schemeClr val="accent1"/>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ko-KR" altLang="en-US" sz="2700" dirty="0"/>
          </a:p>
        </p:txBody>
      </p:sp>
      <p:sp>
        <p:nvSpPr>
          <p:cNvPr id="16" name="TextBox 15">
            <a:extLst>
              <a:ext uri="{FF2B5EF4-FFF2-40B4-BE49-F238E27FC236}">
                <a16:creationId xmlns:a16="http://schemas.microsoft.com/office/drawing/2014/main" xmlns="" id="{6428E862-B605-4AD7-A9A5-C400553271FF}"/>
              </a:ext>
            </a:extLst>
          </p:cNvPr>
          <p:cNvSpPr txBox="1"/>
          <p:nvPr/>
        </p:nvSpPr>
        <p:spPr>
          <a:xfrm>
            <a:off x="6096115" y="1695655"/>
            <a:ext cx="5217455" cy="1631214"/>
          </a:xfrm>
          <a:prstGeom prst="rect">
            <a:avLst/>
          </a:prstGeom>
          <a:noFill/>
        </p:spPr>
        <p:txBody>
          <a:bodyPr wrap="square" lIns="91438" tIns="45719" rIns="91438" bIns="45719" rtlCol="0">
            <a:spAutoFit/>
          </a:bodyPr>
          <a:lstStyle/>
          <a:p>
            <a:r>
              <a:rPr lang="en-US" altLang="ko-KR" sz="2000" dirty="0" smtClean="0">
                <a:solidFill>
                  <a:srgbClr val="C00000"/>
                </a:solidFill>
                <a:cs typeface="Arial" pitchFamily="34" charset="0"/>
              </a:rPr>
              <a:t>Online website</a:t>
            </a:r>
          </a:p>
          <a:p>
            <a:r>
              <a:rPr lang="en-US" altLang="ko-KR" sz="1600" dirty="0" smtClean="0">
                <a:solidFill>
                  <a:schemeClr val="tx1">
                    <a:lumMod val="95000"/>
                    <a:lumOff val="5000"/>
                  </a:schemeClr>
                </a:solidFill>
                <a:cs typeface="Arial" pitchFamily="34" charset="0"/>
              </a:rPr>
              <a:t>we have been made an online website to generate total amount</a:t>
            </a:r>
          </a:p>
          <a:p>
            <a:r>
              <a:rPr lang="en-US" altLang="ko-KR" sz="1600" dirty="0" smtClean="0">
                <a:solidFill>
                  <a:schemeClr val="tx1">
                    <a:lumMod val="95000"/>
                    <a:lumOff val="5000"/>
                  </a:schemeClr>
                </a:solidFill>
                <a:cs typeface="Arial" pitchFamily="34" charset="0"/>
              </a:rPr>
              <a:t>of purchase. We are using </a:t>
            </a:r>
            <a:r>
              <a:rPr lang="en-US" altLang="ko-KR" sz="1600" dirty="0" err="1" smtClean="0">
                <a:solidFill>
                  <a:schemeClr val="tx1">
                    <a:lumMod val="95000"/>
                    <a:lumOff val="5000"/>
                  </a:schemeClr>
                </a:solidFill>
                <a:cs typeface="Arial" pitchFamily="34" charset="0"/>
              </a:rPr>
              <a:t>mysql</a:t>
            </a:r>
            <a:r>
              <a:rPr lang="en-US" altLang="ko-KR" sz="1600" dirty="0" smtClean="0">
                <a:solidFill>
                  <a:schemeClr val="tx1">
                    <a:lumMod val="95000"/>
                    <a:lumOff val="5000"/>
                  </a:schemeClr>
                </a:solidFill>
                <a:cs typeface="Arial" pitchFamily="34" charset="0"/>
              </a:rPr>
              <a:t> , html , </a:t>
            </a:r>
            <a:r>
              <a:rPr lang="en-US" altLang="ko-KR" sz="1600" dirty="0" err="1" smtClean="0">
                <a:solidFill>
                  <a:schemeClr val="tx1">
                    <a:lumMod val="95000"/>
                    <a:lumOff val="5000"/>
                  </a:schemeClr>
                </a:solidFill>
                <a:cs typeface="Arial" pitchFamily="34" charset="0"/>
              </a:rPr>
              <a:t>css</a:t>
            </a:r>
            <a:r>
              <a:rPr lang="en-US" altLang="ko-KR" sz="1600" dirty="0" smtClean="0">
                <a:solidFill>
                  <a:schemeClr val="tx1">
                    <a:lumMod val="95000"/>
                    <a:lumOff val="5000"/>
                  </a:schemeClr>
                </a:solidFill>
                <a:cs typeface="Arial" pitchFamily="34" charset="0"/>
              </a:rPr>
              <a:t> , </a:t>
            </a:r>
            <a:r>
              <a:rPr lang="en-US" altLang="ko-KR" sz="1600" dirty="0" err="1" smtClean="0">
                <a:solidFill>
                  <a:schemeClr val="tx1">
                    <a:lumMod val="95000"/>
                    <a:lumOff val="5000"/>
                  </a:schemeClr>
                </a:solidFill>
                <a:cs typeface="Arial" pitchFamily="34" charset="0"/>
              </a:rPr>
              <a:t>javascrip</a:t>
            </a:r>
            <a:r>
              <a:rPr lang="en-US" altLang="ko-KR" sz="1600" dirty="0" smtClean="0">
                <a:solidFill>
                  <a:schemeClr val="tx1">
                    <a:lumMod val="95000"/>
                    <a:lumOff val="5000"/>
                  </a:schemeClr>
                </a:solidFill>
                <a:cs typeface="Arial" pitchFamily="34" charset="0"/>
              </a:rPr>
              <a:t> and </a:t>
            </a:r>
            <a:r>
              <a:rPr lang="en-US" altLang="ko-KR" sz="1600" dirty="0" err="1" smtClean="0">
                <a:solidFill>
                  <a:schemeClr val="tx1">
                    <a:lumMod val="95000"/>
                    <a:lumOff val="5000"/>
                  </a:schemeClr>
                </a:solidFill>
                <a:cs typeface="Arial" pitchFamily="34" charset="0"/>
              </a:rPr>
              <a:t>php</a:t>
            </a:r>
            <a:endParaRPr lang="en-US" altLang="ko-KR" sz="1600" dirty="0" smtClean="0">
              <a:solidFill>
                <a:schemeClr val="tx1">
                  <a:lumMod val="95000"/>
                  <a:lumOff val="5000"/>
                </a:schemeClr>
              </a:solidFill>
              <a:cs typeface="Arial" pitchFamily="34" charset="0"/>
            </a:endParaRPr>
          </a:p>
          <a:p>
            <a:r>
              <a:rPr lang="en-US" altLang="ko-KR" sz="1600" dirty="0" smtClean="0">
                <a:solidFill>
                  <a:schemeClr val="tx1">
                    <a:lumMod val="95000"/>
                    <a:lumOff val="5000"/>
                  </a:schemeClr>
                </a:solidFill>
                <a:cs typeface="Arial" pitchFamily="34" charset="0"/>
              </a:rPr>
              <a:t>to implement this category.</a:t>
            </a:r>
            <a:endParaRPr lang="en-US" altLang="ko-KR" sz="1600" dirty="0">
              <a:solidFill>
                <a:schemeClr val="tx1">
                  <a:lumMod val="95000"/>
                  <a:lumOff val="5000"/>
                </a:schemeClr>
              </a:solidFill>
              <a:cs typeface="Arial" pitchFamily="34" charset="0"/>
            </a:endParaRPr>
          </a:p>
        </p:txBody>
      </p:sp>
      <p:sp>
        <p:nvSpPr>
          <p:cNvPr id="25" name="TextBox 24">
            <a:extLst>
              <a:ext uri="{FF2B5EF4-FFF2-40B4-BE49-F238E27FC236}">
                <a16:creationId xmlns:a16="http://schemas.microsoft.com/office/drawing/2014/main" xmlns="" id="{92BE276C-DCAF-4542-8E68-96D0D21146C8}"/>
              </a:ext>
            </a:extLst>
          </p:cNvPr>
          <p:cNvSpPr txBox="1"/>
          <p:nvPr/>
        </p:nvSpPr>
        <p:spPr>
          <a:xfrm>
            <a:off x="6161430" y="4924698"/>
            <a:ext cx="5217455" cy="1569658"/>
          </a:xfrm>
          <a:prstGeom prst="rect">
            <a:avLst/>
          </a:prstGeom>
          <a:noFill/>
        </p:spPr>
        <p:txBody>
          <a:bodyPr wrap="square" lIns="91438" tIns="45719" rIns="91438" bIns="45719" rtlCol="0">
            <a:spAutoFit/>
          </a:bodyPr>
          <a:lstStyle/>
          <a:p>
            <a:r>
              <a:rPr lang="en-US" altLang="ko-KR" sz="2000" dirty="0" smtClean="0">
                <a:solidFill>
                  <a:schemeClr val="accent6">
                    <a:lumMod val="75000"/>
                  </a:schemeClr>
                </a:solidFill>
                <a:latin typeface="Arial Rounded MT Bold" pitchFamily="34" charset="0"/>
                <a:cs typeface="Arial" pitchFamily="34" charset="0"/>
              </a:rPr>
              <a:t>Offline program.</a:t>
            </a:r>
          </a:p>
          <a:p>
            <a:r>
              <a:rPr lang="en-US" altLang="ko-KR" dirty="0" smtClean="0">
                <a:solidFill>
                  <a:schemeClr val="tx1">
                    <a:lumMod val="95000"/>
                    <a:lumOff val="5000"/>
                  </a:schemeClr>
                </a:solidFill>
                <a:cs typeface="Arial" pitchFamily="34" charset="0"/>
              </a:rPr>
              <a:t>In this program we are using </a:t>
            </a:r>
            <a:r>
              <a:rPr lang="en-US" altLang="ko-KR" dirty="0" err="1" smtClean="0">
                <a:solidFill>
                  <a:schemeClr val="tx1">
                    <a:lumMod val="95000"/>
                    <a:lumOff val="5000"/>
                  </a:schemeClr>
                </a:solidFill>
                <a:cs typeface="Arial" pitchFamily="34" charset="0"/>
              </a:rPr>
              <a:t>c++</a:t>
            </a:r>
            <a:r>
              <a:rPr lang="en-US" altLang="ko-KR" dirty="0" smtClean="0">
                <a:solidFill>
                  <a:schemeClr val="tx1">
                    <a:lumMod val="95000"/>
                    <a:lumOff val="5000"/>
                  </a:schemeClr>
                </a:solidFill>
                <a:cs typeface="Arial" pitchFamily="34" charset="0"/>
              </a:rPr>
              <a:t> with </a:t>
            </a:r>
            <a:r>
              <a:rPr lang="en-US" altLang="ko-KR" dirty="0" err="1" smtClean="0">
                <a:solidFill>
                  <a:schemeClr val="tx1">
                    <a:lumMod val="95000"/>
                    <a:lumOff val="5000"/>
                  </a:schemeClr>
                </a:solidFill>
                <a:cs typeface="Arial" pitchFamily="34" charset="0"/>
              </a:rPr>
              <a:t>mysql</a:t>
            </a:r>
            <a:r>
              <a:rPr lang="en-US" altLang="ko-KR" dirty="0" smtClean="0">
                <a:solidFill>
                  <a:schemeClr val="tx1">
                    <a:lumMod val="95000"/>
                    <a:lumOff val="5000"/>
                  </a:schemeClr>
                </a:solidFill>
                <a:cs typeface="Arial" pitchFamily="34" charset="0"/>
              </a:rPr>
              <a:t> to create and</a:t>
            </a:r>
          </a:p>
          <a:p>
            <a:r>
              <a:rPr lang="en-US" altLang="ko-KR" dirty="0" smtClean="0">
                <a:solidFill>
                  <a:schemeClr val="tx1">
                    <a:lumMod val="95000"/>
                    <a:lumOff val="5000"/>
                  </a:schemeClr>
                </a:solidFill>
                <a:cs typeface="Arial" pitchFamily="34" charset="0"/>
              </a:rPr>
              <a:t>generate total amount of purchase and do any specific task.</a:t>
            </a:r>
            <a:endParaRPr lang="en-US" altLang="ko-KR" dirty="0">
              <a:solidFill>
                <a:schemeClr val="tx1">
                  <a:lumMod val="95000"/>
                  <a:lumOff val="5000"/>
                </a:schemeClr>
              </a:solidFill>
              <a:cs typeface="Arial" pitchFamily="34" charset="0"/>
            </a:endParaRPr>
          </a:p>
        </p:txBody>
      </p:sp>
      <p:grpSp>
        <p:nvGrpSpPr>
          <p:cNvPr id="2" name="Group 26">
            <a:extLst>
              <a:ext uri="{FF2B5EF4-FFF2-40B4-BE49-F238E27FC236}">
                <a16:creationId xmlns:a16="http://schemas.microsoft.com/office/drawing/2014/main" xmlns="" id="{1505A116-24BA-4F4F-A848-39EAF8FD96D8}"/>
              </a:ext>
            </a:extLst>
          </p:cNvPr>
          <p:cNvGrpSpPr/>
          <p:nvPr/>
        </p:nvGrpSpPr>
        <p:grpSpPr>
          <a:xfrm flipH="1">
            <a:off x="922995" y="1635576"/>
            <a:ext cx="1618448" cy="4601681"/>
            <a:chOff x="9855906" y="1144710"/>
            <a:chExt cx="1908906" cy="5427531"/>
          </a:xfrm>
        </p:grpSpPr>
        <p:sp>
          <p:nvSpPr>
            <p:cNvPr id="28" name="Freeform: Shape 27">
              <a:extLst>
                <a:ext uri="{FF2B5EF4-FFF2-40B4-BE49-F238E27FC236}">
                  <a16:creationId xmlns:a16="http://schemas.microsoft.com/office/drawing/2014/main" xmlns="" id="{1BA12EA7-A386-43A3-B45B-4924FF87C968}"/>
                </a:ext>
              </a:extLst>
            </p:cNvPr>
            <p:cNvSpPr/>
            <p:nvPr/>
          </p:nvSpPr>
          <p:spPr>
            <a:xfrm flipH="1">
              <a:off x="9884349" y="3396339"/>
              <a:ext cx="1449514" cy="3175902"/>
            </a:xfrm>
            <a:custGeom>
              <a:avLst/>
              <a:gdLst>
                <a:gd name="connsiteX0" fmla="*/ 1304660 w 1831086"/>
                <a:gd name="connsiteY0" fmla="*/ 1554179 h 4011930"/>
                <a:gd name="connsiteX1" fmla="*/ 1220992 w 1831086"/>
                <a:gd name="connsiteY1" fmla="*/ 2856514 h 4011930"/>
                <a:gd name="connsiteX2" fmla="*/ 1216191 w 1831086"/>
                <a:gd name="connsiteY2" fmla="*/ 2967613 h 4011930"/>
                <a:gd name="connsiteX3" fmla="*/ 1234708 w 1831086"/>
                <a:gd name="connsiteY3" fmla="*/ 3161695 h 4011930"/>
                <a:gd name="connsiteX4" fmla="*/ 1294373 w 1831086"/>
                <a:gd name="connsiteY4" fmla="*/ 3304341 h 4011930"/>
                <a:gd name="connsiteX5" fmla="*/ 1413016 w 1831086"/>
                <a:gd name="connsiteY5" fmla="*/ 3487450 h 4011930"/>
                <a:gd name="connsiteX6" fmla="*/ 1618756 w 1831086"/>
                <a:gd name="connsiteY6" fmla="*/ 3602664 h 4011930"/>
                <a:gd name="connsiteX7" fmla="*/ 1779919 w 1831086"/>
                <a:gd name="connsiteY7" fmla="*/ 3664386 h 4011930"/>
                <a:gd name="connsiteX8" fmla="*/ 1827239 w 1831086"/>
                <a:gd name="connsiteY8" fmla="*/ 3761770 h 4011930"/>
                <a:gd name="connsiteX9" fmla="*/ 1823810 w 1831086"/>
                <a:gd name="connsiteY9" fmla="*/ 3772057 h 4011930"/>
                <a:gd name="connsiteX10" fmla="*/ 1797064 w 1831086"/>
                <a:gd name="connsiteY10" fmla="*/ 3795374 h 4011930"/>
                <a:gd name="connsiteX11" fmla="*/ 1795692 w 1831086"/>
                <a:gd name="connsiteY11" fmla="*/ 3797431 h 4011930"/>
                <a:gd name="connsiteX12" fmla="*/ 1506285 w 1831086"/>
                <a:gd name="connsiteY12" fmla="*/ 3813890 h 4011930"/>
                <a:gd name="connsiteX13" fmla="*/ 1244995 w 1831086"/>
                <a:gd name="connsiteY13" fmla="*/ 3784401 h 4011930"/>
                <a:gd name="connsiteX14" fmla="*/ 1169557 w 1831086"/>
                <a:gd name="connsiteY14" fmla="*/ 3729537 h 4011930"/>
                <a:gd name="connsiteX15" fmla="*/ 1153784 w 1831086"/>
                <a:gd name="connsiteY15" fmla="*/ 3777543 h 4011930"/>
                <a:gd name="connsiteX16" fmla="*/ 1066687 w 1831086"/>
                <a:gd name="connsiteY16" fmla="*/ 3787144 h 4011930"/>
                <a:gd name="connsiteX17" fmla="*/ 851346 w 1831086"/>
                <a:gd name="connsiteY17" fmla="*/ 3750797 h 4011930"/>
                <a:gd name="connsiteX18" fmla="*/ 821857 w 1831086"/>
                <a:gd name="connsiteY18" fmla="*/ 3593063 h 4011930"/>
                <a:gd name="connsiteX19" fmla="*/ 804712 w 1831086"/>
                <a:gd name="connsiteY19" fmla="*/ 3368120 h 4011930"/>
                <a:gd name="connsiteX20" fmla="*/ 784138 w 1831086"/>
                <a:gd name="connsiteY20" fmla="*/ 2921665 h 4011930"/>
                <a:gd name="connsiteX21" fmla="*/ 731331 w 1831086"/>
                <a:gd name="connsiteY21" fmla="*/ 2075387 h 4011930"/>
                <a:gd name="connsiteX22" fmla="*/ 688126 w 1831086"/>
                <a:gd name="connsiteY22" fmla="*/ 1612472 h 4011930"/>
                <a:gd name="connsiteX23" fmla="*/ 587313 w 1831086"/>
                <a:gd name="connsiteY23" fmla="*/ 2187173 h 4011930"/>
                <a:gd name="connsiteX24" fmla="*/ 557824 w 1831086"/>
                <a:gd name="connsiteY24" fmla="*/ 2378511 h 4011930"/>
                <a:gd name="connsiteX25" fmla="*/ 537935 w 1831086"/>
                <a:gd name="connsiteY25" fmla="*/ 2530073 h 4011930"/>
                <a:gd name="connsiteX26" fmla="*/ 538621 w 1831086"/>
                <a:gd name="connsiteY26" fmla="*/ 3224788 h 4011930"/>
                <a:gd name="connsiteX27" fmla="*/ 550280 w 1831086"/>
                <a:gd name="connsiteY27" fmla="*/ 3420927 h 4011930"/>
                <a:gd name="connsiteX28" fmla="*/ 528334 w 1831086"/>
                <a:gd name="connsiteY28" fmla="*/ 3635582 h 4011930"/>
                <a:gd name="connsiteX29" fmla="*/ 519419 w 1831086"/>
                <a:gd name="connsiteY29" fmla="*/ 3728165 h 4011930"/>
                <a:gd name="connsiteX30" fmla="*/ 568111 w 1831086"/>
                <a:gd name="connsiteY30" fmla="*/ 3818005 h 4011930"/>
                <a:gd name="connsiteX31" fmla="*/ 568796 w 1831086"/>
                <a:gd name="connsiteY31" fmla="*/ 3986712 h 4011930"/>
                <a:gd name="connsiteX32" fmla="*/ 500216 w 1831086"/>
                <a:gd name="connsiteY32" fmla="*/ 4008658 h 4011930"/>
                <a:gd name="connsiteX33" fmla="*/ 368543 w 1831086"/>
                <a:gd name="connsiteY33" fmla="*/ 4011401 h 4011930"/>
                <a:gd name="connsiteX34" fmla="*/ 116854 w 1831086"/>
                <a:gd name="connsiteY34" fmla="*/ 3837893 h 4011930"/>
                <a:gd name="connsiteX35" fmla="*/ 116168 w 1831086"/>
                <a:gd name="connsiteY35" fmla="*/ 3700733 h 4011930"/>
                <a:gd name="connsiteX36" fmla="*/ 13984 w 1831086"/>
                <a:gd name="connsiteY36" fmla="*/ 3615694 h 4011930"/>
                <a:gd name="connsiteX37" fmla="*/ 8498 w 1831086"/>
                <a:gd name="connsiteY37" fmla="*/ 3427785 h 4011930"/>
                <a:gd name="connsiteX38" fmla="*/ 19471 w 1831086"/>
                <a:gd name="connsiteY38" fmla="*/ 2896976 h 4011930"/>
                <a:gd name="connsiteX39" fmla="*/ 96280 w 1831086"/>
                <a:gd name="connsiteY39" fmla="*/ 1501372 h 4011930"/>
                <a:gd name="connsiteX40" fmla="*/ 172404 w 1831086"/>
                <a:gd name="connsiteY40" fmla="*/ 607775 h 4011930"/>
                <a:gd name="connsiteX41" fmla="*/ 213552 w 1831086"/>
                <a:gd name="connsiteY41" fmla="*/ 216183 h 4011930"/>
                <a:gd name="connsiteX42" fmla="*/ 247156 w 1831086"/>
                <a:gd name="connsiteY42" fmla="*/ 17987 h 4011930"/>
                <a:gd name="connsiteX43" fmla="*/ 950101 w 1831086"/>
                <a:gd name="connsiteY43" fmla="*/ 18673 h 4011930"/>
                <a:gd name="connsiteX44" fmla="*/ 982334 w 1831086"/>
                <a:gd name="connsiteY44" fmla="*/ 9758 h 4011930"/>
                <a:gd name="connsiteX45" fmla="*/ 1121551 w 1831086"/>
                <a:gd name="connsiteY45" fmla="*/ 156 h 4011930"/>
                <a:gd name="connsiteX46" fmla="*/ 1299859 w 1831086"/>
                <a:gd name="connsiteY46" fmla="*/ 26903 h 4011930"/>
                <a:gd name="connsiteX47" fmla="*/ 1304660 w 1831086"/>
                <a:gd name="connsiteY47" fmla="*/ 1554179 h 4011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831086" h="4011930">
                  <a:moveTo>
                    <a:pt x="1304660" y="1554179"/>
                  </a:moveTo>
                  <a:cubicBezTo>
                    <a:pt x="1273799" y="2008179"/>
                    <a:pt x="1218935" y="2403200"/>
                    <a:pt x="1220992" y="2856514"/>
                  </a:cubicBezTo>
                  <a:cubicBezTo>
                    <a:pt x="1220992" y="2862000"/>
                    <a:pt x="1216191" y="2962127"/>
                    <a:pt x="1216191" y="2967613"/>
                  </a:cubicBezTo>
                  <a:cubicBezTo>
                    <a:pt x="1218935" y="3019048"/>
                    <a:pt x="1233336" y="3123290"/>
                    <a:pt x="1234708" y="3161695"/>
                  </a:cubicBezTo>
                  <a:cubicBezTo>
                    <a:pt x="1238137" y="3242619"/>
                    <a:pt x="1254596" y="3217244"/>
                    <a:pt x="1294373" y="3304341"/>
                  </a:cubicBezTo>
                  <a:cubicBezTo>
                    <a:pt x="1330034" y="3382522"/>
                    <a:pt x="1368439" y="3414755"/>
                    <a:pt x="1413016" y="3487450"/>
                  </a:cubicBezTo>
                  <a:cubicBezTo>
                    <a:pt x="1457593" y="3560144"/>
                    <a:pt x="1539203" y="3582090"/>
                    <a:pt x="1618756" y="3602664"/>
                  </a:cubicBezTo>
                  <a:cubicBezTo>
                    <a:pt x="1685279" y="3619123"/>
                    <a:pt x="1713396" y="3647241"/>
                    <a:pt x="1779919" y="3664386"/>
                  </a:cubicBezTo>
                  <a:cubicBezTo>
                    <a:pt x="1819010" y="3677416"/>
                    <a:pt x="1843013" y="3730909"/>
                    <a:pt x="1827239" y="3761770"/>
                  </a:cubicBezTo>
                  <a:lnTo>
                    <a:pt x="1823810" y="3772057"/>
                  </a:lnTo>
                  <a:cubicBezTo>
                    <a:pt x="1821067" y="3785087"/>
                    <a:pt x="1797064" y="3795374"/>
                    <a:pt x="1797064" y="3795374"/>
                  </a:cubicBezTo>
                  <a:lnTo>
                    <a:pt x="1795692" y="3797431"/>
                  </a:lnTo>
                  <a:cubicBezTo>
                    <a:pt x="1786777" y="3815262"/>
                    <a:pt x="1517943" y="3820063"/>
                    <a:pt x="1506285" y="3813890"/>
                  </a:cubicBezTo>
                  <a:cubicBezTo>
                    <a:pt x="1424675" y="3805661"/>
                    <a:pt x="1244995" y="3784401"/>
                    <a:pt x="1244995" y="3784401"/>
                  </a:cubicBezTo>
                  <a:cubicBezTo>
                    <a:pt x="1244309" y="3781658"/>
                    <a:pt x="1241566" y="3726108"/>
                    <a:pt x="1169557" y="3729537"/>
                  </a:cubicBezTo>
                  <a:cubicBezTo>
                    <a:pt x="1144183" y="3730909"/>
                    <a:pt x="1170243" y="3765199"/>
                    <a:pt x="1153784" y="3777543"/>
                  </a:cubicBezTo>
                  <a:cubicBezTo>
                    <a:pt x="1135267" y="3791259"/>
                    <a:pt x="1089319" y="3787830"/>
                    <a:pt x="1066687" y="3787144"/>
                  </a:cubicBezTo>
                  <a:cubicBezTo>
                    <a:pt x="1026225" y="3785773"/>
                    <a:pt x="849289" y="3803603"/>
                    <a:pt x="851346" y="3750797"/>
                  </a:cubicBezTo>
                  <a:cubicBezTo>
                    <a:pt x="856147" y="3690446"/>
                    <a:pt x="814313" y="3649298"/>
                    <a:pt x="821857" y="3593063"/>
                  </a:cubicBezTo>
                  <a:cubicBezTo>
                    <a:pt x="830772" y="3525854"/>
                    <a:pt x="790996" y="3438758"/>
                    <a:pt x="804712" y="3368120"/>
                  </a:cubicBezTo>
                  <a:cubicBezTo>
                    <a:pt x="813627" y="3324915"/>
                    <a:pt x="795796" y="3063625"/>
                    <a:pt x="784138" y="2921665"/>
                  </a:cubicBezTo>
                  <a:cubicBezTo>
                    <a:pt x="761506" y="2637058"/>
                    <a:pt x="753962" y="2359994"/>
                    <a:pt x="731331" y="2075387"/>
                  </a:cubicBezTo>
                  <a:cubicBezTo>
                    <a:pt x="727216" y="2023952"/>
                    <a:pt x="688126" y="1623445"/>
                    <a:pt x="688126" y="1612472"/>
                  </a:cubicBezTo>
                  <a:cubicBezTo>
                    <a:pt x="670981" y="1621387"/>
                    <a:pt x="587999" y="2181001"/>
                    <a:pt x="587313" y="2187173"/>
                  </a:cubicBezTo>
                  <a:cubicBezTo>
                    <a:pt x="559195" y="2231750"/>
                    <a:pt x="564682" y="2326390"/>
                    <a:pt x="557824" y="2378511"/>
                  </a:cubicBezTo>
                  <a:cubicBezTo>
                    <a:pt x="557824" y="2427889"/>
                    <a:pt x="544108" y="2480695"/>
                    <a:pt x="537935" y="2530073"/>
                  </a:cubicBezTo>
                  <a:cubicBezTo>
                    <a:pt x="507760" y="2759816"/>
                    <a:pt x="525591" y="2995045"/>
                    <a:pt x="538621" y="3224788"/>
                  </a:cubicBezTo>
                  <a:cubicBezTo>
                    <a:pt x="542736" y="3289939"/>
                    <a:pt x="546165" y="3355776"/>
                    <a:pt x="550280" y="3420927"/>
                  </a:cubicBezTo>
                  <a:cubicBezTo>
                    <a:pt x="553023" y="3470305"/>
                    <a:pt x="570168" y="3603350"/>
                    <a:pt x="528334" y="3635582"/>
                  </a:cubicBezTo>
                  <a:cubicBezTo>
                    <a:pt x="474842" y="3676730"/>
                    <a:pt x="477585" y="3669872"/>
                    <a:pt x="519419" y="3728165"/>
                  </a:cubicBezTo>
                  <a:cubicBezTo>
                    <a:pt x="539307" y="3756283"/>
                    <a:pt x="552337" y="3787830"/>
                    <a:pt x="568111" y="3818005"/>
                  </a:cubicBezTo>
                  <a:cubicBezTo>
                    <a:pt x="590056" y="3858467"/>
                    <a:pt x="640120" y="3975053"/>
                    <a:pt x="568796" y="3986712"/>
                  </a:cubicBezTo>
                  <a:cubicBezTo>
                    <a:pt x="537935" y="3999742"/>
                    <a:pt x="537935" y="3999742"/>
                    <a:pt x="500216" y="4008658"/>
                  </a:cubicBezTo>
                  <a:cubicBezTo>
                    <a:pt x="467298" y="4016201"/>
                    <a:pt x="401461" y="4014830"/>
                    <a:pt x="368543" y="4011401"/>
                  </a:cubicBezTo>
                  <a:cubicBezTo>
                    <a:pt x="267730" y="4000428"/>
                    <a:pt x="118226" y="3964081"/>
                    <a:pt x="116854" y="3837893"/>
                  </a:cubicBezTo>
                  <a:cubicBezTo>
                    <a:pt x="116168" y="3792631"/>
                    <a:pt x="124398" y="3745996"/>
                    <a:pt x="116168" y="3700733"/>
                  </a:cubicBezTo>
                  <a:cubicBezTo>
                    <a:pt x="107253" y="3652727"/>
                    <a:pt x="40045" y="3654785"/>
                    <a:pt x="13984" y="3615694"/>
                  </a:cubicBezTo>
                  <a:cubicBezTo>
                    <a:pt x="-15505" y="3569746"/>
                    <a:pt x="11241" y="3481963"/>
                    <a:pt x="8498" y="3427785"/>
                  </a:cubicBezTo>
                  <a:cubicBezTo>
                    <a:pt x="-2475" y="3250849"/>
                    <a:pt x="9869" y="3073912"/>
                    <a:pt x="19471" y="2896976"/>
                  </a:cubicBezTo>
                  <a:cubicBezTo>
                    <a:pt x="44159" y="2432003"/>
                    <a:pt x="59933" y="1965659"/>
                    <a:pt x="96280" y="1501372"/>
                  </a:cubicBezTo>
                  <a:cubicBezTo>
                    <a:pt x="119597" y="1203736"/>
                    <a:pt x="144286" y="905412"/>
                    <a:pt x="172404" y="607775"/>
                  </a:cubicBezTo>
                  <a:cubicBezTo>
                    <a:pt x="184748" y="477473"/>
                    <a:pt x="197779" y="346485"/>
                    <a:pt x="213552" y="216183"/>
                  </a:cubicBezTo>
                  <a:cubicBezTo>
                    <a:pt x="221096" y="154461"/>
                    <a:pt x="220410" y="75594"/>
                    <a:pt x="247156" y="17987"/>
                  </a:cubicBezTo>
                  <a:cubicBezTo>
                    <a:pt x="248528" y="14558"/>
                    <a:pt x="949415" y="22102"/>
                    <a:pt x="950101" y="18673"/>
                  </a:cubicBezTo>
                  <a:cubicBezTo>
                    <a:pt x="959017" y="9758"/>
                    <a:pt x="970675" y="10443"/>
                    <a:pt x="982334" y="9758"/>
                  </a:cubicBezTo>
                  <a:cubicBezTo>
                    <a:pt x="1028968" y="7014"/>
                    <a:pt x="1075603" y="3585"/>
                    <a:pt x="1121551" y="156"/>
                  </a:cubicBezTo>
                  <a:cubicBezTo>
                    <a:pt x="1139382" y="-1215"/>
                    <a:pt x="1286143" y="6329"/>
                    <a:pt x="1299859" y="26903"/>
                  </a:cubicBezTo>
                  <a:cubicBezTo>
                    <a:pt x="1298487" y="42676"/>
                    <a:pt x="1305345" y="1537034"/>
                    <a:pt x="1304660" y="1554179"/>
                  </a:cubicBezTo>
                  <a:close/>
                </a:path>
              </a:pathLst>
            </a:custGeom>
            <a:solidFill>
              <a:schemeClr val="tx1"/>
            </a:solidFill>
            <a:ln w="6854"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xmlns="" id="{8F53E7E0-C117-4CE7-928D-4945D8F06F19}"/>
                </a:ext>
              </a:extLst>
            </p:cNvPr>
            <p:cNvSpPr/>
            <p:nvPr/>
          </p:nvSpPr>
          <p:spPr>
            <a:xfrm flipH="1">
              <a:off x="10400920" y="1840542"/>
              <a:ext cx="591749" cy="1563521"/>
            </a:xfrm>
            <a:custGeom>
              <a:avLst/>
              <a:gdLst>
                <a:gd name="connsiteX0" fmla="*/ 750892 w 747522"/>
                <a:gd name="connsiteY0" fmla="*/ 1914068 h 1975104"/>
                <a:gd name="connsiteX1" fmla="*/ 743348 w 747522"/>
                <a:gd name="connsiteY1" fmla="*/ 1778279 h 1975104"/>
                <a:gd name="connsiteX2" fmla="*/ 669967 w 747522"/>
                <a:gd name="connsiteY2" fmla="*/ 969721 h 1975104"/>
                <a:gd name="connsiteX3" fmla="*/ 565726 w 747522"/>
                <a:gd name="connsiteY3" fmla="*/ 469087 h 1975104"/>
                <a:gd name="connsiteX4" fmla="*/ 518406 w 747522"/>
                <a:gd name="connsiteY4" fmla="*/ 98069 h 1975104"/>
                <a:gd name="connsiteX5" fmla="*/ 508804 w 747522"/>
                <a:gd name="connsiteY5" fmla="*/ 85725 h 1975104"/>
                <a:gd name="connsiteX6" fmla="*/ 491659 w 747522"/>
                <a:gd name="connsiteY6" fmla="*/ 107671 h 1975104"/>
                <a:gd name="connsiteX7" fmla="*/ 409363 w 747522"/>
                <a:gd name="connsiteY7" fmla="*/ 263347 h 1975104"/>
                <a:gd name="connsiteX8" fmla="*/ 357243 w 747522"/>
                <a:gd name="connsiteY8" fmla="*/ 269519 h 1975104"/>
                <a:gd name="connsiteX9" fmla="*/ 102125 w 747522"/>
                <a:gd name="connsiteY9" fmla="*/ 59665 h 1975104"/>
                <a:gd name="connsiteX10" fmla="*/ 67835 w 747522"/>
                <a:gd name="connsiteY10" fmla="*/ 0 h 1975104"/>
                <a:gd name="connsiteX11" fmla="*/ 17772 w 747522"/>
                <a:gd name="connsiteY11" fmla="*/ 43205 h 1975104"/>
                <a:gd name="connsiteX12" fmla="*/ 1312 w 747522"/>
                <a:gd name="connsiteY12" fmla="*/ 95326 h 1975104"/>
                <a:gd name="connsiteX13" fmla="*/ 36288 w 747522"/>
                <a:gd name="connsiteY13" fmla="*/ 135788 h 1975104"/>
                <a:gd name="connsiteX14" fmla="*/ 93895 w 747522"/>
                <a:gd name="connsiteY14" fmla="*/ 211912 h 1975104"/>
                <a:gd name="connsiteX15" fmla="*/ 323638 w 747522"/>
                <a:gd name="connsiteY15" fmla="*/ 756437 h 1975104"/>
                <a:gd name="connsiteX16" fmla="*/ 368901 w 747522"/>
                <a:gd name="connsiteY16" fmla="*/ 984809 h 1975104"/>
                <a:gd name="connsiteX17" fmla="*/ 415536 w 747522"/>
                <a:gd name="connsiteY17" fmla="*/ 1261186 h 1975104"/>
                <a:gd name="connsiteX18" fmla="*/ 458055 w 747522"/>
                <a:gd name="connsiteY18" fmla="*/ 1675409 h 1975104"/>
                <a:gd name="connsiteX19" fmla="*/ 472457 w 747522"/>
                <a:gd name="connsiteY19" fmla="*/ 1942186 h 1975104"/>
                <a:gd name="connsiteX20" fmla="*/ 474514 w 747522"/>
                <a:gd name="connsiteY20" fmla="*/ 1981276 h 1975104"/>
                <a:gd name="connsiteX21" fmla="*/ 713173 w 747522"/>
                <a:gd name="connsiteY21" fmla="*/ 1971675 h 1975104"/>
                <a:gd name="connsiteX22" fmla="*/ 746091 w 747522"/>
                <a:gd name="connsiteY22" fmla="*/ 1970303 h 1975104"/>
                <a:gd name="connsiteX23" fmla="*/ 750892 w 747522"/>
                <a:gd name="connsiteY23" fmla="*/ 1914068 h 1975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47522" h="1975104">
                  <a:moveTo>
                    <a:pt x="750892" y="1914068"/>
                  </a:moveTo>
                  <a:cubicBezTo>
                    <a:pt x="750206" y="1900352"/>
                    <a:pt x="745405" y="1810512"/>
                    <a:pt x="743348" y="1778279"/>
                  </a:cubicBezTo>
                  <a:cubicBezTo>
                    <a:pt x="739919" y="1715186"/>
                    <a:pt x="675454" y="1010183"/>
                    <a:pt x="669967" y="969721"/>
                  </a:cubicBezTo>
                  <a:cubicBezTo>
                    <a:pt x="648022" y="801700"/>
                    <a:pt x="597273" y="635737"/>
                    <a:pt x="565726" y="469087"/>
                  </a:cubicBezTo>
                  <a:cubicBezTo>
                    <a:pt x="547895" y="375133"/>
                    <a:pt x="518406" y="100127"/>
                    <a:pt x="518406" y="98069"/>
                  </a:cubicBezTo>
                  <a:cubicBezTo>
                    <a:pt x="514977" y="93955"/>
                    <a:pt x="517034" y="86411"/>
                    <a:pt x="508804" y="85725"/>
                  </a:cubicBezTo>
                  <a:cubicBezTo>
                    <a:pt x="499203" y="90526"/>
                    <a:pt x="496460" y="100127"/>
                    <a:pt x="491659" y="107671"/>
                  </a:cubicBezTo>
                  <a:cubicBezTo>
                    <a:pt x="471085" y="145390"/>
                    <a:pt x="427880" y="224257"/>
                    <a:pt x="409363" y="263347"/>
                  </a:cubicBezTo>
                  <a:cubicBezTo>
                    <a:pt x="402505" y="277063"/>
                    <a:pt x="381246" y="272948"/>
                    <a:pt x="357243" y="269519"/>
                  </a:cubicBezTo>
                  <a:cubicBezTo>
                    <a:pt x="351070" y="269519"/>
                    <a:pt x="178249" y="119329"/>
                    <a:pt x="102125" y="59665"/>
                  </a:cubicBezTo>
                  <a:cubicBezTo>
                    <a:pt x="81551" y="43891"/>
                    <a:pt x="64406" y="28804"/>
                    <a:pt x="67835" y="0"/>
                  </a:cubicBezTo>
                  <a:cubicBezTo>
                    <a:pt x="42460" y="3429"/>
                    <a:pt x="21886" y="9601"/>
                    <a:pt x="17772" y="43205"/>
                  </a:cubicBezTo>
                  <a:cubicBezTo>
                    <a:pt x="17086" y="71323"/>
                    <a:pt x="6799" y="76124"/>
                    <a:pt x="1312" y="95326"/>
                  </a:cubicBezTo>
                  <a:cubicBezTo>
                    <a:pt x="-5546" y="117958"/>
                    <a:pt x="15714" y="122758"/>
                    <a:pt x="36288" y="135788"/>
                  </a:cubicBezTo>
                  <a:cubicBezTo>
                    <a:pt x="59605" y="150876"/>
                    <a:pt x="76750" y="190652"/>
                    <a:pt x="93895" y="211912"/>
                  </a:cubicBezTo>
                  <a:cubicBezTo>
                    <a:pt x="199509" y="341528"/>
                    <a:pt x="315409" y="719404"/>
                    <a:pt x="323638" y="756437"/>
                  </a:cubicBezTo>
                  <a:cubicBezTo>
                    <a:pt x="340098" y="831875"/>
                    <a:pt x="355185" y="907999"/>
                    <a:pt x="368901" y="984809"/>
                  </a:cubicBezTo>
                  <a:cubicBezTo>
                    <a:pt x="386046" y="1076706"/>
                    <a:pt x="401820" y="1168603"/>
                    <a:pt x="415536" y="1261186"/>
                  </a:cubicBezTo>
                  <a:cubicBezTo>
                    <a:pt x="436110" y="1398346"/>
                    <a:pt x="448454" y="1536878"/>
                    <a:pt x="458055" y="1675409"/>
                  </a:cubicBezTo>
                  <a:cubicBezTo>
                    <a:pt x="464227" y="1763878"/>
                    <a:pt x="468342" y="1853032"/>
                    <a:pt x="472457" y="1942186"/>
                  </a:cubicBezTo>
                  <a:cubicBezTo>
                    <a:pt x="473143" y="1954530"/>
                    <a:pt x="460113" y="1974418"/>
                    <a:pt x="474514" y="1981276"/>
                  </a:cubicBezTo>
                  <a:cubicBezTo>
                    <a:pt x="480687" y="1984019"/>
                    <a:pt x="656251" y="1973732"/>
                    <a:pt x="713173" y="1971675"/>
                  </a:cubicBezTo>
                  <a:cubicBezTo>
                    <a:pt x="718659" y="1971675"/>
                    <a:pt x="740605" y="1973047"/>
                    <a:pt x="746091" y="1970303"/>
                  </a:cubicBezTo>
                  <a:cubicBezTo>
                    <a:pt x="757750" y="1964817"/>
                    <a:pt x="752263" y="1925726"/>
                    <a:pt x="750892" y="1914068"/>
                  </a:cubicBezTo>
                  <a:close/>
                </a:path>
              </a:pathLst>
            </a:custGeom>
            <a:solidFill>
              <a:schemeClr val="accent1">
                <a:lumMod val="60000"/>
                <a:lumOff val="40000"/>
              </a:schemeClr>
            </a:solidFill>
            <a:ln w="6854"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xmlns="" id="{87F605EC-D7E3-4E88-AAA6-5FCFFC5094E7}"/>
                </a:ext>
              </a:extLst>
            </p:cNvPr>
            <p:cNvSpPr/>
            <p:nvPr/>
          </p:nvSpPr>
          <p:spPr>
            <a:xfrm flipH="1">
              <a:off x="9855906" y="1954549"/>
              <a:ext cx="722043" cy="2660158"/>
            </a:xfrm>
            <a:custGeom>
              <a:avLst/>
              <a:gdLst>
                <a:gd name="connsiteX0" fmla="*/ 0 w 912114"/>
                <a:gd name="connsiteY0" fmla="*/ 0 h 3360420"/>
                <a:gd name="connsiteX1" fmla="*/ 11659 w 912114"/>
                <a:gd name="connsiteY1" fmla="*/ 10287 h 3360420"/>
                <a:gd name="connsiteX2" fmla="*/ 32233 w 912114"/>
                <a:gd name="connsiteY2" fmla="*/ 99441 h 3360420"/>
                <a:gd name="connsiteX3" fmla="*/ 355244 w 912114"/>
                <a:gd name="connsiteY3" fmla="*/ 221513 h 3360420"/>
                <a:gd name="connsiteX4" fmla="*/ 639851 w 912114"/>
                <a:gd name="connsiteY4" fmla="*/ 691972 h 3360420"/>
                <a:gd name="connsiteX5" fmla="*/ 844220 w 912114"/>
                <a:gd name="connsiteY5" fmla="*/ 1599971 h 3360420"/>
                <a:gd name="connsiteX6" fmla="*/ 918286 w 912114"/>
                <a:gd name="connsiteY6" fmla="*/ 2125294 h 3360420"/>
                <a:gd name="connsiteX7" fmla="*/ 593903 w 912114"/>
                <a:gd name="connsiteY7" fmla="*/ 2111578 h 3360420"/>
                <a:gd name="connsiteX8" fmla="*/ 477317 w 912114"/>
                <a:gd name="connsiteY8" fmla="*/ 1719986 h 3360420"/>
                <a:gd name="connsiteX9" fmla="*/ 571271 w 912114"/>
                <a:gd name="connsiteY9" fmla="*/ 3339846 h 3360420"/>
                <a:gd name="connsiteX10" fmla="*/ 281178 w 912114"/>
                <a:gd name="connsiteY10" fmla="*/ 3367278 h 3360420"/>
                <a:gd name="connsiteX11" fmla="*/ 212598 w 912114"/>
                <a:gd name="connsiteY11" fmla="*/ 2028596 h 3360420"/>
                <a:gd name="connsiteX12" fmla="*/ 128245 w 912114"/>
                <a:gd name="connsiteY12" fmla="*/ 866851 h 3360420"/>
                <a:gd name="connsiteX13" fmla="*/ 0 w 912114"/>
                <a:gd name="connsiteY13" fmla="*/ 0 h 3360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12114" h="3360420">
                  <a:moveTo>
                    <a:pt x="0" y="0"/>
                  </a:moveTo>
                  <a:cubicBezTo>
                    <a:pt x="12344" y="7544"/>
                    <a:pt x="11659" y="10287"/>
                    <a:pt x="11659" y="10287"/>
                  </a:cubicBezTo>
                  <a:lnTo>
                    <a:pt x="32233" y="99441"/>
                  </a:lnTo>
                  <a:cubicBezTo>
                    <a:pt x="32233" y="99441"/>
                    <a:pt x="237973" y="151562"/>
                    <a:pt x="355244" y="221513"/>
                  </a:cubicBezTo>
                  <a:cubicBezTo>
                    <a:pt x="472516" y="291465"/>
                    <a:pt x="619277" y="590474"/>
                    <a:pt x="639851" y="691972"/>
                  </a:cubicBezTo>
                  <a:cubicBezTo>
                    <a:pt x="660425" y="793471"/>
                    <a:pt x="799643" y="1282446"/>
                    <a:pt x="844220" y="1599971"/>
                  </a:cubicBezTo>
                  <a:cubicBezTo>
                    <a:pt x="888797" y="1917497"/>
                    <a:pt x="918286" y="2125294"/>
                    <a:pt x="918286" y="2125294"/>
                  </a:cubicBezTo>
                  <a:lnTo>
                    <a:pt x="593903" y="2111578"/>
                  </a:lnTo>
                  <a:lnTo>
                    <a:pt x="477317" y="1719986"/>
                  </a:lnTo>
                  <a:lnTo>
                    <a:pt x="571271" y="3339846"/>
                  </a:lnTo>
                  <a:lnTo>
                    <a:pt x="281178" y="3367278"/>
                  </a:lnTo>
                  <a:cubicBezTo>
                    <a:pt x="281178" y="3367278"/>
                    <a:pt x="236601" y="2406472"/>
                    <a:pt x="212598" y="2028596"/>
                  </a:cubicBezTo>
                  <a:cubicBezTo>
                    <a:pt x="188595" y="1654150"/>
                    <a:pt x="193396" y="1313993"/>
                    <a:pt x="128245" y="866851"/>
                  </a:cubicBezTo>
                  <a:cubicBezTo>
                    <a:pt x="81610" y="545211"/>
                    <a:pt x="5486" y="220142"/>
                    <a:pt x="0" y="0"/>
                  </a:cubicBezTo>
                  <a:close/>
                </a:path>
              </a:pathLst>
            </a:custGeom>
            <a:solidFill>
              <a:schemeClr val="bg1"/>
            </a:solidFill>
            <a:ln w="6854" cap="flat">
              <a:solidFill>
                <a:schemeClr val="tx1"/>
              </a:solid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xmlns="" id="{58389362-70EB-4E0C-81B9-EB49AE547C4A}"/>
                </a:ext>
              </a:extLst>
            </p:cNvPr>
            <p:cNvSpPr/>
            <p:nvPr/>
          </p:nvSpPr>
          <p:spPr>
            <a:xfrm flipH="1">
              <a:off x="10485116" y="1158441"/>
              <a:ext cx="515745" cy="895767"/>
            </a:xfrm>
            <a:custGeom>
              <a:avLst/>
              <a:gdLst>
                <a:gd name="connsiteX0" fmla="*/ 622706 w 651510"/>
                <a:gd name="connsiteY0" fmla="*/ 160770 h 1131570"/>
                <a:gd name="connsiteX1" fmla="*/ 226314 w 651510"/>
                <a:gd name="connsiteY1" fmla="*/ 21553 h 1131570"/>
                <a:gd name="connsiteX2" fmla="*/ 23317 w 651510"/>
                <a:gd name="connsiteY2" fmla="*/ 235522 h 1131570"/>
                <a:gd name="connsiteX3" fmla="*/ 26746 w 651510"/>
                <a:gd name="connsiteY3" fmla="*/ 410401 h 1131570"/>
                <a:gd name="connsiteX4" fmla="*/ 0 w 651510"/>
                <a:gd name="connsiteY4" fmla="*/ 465951 h 1131570"/>
                <a:gd name="connsiteX5" fmla="*/ 74066 w 651510"/>
                <a:gd name="connsiteY5" fmla="*/ 652489 h 1131570"/>
                <a:gd name="connsiteX6" fmla="*/ 92583 w 651510"/>
                <a:gd name="connsiteY6" fmla="*/ 697751 h 1131570"/>
                <a:gd name="connsiteX7" fmla="*/ 73381 w 651510"/>
                <a:gd name="connsiteY7" fmla="*/ 863029 h 1131570"/>
                <a:gd name="connsiteX8" fmla="*/ 104242 w 651510"/>
                <a:gd name="connsiteY8" fmla="*/ 925437 h 1131570"/>
                <a:gd name="connsiteX9" fmla="*/ 306553 w 651510"/>
                <a:gd name="connsiteY9" fmla="*/ 1084543 h 1131570"/>
                <a:gd name="connsiteX10" fmla="*/ 367589 w 651510"/>
                <a:gd name="connsiteY10" fmla="*/ 1132549 h 1131570"/>
                <a:gd name="connsiteX11" fmla="*/ 434111 w 651510"/>
                <a:gd name="connsiteY11" fmla="*/ 1107860 h 1131570"/>
                <a:gd name="connsiteX12" fmla="*/ 517093 w 651510"/>
                <a:gd name="connsiteY12" fmla="*/ 959041 h 1131570"/>
                <a:gd name="connsiteX13" fmla="*/ 509549 w 651510"/>
                <a:gd name="connsiteY13" fmla="*/ 887032 h 1131570"/>
                <a:gd name="connsiteX14" fmla="*/ 643966 w 651510"/>
                <a:gd name="connsiteY14" fmla="*/ 576365 h 1131570"/>
                <a:gd name="connsiteX15" fmla="*/ 649453 w 651510"/>
                <a:gd name="connsiteY15" fmla="*/ 461150 h 1131570"/>
                <a:gd name="connsiteX16" fmla="*/ 622706 w 651510"/>
                <a:gd name="connsiteY16" fmla="*/ 160770 h 1131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51510" h="1131570">
                  <a:moveTo>
                    <a:pt x="622706" y="160770"/>
                  </a:moveTo>
                  <a:cubicBezTo>
                    <a:pt x="554812" y="8522"/>
                    <a:pt x="386105" y="-29882"/>
                    <a:pt x="226314" y="21553"/>
                  </a:cubicBezTo>
                  <a:cubicBezTo>
                    <a:pt x="124130" y="54471"/>
                    <a:pt x="45949" y="123051"/>
                    <a:pt x="23317" y="235522"/>
                  </a:cubicBezTo>
                  <a:cubicBezTo>
                    <a:pt x="12344" y="289700"/>
                    <a:pt x="28118" y="410401"/>
                    <a:pt x="26746" y="410401"/>
                  </a:cubicBezTo>
                  <a:cubicBezTo>
                    <a:pt x="4115" y="413830"/>
                    <a:pt x="0" y="440576"/>
                    <a:pt x="0" y="465951"/>
                  </a:cubicBezTo>
                  <a:cubicBezTo>
                    <a:pt x="0" y="540017"/>
                    <a:pt x="20574" y="613398"/>
                    <a:pt x="74066" y="652489"/>
                  </a:cubicBezTo>
                  <a:cubicBezTo>
                    <a:pt x="89154" y="663461"/>
                    <a:pt x="93269" y="678549"/>
                    <a:pt x="92583" y="697751"/>
                  </a:cubicBezTo>
                  <a:cubicBezTo>
                    <a:pt x="89840" y="789649"/>
                    <a:pt x="72009" y="851371"/>
                    <a:pt x="73381" y="863029"/>
                  </a:cubicBezTo>
                  <a:cubicBezTo>
                    <a:pt x="70637" y="890461"/>
                    <a:pt x="82982" y="908978"/>
                    <a:pt x="104242" y="925437"/>
                  </a:cubicBezTo>
                  <a:cubicBezTo>
                    <a:pt x="171450" y="978244"/>
                    <a:pt x="240716" y="1030364"/>
                    <a:pt x="306553" y="1084543"/>
                  </a:cubicBezTo>
                  <a:cubicBezTo>
                    <a:pt x="316840" y="1092772"/>
                    <a:pt x="357988" y="1124319"/>
                    <a:pt x="367589" y="1132549"/>
                  </a:cubicBezTo>
                  <a:cubicBezTo>
                    <a:pt x="373075" y="1135978"/>
                    <a:pt x="416966" y="1144207"/>
                    <a:pt x="434111" y="1107860"/>
                  </a:cubicBezTo>
                  <a:cubicBezTo>
                    <a:pt x="460172" y="1052996"/>
                    <a:pt x="486232" y="1011848"/>
                    <a:pt x="517093" y="959041"/>
                  </a:cubicBezTo>
                  <a:cubicBezTo>
                    <a:pt x="517093" y="954926"/>
                    <a:pt x="481432" y="924751"/>
                    <a:pt x="509549" y="887032"/>
                  </a:cubicBezTo>
                  <a:cubicBezTo>
                    <a:pt x="565099" y="812966"/>
                    <a:pt x="637794" y="593510"/>
                    <a:pt x="643966" y="576365"/>
                  </a:cubicBezTo>
                  <a:cubicBezTo>
                    <a:pt x="655625" y="527673"/>
                    <a:pt x="643280" y="489954"/>
                    <a:pt x="649453" y="461150"/>
                  </a:cubicBezTo>
                  <a:cubicBezTo>
                    <a:pt x="665912" y="398743"/>
                    <a:pt x="659054" y="226607"/>
                    <a:pt x="622706" y="160770"/>
                  </a:cubicBezTo>
                  <a:close/>
                </a:path>
              </a:pathLst>
            </a:custGeom>
            <a:solidFill>
              <a:schemeClr val="accent2">
                <a:lumMod val="40000"/>
                <a:lumOff val="60000"/>
              </a:schemeClr>
            </a:solidFill>
            <a:ln w="6854"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xmlns="" id="{84C8788A-09F9-456D-A867-092053581955}"/>
                </a:ext>
              </a:extLst>
            </p:cNvPr>
            <p:cNvSpPr/>
            <p:nvPr/>
          </p:nvSpPr>
          <p:spPr>
            <a:xfrm flipH="1">
              <a:off x="10593150" y="1786253"/>
              <a:ext cx="276874" cy="271445"/>
            </a:xfrm>
            <a:custGeom>
              <a:avLst/>
              <a:gdLst>
                <a:gd name="connsiteX0" fmla="*/ 351815 w 349758"/>
                <a:gd name="connsiteY0" fmla="*/ 165278 h 342900"/>
                <a:gd name="connsiteX1" fmla="*/ 266776 w 349758"/>
                <a:gd name="connsiteY1" fmla="*/ 317525 h 342900"/>
                <a:gd name="connsiteX2" fmla="*/ 183794 w 349758"/>
                <a:gd name="connsiteY2" fmla="*/ 309982 h 342900"/>
                <a:gd name="connsiteX3" fmla="*/ 121387 w 349758"/>
                <a:gd name="connsiteY3" fmla="*/ 210541 h 342900"/>
                <a:gd name="connsiteX4" fmla="*/ 0 w 349758"/>
                <a:gd name="connsiteY4" fmla="*/ 0 h 342900"/>
                <a:gd name="connsiteX5" fmla="*/ 111785 w 349758"/>
                <a:gd name="connsiteY5" fmla="*/ 93955 h 342900"/>
                <a:gd name="connsiteX6" fmla="*/ 336728 w 349758"/>
                <a:gd name="connsiteY6" fmla="*/ 106985 h 342900"/>
                <a:gd name="connsiteX7" fmla="*/ 351815 w 349758"/>
                <a:gd name="connsiteY7" fmla="*/ 165278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9758" h="342900">
                  <a:moveTo>
                    <a:pt x="351815" y="165278"/>
                  </a:moveTo>
                  <a:cubicBezTo>
                    <a:pt x="320954" y="218084"/>
                    <a:pt x="295580" y="264033"/>
                    <a:pt x="266776" y="317525"/>
                  </a:cubicBezTo>
                  <a:cubicBezTo>
                    <a:pt x="245516" y="353873"/>
                    <a:pt x="215341" y="361417"/>
                    <a:pt x="183794" y="309982"/>
                  </a:cubicBezTo>
                  <a:cubicBezTo>
                    <a:pt x="159791" y="275006"/>
                    <a:pt x="139903" y="242773"/>
                    <a:pt x="121387" y="210541"/>
                  </a:cubicBezTo>
                  <a:cubicBezTo>
                    <a:pt x="84353" y="145390"/>
                    <a:pt x="4115" y="10287"/>
                    <a:pt x="0" y="0"/>
                  </a:cubicBezTo>
                  <a:cubicBezTo>
                    <a:pt x="37719" y="39776"/>
                    <a:pt x="76810" y="66523"/>
                    <a:pt x="111785" y="93955"/>
                  </a:cubicBezTo>
                  <a:cubicBezTo>
                    <a:pt x="183109" y="150876"/>
                    <a:pt x="262661" y="165964"/>
                    <a:pt x="336728" y="106985"/>
                  </a:cubicBezTo>
                  <a:cubicBezTo>
                    <a:pt x="338099" y="160477"/>
                    <a:pt x="351130" y="161849"/>
                    <a:pt x="351815" y="165278"/>
                  </a:cubicBezTo>
                  <a:close/>
                </a:path>
              </a:pathLst>
            </a:custGeom>
            <a:solidFill>
              <a:schemeClr val="accent2">
                <a:lumMod val="60000"/>
                <a:lumOff val="40000"/>
              </a:schemeClr>
            </a:solidFill>
            <a:ln w="6854"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xmlns="" id="{F6241F90-C748-4266-BA11-0DC3F547AD00}"/>
                </a:ext>
              </a:extLst>
            </p:cNvPr>
            <p:cNvSpPr/>
            <p:nvPr/>
          </p:nvSpPr>
          <p:spPr>
            <a:xfrm flipH="1">
              <a:off x="9859845" y="3741599"/>
              <a:ext cx="228013" cy="407167"/>
            </a:xfrm>
            <a:custGeom>
              <a:avLst/>
              <a:gdLst>
                <a:gd name="connsiteX0" fmla="*/ 288211 w 288036"/>
                <a:gd name="connsiteY0" fmla="*/ 224436 h 514350"/>
                <a:gd name="connsiteX1" fmla="*/ 288896 w 288036"/>
                <a:gd name="connsiteY1" fmla="*/ 286843 h 514350"/>
                <a:gd name="connsiteX2" fmla="*/ 113332 w 288036"/>
                <a:gd name="connsiteY2" fmla="*/ 504928 h 514350"/>
                <a:gd name="connsiteX3" fmla="*/ 52981 w 288036"/>
                <a:gd name="connsiteY3" fmla="*/ 481611 h 514350"/>
                <a:gd name="connsiteX4" fmla="*/ 61897 w 288036"/>
                <a:gd name="connsiteY4" fmla="*/ 441148 h 514350"/>
                <a:gd name="connsiteX5" fmla="*/ 82471 w 288036"/>
                <a:gd name="connsiteY5" fmla="*/ 380798 h 514350"/>
                <a:gd name="connsiteX6" fmla="*/ 133906 w 288036"/>
                <a:gd name="connsiteY6" fmla="*/ 195632 h 514350"/>
                <a:gd name="connsiteX7" fmla="*/ 87271 w 288036"/>
                <a:gd name="connsiteY7" fmla="*/ 246381 h 514350"/>
                <a:gd name="connsiteX8" fmla="*/ 82471 w 288036"/>
                <a:gd name="connsiteY8" fmla="*/ 303988 h 514350"/>
                <a:gd name="connsiteX9" fmla="*/ 40637 w 288036"/>
                <a:gd name="connsiteY9" fmla="*/ 382170 h 514350"/>
                <a:gd name="connsiteX10" fmla="*/ 1546 w 288036"/>
                <a:gd name="connsiteY10" fmla="*/ 373254 h 514350"/>
                <a:gd name="connsiteX11" fmla="*/ 7718 w 288036"/>
                <a:gd name="connsiteY11" fmla="*/ 80418 h 514350"/>
                <a:gd name="connsiteX12" fmla="*/ 42008 w 288036"/>
                <a:gd name="connsiteY12" fmla="*/ 6351 h 514350"/>
                <a:gd name="connsiteX13" fmla="*/ 66011 w 288036"/>
                <a:gd name="connsiteY13" fmla="*/ 865 h 514350"/>
                <a:gd name="connsiteX14" fmla="*/ 252549 w 288036"/>
                <a:gd name="connsiteY14" fmla="*/ 27611 h 514350"/>
                <a:gd name="connsiteX15" fmla="*/ 272437 w 288036"/>
                <a:gd name="connsiteY15" fmla="*/ 37898 h 514350"/>
                <a:gd name="connsiteX16" fmla="*/ 288211 w 288036"/>
                <a:gd name="connsiteY16" fmla="*/ 224436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88036" h="514350">
                  <a:moveTo>
                    <a:pt x="288211" y="224436"/>
                  </a:moveTo>
                  <a:cubicBezTo>
                    <a:pt x="288211" y="234037"/>
                    <a:pt x="293011" y="275871"/>
                    <a:pt x="288896" y="286843"/>
                  </a:cubicBezTo>
                  <a:cubicBezTo>
                    <a:pt x="253921" y="378741"/>
                    <a:pt x="192199" y="449378"/>
                    <a:pt x="113332" y="504928"/>
                  </a:cubicBezTo>
                  <a:cubicBezTo>
                    <a:pt x="81099" y="527559"/>
                    <a:pt x="61211" y="517272"/>
                    <a:pt x="52981" y="481611"/>
                  </a:cubicBezTo>
                  <a:cubicBezTo>
                    <a:pt x="53667" y="463780"/>
                    <a:pt x="57782" y="452121"/>
                    <a:pt x="61897" y="441148"/>
                  </a:cubicBezTo>
                  <a:cubicBezTo>
                    <a:pt x="63268" y="416460"/>
                    <a:pt x="64640" y="393142"/>
                    <a:pt x="82471" y="380798"/>
                  </a:cubicBezTo>
                  <a:cubicBezTo>
                    <a:pt x="133220" y="345136"/>
                    <a:pt x="172996" y="202490"/>
                    <a:pt x="133906" y="195632"/>
                  </a:cubicBezTo>
                  <a:cubicBezTo>
                    <a:pt x="93443" y="194946"/>
                    <a:pt x="89329" y="213463"/>
                    <a:pt x="87271" y="246381"/>
                  </a:cubicBezTo>
                  <a:cubicBezTo>
                    <a:pt x="84528" y="273813"/>
                    <a:pt x="88643" y="285472"/>
                    <a:pt x="82471" y="303988"/>
                  </a:cubicBezTo>
                  <a:cubicBezTo>
                    <a:pt x="75613" y="333478"/>
                    <a:pt x="68069" y="363653"/>
                    <a:pt x="40637" y="382170"/>
                  </a:cubicBezTo>
                  <a:cubicBezTo>
                    <a:pt x="24178" y="393142"/>
                    <a:pt x="9090" y="398629"/>
                    <a:pt x="1546" y="373254"/>
                  </a:cubicBezTo>
                  <a:cubicBezTo>
                    <a:pt x="-2569" y="341022"/>
                    <a:pt x="2232" y="96191"/>
                    <a:pt x="7718" y="80418"/>
                  </a:cubicBezTo>
                  <a:cubicBezTo>
                    <a:pt x="11833" y="52300"/>
                    <a:pt x="22120" y="26925"/>
                    <a:pt x="42008" y="6351"/>
                  </a:cubicBezTo>
                  <a:cubicBezTo>
                    <a:pt x="48866" y="-1192"/>
                    <a:pt x="57096" y="-507"/>
                    <a:pt x="66011" y="865"/>
                  </a:cubicBezTo>
                  <a:cubicBezTo>
                    <a:pt x="128419" y="9095"/>
                    <a:pt x="190141" y="18010"/>
                    <a:pt x="252549" y="27611"/>
                  </a:cubicBezTo>
                  <a:cubicBezTo>
                    <a:pt x="260093" y="28983"/>
                    <a:pt x="267637" y="31040"/>
                    <a:pt x="272437" y="37898"/>
                  </a:cubicBezTo>
                  <a:cubicBezTo>
                    <a:pt x="277238" y="49557"/>
                    <a:pt x="279981" y="203862"/>
                    <a:pt x="288211" y="224436"/>
                  </a:cubicBezTo>
                  <a:close/>
                </a:path>
              </a:pathLst>
            </a:custGeom>
            <a:solidFill>
              <a:schemeClr val="accent2">
                <a:lumMod val="40000"/>
                <a:lumOff val="60000"/>
              </a:schemeClr>
            </a:solidFill>
            <a:ln w="6854"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xmlns="" id="{416E49AB-8131-4B4A-979F-E9E000076BC3}"/>
                </a:ext>
              </a:extLst>
            </p:cNvPr>
            <p:cNvSpPr/>
            <p:nvPr/>
          </p:nvSpPr>
          <p:spPr>
            <a:xfrm flipH="1">
              <a:off x="9869542" y="3583162"/>
              <a:ext cx="200869" cy="190011"/>
            </a:xfrm>
            <a:custGeom>
              <a:avLst/>
              <a:gdLst>
                <a:gd name="connsiteX0" fmla="*/ 249025 w 253746"/>
                <a:gd name="connsiteY0" fmla="*/ 240785 h 240030"/>
                <a:gd name="connsiteX1" fmla="*/ 61116 w 253746"/>
                <a:gd name="connsiteY1" fmla="*/ 211981 h 240030"/>
                <a:gd name="connsiteX2" fmla="*/ 18596 w 253746"/>
                <a:gd name="connsiteY2" fmla="*/ 206495 h 240030"/>
                <a:gd name="connsiteX3" fmla="*/ 13110 w 253746"/>
                <a:gd name="connsiteY3" fmla="*/ 205809 h 240030"/>
                <a:gd name="connsiteX4" fmla="*/ 6938 w 253746"/>
                <a:gd name="connsiteY4" fmla="*/ 159860 h 240030"/>
                <a:gd name="connsiteX5" fmla="*/ 6252 w 253746"/>
                <a:gd name="connsiteY5" fmla="*/ 131742 h 240030"/>
                <a:gd name="connsiteX6" fmla="*/ 765 w 253746"/>
                <a:gd name="connsiteY6" fmla="*/ 74135 h 240030"/>
                <a:gd name="connsiteX7" fmla="*/ 22711 w 253746"/>
                <a:gd name="connsiteY7" fmla="*/ 32987 h 240030"/>
                <a:gd name="connsiteX8" fmla="*/ 244224 w 253746"/>
                <a:gd name="connsiteY8" fmla="*/ 50132 h 240030"/>
                <a:gd name="connsiteX9" fmla="*/ 253140 w 253746"/>
                <a:gd name="connsiteY9" fmla="*/ 75507 h 240030"/>
                <a:gd name="connsiteX10" fmla="*/ 253826 w 253746"/>
                <a:gd name="connsiteY10" fmla="*/ 155745 h 240030"/>
                <a:gd name="connsiteX11" fmla="*/ 253140 w 253746"/>
                <a:gd name="connsiteY11" fmla="*/ 241470 h 240030"/>
                <a:gd name="connsiteX12" fmla="*/ 253140 w 253746"/>
                <a:gd name="connsiteY12" fmla="*/ 241470 h 240030"/>
                <a:gd name="connsiteX13" fmla="*/ 249025 w 253746"/>
                <a:gd name="connsiteY13" fmla="*/ 240785 h 240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3746" h="240030">
                  <a:moveTo>
                    <a:pt x="249025" y="240785"/>
                  </a:moveTo>
                  <a:cubicBezTo>
                    <a:pt x="186617" y="231183"/>
                    <a:pt x="123524" y="221582"/>
                    <a:pt x="61116" y="211981"/>
                  </a:cubicBezTo>
                  <a:cubicBezTo>
                    <a:pt x="47400" y="209924"/>
                    <a:pt x="32998" y="208552"/>
                    <a:pt x="18596" y="206495"/>
                  </a:cubicBezTo>
                  <a:cubicBezTo>
                    <a:pt x="16539" y="205809"/>
                    <a:pt x="15167" y="205809"/>
                    <a:pt x="13110" y="205809"/>
                  </a:cubicBezTo>
                  <a:cubicBezTo>
                    <a:pt x="4194" y="191407"/>
                    <a:pt x="14481" y="174262"/>
                    <a:pt x="6938" y="159860"/>
                  </a:cubicBezTo>
                  <a:cubicBezTo>
                    <a:pt x="6938" y="150259"/>
                    <a:pt x="6252" y="140658"/>
                    <a:pt x="6252" y="131742"/>
                  </a:cubicBezTo>
                  <a:cubicBezTo>
                    <a:pt x="-606" y="113226"/>
                    <a:pt x="8309" y="92652"/>
                    <a:pt x="765" y="74135"/>
                  </a:cubicBezTo>
                  <a:cubicBezTo>
                    <a:pt x="-2664" y="54933"/>
                    <a:pt x="5566" y="42588"/>
                    <a:pt x="22711" y="32987"/>
                  </a:cubicBezTo>
                  <a:cubicBezTo>
                    <a:pt x="108436" y="-15705"/>
                    <a:pt x="159185" y="-10904"/>
                    <a:pt x="244224" y="50132"/>
                  </a:cubicBezTo>
                  <a:cubicBezTo>
                    <a:pt x="253826" y="56990"/>
                    <a:pt x="253140" y="65906"/>
                    <a:pt x="253140" y="75507"/>
                  </a:cubicBezTo>
                  <a:cubicBezTo>
                    <a:pt x="253826" y="102253"/>
                    <a:pt x="253826" y="128999"/>
                    <a:pt x="253826" y="155745"/>
                  </a:cubicBezTo>
                  <a:cubicBezTo>
                    <a:pt x="257255" y="184549"/>
                    <a:pt x="258626" y="212667"/>
                    <a:pt x="253140" y="241470"/>
                  </a:cubicBezTo>
                  <a:lnTo>
                    <a:pt x="253140" y="241470"/>
                  </a:lnTo>
                  <a:cubicBezTo>
                    <a:pt x="252454" y="243528"/>
                    <a:pt x="251082" y="243528"/>
                    <a:pt x="249025" y="240785"/>
                  </a:cubicBezTo>
                  <a:close/>
                </a:path>
              </a:pathLst>
            </a:custGeom>
            <a:solidFill>
              <a:schemeClr val="accent1">
                <a:lumMod val="60000"/>
                <a:lumOff val="40000"/>
              </a:schemeClr>
            </a:solidFill>
            <a:ln w="6854"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xmlns="" id="{FA12E049-A1FC-45B4-AE0A-E2E854D097D8}"/>
                </a:ext>
              </a:extLst>
            </p:cNvPr>
            <p:cNvSpPr/>
            <p:nvPr/>
          </p:nvSpPr>
          <p:spPr>
            <a:xfrm flipH="1">
              <a:off x="10395539" y="2270153"/>
              <a:ext cx="114007" cy="244300"/>
            </a:xfrm>
            <a:custGeom>
              <a:avLst/>
              <a:gdLst>
                <a:gd name="connsiteX0" fmla="*/ 0 w 144018"/>
                <a:gd name="connsiteY0" fmla="*/ 4566 h 308610"/>
                <a:gd name="connsiteX1" fmla="*/ 19888 w 144018"/>
                <a:gd name="connsiteY1" fmla="*/ 7309 h 308610"/>
                <a:gd name="connsiteX2" fmla="*/ 28804 w 144018"/>
                <a:gd name="connsiteY2" fmla="*/ 73146 h 308610"/>
                <a:gd name="connsiteX3" fmla="*/ 75438 w 144018"/>
                <a:gd name="connsiteY3" fmla="*/ 239109 h 308610"/>
                <a:gd name="connsiteX4" fmla="*/ 104242 w 144018"/>
                <a:gd name="connsiteY4" fmla="*/ 280943 h 308610"/>
                <a:gd name="connsiteX5" fmla="*/ 143332 w 144018"/>
                <a:gd name="connsiteY5" fmla="*/ 297402 h 308610"/>
                <a:gd name="connsiteX6" fmla="*/ 143332 w 144018"/>
                <a:gd name="connsiteY6" fmla="*/ 314547 h 308610"/>
                <a:gd name="connsiteX7" fmla="*/ 60350 w 144018"/>
                <a:gd name="connsiteY7" fmla="*/ 243910 h 308610"/>
                <a:gd name="connsiteX8" fmla="*/ 4115 w 144018"/>
                <a:gd name="connsiteY8" fmla="*/ 29940 h 308610"/>
                <a:gd name="connsiteX9" fmla="*/ 0 w 144018"/>
                <a:gd name="connsiteY9" fmla="*/ 4566 h 308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4018" h="308610">
                  <a:moveTo>
                    <a:pt x="0" y="4566"/>
                  </a:moveTo>
                  <a:cubicBezTo>
                    <a:pt x="9601" y="-3664"/>
                    <a:pt x="13716" y="451"/>
                    <a:pt x="19888" y="7309"/>
                  </a:cubicBezTo>
                  <a:cubicBezTo>
                    <a:pt x="21260" y="32684"/>
                    <a:pt x="24689" y="52572"/>
                    <a:pt x="28804" y="73146"/>
                  </a:cubicBezTo>
                  <a:cubicBezTo>
                    <a:pt x="40462" y="129381"/>
                    <a:pt x="58979" y="202762"/>
                    <a:pt x="75438" y="239109"/>
                  </a:cubicBezTo>
                  <a:cubicBezTo>
                    <a:pt x="80924" y="250082"/>
                    <a:pt x="97384" y="274085"/>
                    <a:pt x="104242" y="280943"/>
                  </a:cubicBezTo>
                  <a:cubicBezTo>
                    <a:pt x="114529" y="289173"/>
                    <a:pt x="128930" y="297402"/>
                    <a:pt x="143332" y="297402"/>
                  </a:cubicBezTo>
                  <a:cubicBezTo>
                    <a:pt x="148133" y="302889"/>
                    <a:pt x="148133" y="309061"/>
                    <a:pt x="143332" y="314547"/>
                  </a:cubicBezTo>
                  <a:cubicBezTo>
                    <a:pt x="102184" y="307004"/>
                    <a:pt x="76810" y="280257"/>
                    <a:pt x="60350" y="243910"/>
                  </a:cubicBezTo>
                  <a:cubicBezTo>
                    <a:pt x="31547" y="174644"/>
                    <a:pt x="14402" y="104007"/>
                    <a:pt x="4115" y="29940"/>
                  </a:cubicBezTo>
                  <a:cubicBezTo>
                    <a:pt x="3429" y="21711"/>
                    <a:pt x="2057" y="12110"/>
                    <a:pt x="0" y="4566"/>
                  </a:cubicBezTo>
                  <a:close/>
                </a:path>
              </a:pathLst>
            </a:custGeom>
            <a:solidFill>
              <a:schemeClr val="tx1">
                <a:lumMod val="65000"/>
                <a:lumOff val="35000"/>
              </a:schemeClr>
            </a:solidFill>
            <a:ln w="6854" cap="flat">
              <a:noFill/>
              <a:prstDash val="solid"/>
              <a:miter/>
            </a:ln>
          </p:spPr>
          <p:txBody>
            <a:bodyPr rtlCol="0" anchor="ctr"/>
            <a:lstStyle/>
            <a:p>
              <a:endParaRPr lang="en-US" dirty="0"/>
            </a:p>
          </p:txBody>
        </p:sp>
        <p:sp>
          <p:nvSpPr>
            <p:cNvPr id="36" name="Freeform: Shape 35">
              <a:extLst>
                <a:ext uri="{FF2B5EF4-FFF2-40B4-BE49-F238E27FC236}">
                  <a16:creationId xmlns:a16="http://schemas.microsoft.com/office/drawing/2014/main" xmlns="" id="{5BFB8B62-2C74-40D7-9258-633922AED198}"/>
                </a:ext>
              </a:extLst>
            </p:cNvPr>
            <p:cNvSpPr/>
            <p:nvPr/>
          </p:nvSpPr>
          <p:spPr>
            <a:xfrm flipH="1">
              <a:off x="10259273" y="2247709"/>
              <a:ext cx="59718" cy="244300"/>
            </a:xfrm>
            <a:custGeom>
              <a:avLst/>
              <a:gdLst>
                <a:gd name="connsiteX0" fmla="*/ 0 w 75438"/>
                <a:gd name="connsiteY0" fmla="*/ 9601 h 308610"/>
                <a:gd name="connsiteX1" fmla="*/ 17145 w 75438"/>
                <a:gd name="connsiteY1" fmla="*/ 0 h 308610"/>
                <a:gd name="connsiteX2" fmla="*/ 75438 w 75438"/>
                <a:gd name="connsiteY2" fmla="*/ 233858 h 308610"/>
                <a:gd name="connsiteX3" fmla="*/ 75438 w 75438"/>
                <a:gd name="connsiteY3" fmla="*/ 279121 h 308610"/>
                <a:gd name="connsiteX4" fmla="*/ 65151 w 75438"/>
                <a:gd name="connsiteY4" fmla="*/ 311353 h 308610"/>
                <a:gd name="connsiteX5" fmla="*/ 47320 w 75438"/>
                <a:gd name="connsiteY5" fmla="*/ 296951 h 308610"/>
                <a:gd name="connsiteX6" fmla="*/ 61722 w 75438"/>
                <a:gd name="connsiteY6" fmla="*/ 256489 h 308610"/>
                <a:gd name="connsiteX7" fmla="*/ 57607 w 75438"/>
                <a:gd name="connsiteY7" fmla="*/ 225628 h 308610"/>
                <a:gd name="connsiteX8" fmla="*/ 5487 w 75438"/>
                <a:gd name="connsiteY8" fmla="*/ 25375 h 308610"/>
                <a:gd name="connsiteX9" fmla="*/ 0 w 75438"/>
                <a:gd name="connsiteY9" fmla="*/ 9601 h 308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438" h="308610">
                  <a:moveTo>
                    <a:pt x="0" y="9601"/>
                  </a:moveTo>
                  <a:cubicBezTo>
                    <a:pt x="6172" y="3429"/>
                    <a:pt x="11659" y="6172"/>
                    <a:pt x="17145" y="0"/>
                  </a:cubicBezTo>
                  <a:cubicBezTo>
                    <a:pt x="45263" y="100127"/>
                    <a:pt x="62408" y="153619"/>
                    <a:pt x="75438" y="233858"/>
                  </a:cubicBezTo>
                  <a:cubicBezTo>
                    <a:pt x="78181" y="248945"/>
                    <a:pt x="78181" y="264033"/>
                    <a:pt x="75438" y="279121"/>
                  </a:cubicBezTo>
                  <a:cubicBezTo>
                    <a:pt x="71323" y="292837"/>
                    <a:pt x="69266" y="297637"/>
                    <a:pt x="65151" y="311353"/>
                  </a:cubicBezTo>
                  <a:cubicBezTo>
                    <a:pt x="56236" y="314782"/>
                    <a:pt x="53493" y="304495"/>
                    <a:pt x="47320" y="296951"/>
                  </a:cubicBezTo>
                  <a:cubicBezTo>
                    <a:pt x="58293" y="285979"/>
                    <a:pt x="61036" y="277749"/>
                    <a:pt x="61722" y="256489"/>
                  </a:cubicBezTo>
                  <a:cubicBezTo>
                    <a:pt x="59665" y="243459"/>
                    <a:pt x="60351" y="233172"/>
                    <a:pt x="57607" y="225628"/>
                  </a:cubicBezTo>
                  <a:cubicBezTo>
                    <a:pt x="44577" y="157734"/>
                    <a:pt x="28804" y="100127"/>
                    <a:pt x="5487" y="25375"/>
                  </a:cubicBezTo>
                  <a:cubicBezTo>
                    <a:pt x="4801" y="21946"/>
                    <a:pt x="2058" y="13030"/>
                    <a:pt x="0" y="9601"/>
                  </a:cubicBezTo>
                  <a:close/>
                </a:path>
              </a:pathLst>
            </a:custGeom>
            <a:solidFill>
              <a:schemeClr val="tx1">
                <a:lumMod val="65000"/>
                <a:lumOff val="35000"/>
              </a:schemeClr>
            </a:solidFill>
            <a:ln w="6854"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xmlns="" id="{9BBB8D6E-D310-4057-846E-A435DA367520}"/>
                </a:ext>
              </a:extLst>
            </p:cNvPr>
            <p:cNvSpPr/>
            <p:nvPr/>
          </p:nvSpPr>
          <p:spPr>
            <a:xfrm flipH="1">
              <a:off x="10374365" y="2499739"/>
              <a:ext cx="21716" cy="21716"/>
            </a:xfrm>
            <a:custGeom>
              <a:avLst/>
              <a:gdLst>
                <a:gd name="connsiteX0" fmla="*/ 0 w 27432"/>
                <a:gd name="connsiteY0" fmla="*/ 24526 h 27432"/>
                <a:gd name="connsiteX1" fmla="*/ 0 w 27432"/>
                <a:gd name="connsiteY1" fmla="*/ 7381 h 27432"/>
                <a:gd name="connsiteX2" fmla="*/ 30861 w 27432"/>
                <a:gd name="connsiteY2" fmla="*/ 8067 h 27432"/>
                <a:gd name="connsiteX3" fmla="*/ 30861 w 27432"/>
                <a:gd name="connsiteY3" fmla="*/ 23154 h 27432"/>
                <a:gd name="connsiteX4" fmla="*/ 0 w 27432"/>
                <a:gd name="connsiteY4" fmla="*/ 24526 h 27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32" h="27432">
                  <a:moveTo>
                    <a:pt x="0" y="24526"/>
                  </a:moveTo>
                  <a:cubicBezTo>
                    <a:pt x="0" y="19040"/>
                    <a:pt x="0" y="12867"/>
                    <a:pt x="0" y="7381"/>
                  </a:cubicBezTo>
                  <a:cubicBezTo>
                    <a:pt x="10287" y="-2906"/>
                    <a:pt x="21260" y="-2220"/>
                    <a:pt x="30861" y="8067"/>
                  </a:cubicBezTo>
                  <a:cubicBezTo>
                    <a:pt x="35662" y="12867"/>
                    <a:pt x="34976" y="18354"/>
                    <a:pt x="30861" y="23154"/>
                  </a:cubicBezTo>
                  <a:cubicBezTo>
                    <a:pt x="21260" y="34127"/>
                    <a:pt x="10287" y="34127"/>
                    <a:pt x="0" y="24526"/>
                  </a:cubicBezTo>
                  <a:close/>
                </a:path>
              </a:pathLst>
            </a:custGeom>
            <a:solidFill>
              <a:schemeClr val="tx1"/>
            </a:solidFill>
            <a:ln w="6854"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xmlns="" id="{C5F87A69-31CB-4241-9661-D02E2498E33C}"/>
                </a:ext>
              </a:extLst>
            </p:cNvPr>
            <p:cNvSpPr/>
            <p:nvPr/>
          </p:nvSpPr>
          <p:spPr>
            <a:xfrm flipH="1">
              <a:off x="10269294" y="2479523"/>
              <a:ext cx="27144" cy="27144"/>
            </a:xfrm>
            <a:custGeom>
              <a:avLst/>
              <a:gdLst>
                <a:gd name="connsiteX0" fmla="*/ 16088 w 34290"/>
                <a:gd name="connsiteY0" fmla="*/ 0 h 34290"/>
                <a:gd name="connsiteX1" fmla="*/ 38719 w 34290"/>
                <a:gd name="connsiteY1" fmla="*/ 6172 h 34290"/>
                <a:gd name="connsiteX2" fmla="*/ 18831 w 34290"/>
                <a:gd name="connsiteY2" fmla="*/ 35662 h 34290"/>
                <a:gd name="connsiteX3" fmla="*/ 314 w 34290"/>
                <a:gd name="connsiteY3" fmla="*/ 28804 h 34290"/>
                <a:gd name="connsiteX4" fmla="*/ 16088 w 34290"/>
                <a:gd name="connsiteY4" fmla="*/ 0 h 342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290" h="34290">
                  <a:moveTo>
                    <a:pt x="16088" y="0"/>
                  </a:moveTo>
                  <a:cubicBezTo>
                    <a:pt x="23631" y="1372"/>
                    <a:pt x="32547" y="-686"/>
                    <a:pt x="38719" y="6172"/>
                  </a:cubicBezTo>
                  <a:cubicBezTo>
                    <a:pt x="40776" y="17145"/>
                    <a:pt x="32547" y="34290"/>
                    <a:pt x="18831" y="35662"/>
                  </a:cubicBezTo>
                  <a:cubicBezTo>
                    <a:pt x="11973" y="36347"/>
                    <a:pt x="2372" y="39091"/>
                    <a:pt x="314" y="28804"/>
                  </a:cubicBezTo>
                  <a:cubicBezTo>
                    <a:pt x="-1057" y="19202"/>
                    <a:pt x="1686" y="2057"/>
                    <a:pt x="16088" y="0"/>
                  </a:cubicBezTo>
                  <a:close/>
                </a:path>
              </a:pathLst>
            </a:custGeom>
            <a:solidFill>
              <a:schemeClr val="tx1"/>
            </a:solidFill>
            <a:ln w="6854"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xmlns="" id="{7F60F477-314B-42BF-9BA6-D5226C6B829C}"/>
                </a:ext>
              </a:extLst>
            </p:cNvPr>
            <p:cNvSpPr/>
            <p:nvPr/>
          </p:nvSpPr>
          <p:spPr>
            <a:xfrm flipH="1">
              <a:off x="10404240" y="3355747"/>
              <a:ext cx="5429" cy="38002"/>
            </a:xfrm>
            <a:custGeom>
              <a:avLst/>
              <a:gdLst>
                <a:gd name="connsiteX0" fmla="*/ 5506 w 0"/>
                <a:gd name="connsiteY0" fmla="*/ 52121 h 48006"/>
                <a:gd name="connsiteX1" fmla="*/ 706 w 0"/>
                <a:gd name="connsiteY1" fmla="*/ 0 h 48006"/>
                <a:gd name="connsiteX2" fmla="*/ 5506 w 0"/>
                <a:gd name="connsiteY2" fmla="*/ 52121 h 48006"/>
              </a:gdLst>
              <a:ahLst/>
              <a:cxnLst>
                <a:cxn ang="0">
                  <a:pos x="connsiteX0" y="connsiteY0"/>
                </a:cxn>
                <a:cxn ang="0">
                  <a:pos x="connsiteX1" y="connsiteY1"/>
                </a:cxn>
                <a:cxn ang="0">
                  <a:pos x="connsiteX2" y="connsiteY2"/>
                </a:cxn>
              </a:cxnLst>
              <a:rect l="l" t="t" r="r" b="b"/>
              <a:pathLst>
                <a:path h="48006">
                  <a:moveTo>
                    <a:pt x="5506" y="52121"/>
                  </a:moveTo>
                  <a:cubicBezTo>
                    <a:pt x="-4095" y="35661"/>
                    <a:pt x="2077" y="17145"/>
                    <a:pt x="706" y="0"/>
                  </a:cubicBezTo>
                  <a:cubicBezTo>
                    <a:pt x="10993" y="16459"/>
                    <a:pt x="3449" y="34976"/>
                    <a:pt x="5506" y="52121"/>
                  </a:cubicBezTo>
                  <a:close/>
                </a:path>
              </a:pathLst>
            </a:custGeom>
            <a:solidFill>
              <a:srgbClr val="FDFDFD"/>
            </a:solidFill>
            <a:ln w="6854"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xmlns="" id="{5443FD36-3181-432D-B673-B78158944FB6}"/>
                </a:ext>
              </a:extLst>
            </p:cNvPr>
            <p:cNvSpPr/>
            <p:nvPr/>
          </p:nvSpPr>
          <p:spPr>
            <a:xfrm flipH="1">
              <a:off x="10786706" y="4757486"/>
              <a:ext cx="5429" cy="38002"/>
            </a:xfrm>
            <a:custGeom>
              <a:avLst/>
              <a:gdLst>
                <a:gd name="connsiteX0" fmla="*/ 1048 w 0"/>
                <a:gd name="connsiteY0" fmla="*/ 0 h 48006"/>
                <a:gd name="connsiteX1" fmla="*/ 5849 w 0"/>
                <a:gd name="connsiteY1" fmla="*/ 49377 h 48006"/>
                <a:gd name="connsiteX2" fmla="*/ 1048 w 0"/>
                <a:gd name="connsiteY2" fmla="*/ 0 h 48006"/>
              </a:gdLst>
              <a:ahLst/>
              <a:cxnLst>
                <a:cxn ang="0">
                  <a:pos x="connsiteX0" y="connsiteY0"/>
                </a:cxn>
                <a:cxn ang="0">
                  <a:pos x="connsiteX1" y="connsiteY1"/>
                </a:cxn>
                <a:cxn ang="0">
                  <a:pos x="connsiteX2" y="connsiteY2"/>
                </a:cxn>
              </a:cxnLst>
              <a:rect l="l" t="t" r="r" b="b"/>
              <a:pathLst>
                <a:path h="48006">
                  <a:moveTo>
                    <a:pt x="1048" y="0"/>
                  </a:moveTo>
                  <a:cubicBezTo>
                    <a:pt x="7906" y="15773"/>
                    <a:pt x="6535" y="32918"/>
                    <a:pt x="5849" y="49377"/>
                  </a:cubicBezTo>
                  <a:cubicBezTo>
                    <a:pt x="-5124" y="33604"/>
                    <a:pt x="3106" y="16459"/>
                    <a:pt x="1048" y="0"/>
                  </a:cubicBezTo>
                  <a:close/>
                </a:path>
              </a:pathLst>
            </a:custGeom>
            <a:solidFill>
              <a:srgbClr val="FDFDFD"/>
            </a:solidFill>
            <a:ln w="6854"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xmlns="" id="{7BCCEB07-FA96-46DD-BA41-4F01EF07EA84}"/>
                </a:ext>
              </a:extLst>
            </p:cNvPr>
            <p:cNvSpPr/>
            <p:nvPr/>
          </p:nvSpPr>
          <p:spPr>
            <a:xfrm flipH="1">
              <a:off x="10790402" y="4815033"/>
              <a:ext cx="5429" cy="27144"/>
            </a:xfrm>
            <a:custGeom>
              <a:avLst/>
              <a:gdLst>
                <a:gd name="connsiteX0" fmla="*/ 4346 w 0"/>
                <a:gd name="connsiteY0" fmla="*/ 0 h 34290"/>
                <a:gd name="connsiteX1" fmla="*/ 4346 w 0"/>
                <a:gd name="connsiteY1" fmla="*/ 36347 h 34290"/>
                <a:gd name="connsiteX2" fmla="*/ 4346 w 0"/>
                <a:gd name="connsiteY2" fmla="*/ 0 h 34290"/>
              </a:gdLst>
              <a:ahLst/>
              <a:cxnLst>
                <a:cxn ang="0">
                  <a:pos x="connsiteX0" y="connsiteY0"/>
                </a:cxn>
                <a:cxn ang="0">
                  <a:pos x="connsiteX1" y="connsiteY1"/>
                </a:cxn>
                <a:cxn ang="0">
                  <a:pos x="connsiteX2" y="connsiteY2"/>
                </a:cxn>
              </a:cxnLst>
              <a:rect l="l" t="t" r="r" b="b"/>
              <a:pathLst>
                <a:path h="34290">
                  <a:moveTo>
                    <a:pt x="4346" y="0"/>
                  </a:moveTo>
                  <a:cubicBezTo>
                    <a:pt x="4346" y="10973"/>
                    <a:pt x="4346" y="21260"/>
                    <a:pt x="4346" y="36347"/>
                  </a:cubicBezTo>
                  <a:cubicBezTo>
                    <a:pt x="-3883" y="22631"/>
                    <a:pt x="1603" y="11659"/>
                    <a:pt x="4346" y="0"/>
                  </a:cubicBezTo>
                  <a:close/>
                </a:path>
              </a:pathLst>
            </a:custGeom>
            <a:solidFill>
              <a:srgbClr val="FDFDFD"/>
            </a:solidFill>
            <a:ln w="6854"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xmlns="" id="{212F5B61-977B-4209-B96B-8E505C130609}"/>
                </a:ext>
              </a:extLst>
            </p:cNvPr>
            <p:cNvSpPr/>
            <p:nvPr/>
          </p:nvSpPr>
          <p:spPr>
            <a:xfrm flipH="1">
              <a:off x="10490752" y="1627729"/>
              <a:ext cx="5429" cy="27144"/>
            </a:xfrm>
            <a:custGeom>
              <a:avLst/>
              <a:gdLst>
                <a:gd name="connsiteX0" fmla="*/ 948 w 0"/>
                <a:gd name="connsiteY0" fmla="*/ 40462 h 34290"/>
                <a:gd name="connsiteX1" fmla="*/ 5748 w 0"/>
                <a:gd name="connsiteY1" fmla="*/ 0 h 34290"/>
                <a:gd name="connsiteX2" fmla="*/ 948 w 0"/>
                <a:gd name="connsiteY2" fmla="*/ 40462 h 34290"/>
              </a:gdLst>
              <a:ahLst/>
              <a:cxnLst>
                <a:cxn ang="0">
                  <a:pos x="connsiteX0" y="connsiteY0"/>
                </a:cxn>
                <a:cxn ang="0">
                  <a:pos x="connsiteX1" y="connsiteY1"/>
                </a:cxn>
                <a:cxn ang="0">
                  <a:pos x="connsiteX2" y="connsiteY2"/>
                </a:cxn>
              </a:cxnLst>
              <a:rect l="l" t="t" r="r" b="b"/>
              <a:pathLst>
                <a:path h="34290">
                  <a:moveTo>
                    <a:pt x="948" y="40462"/>
                  </a:moveTo>
                  <a:cubicBezTo>
                    <a:pt x="1634" y="26746"/>
                    <a:pt x="-3853" y="12344"/>
                    <a:pt x="5748" y="0"/>
                  </a:cubicBezTo>
                  <a:cubicBezTo>
                    <a:pt x="3691" y="13716"/>
                    <a:pt x="10549" y="28118"/>
                    <a:pt x="948" y="40462"/>
                  </a:cubicBezTo>
                  <a:close/>
                </a:path>
              </a:pathLst>
            </a:custGeom>
            <a:solidFill>
              <a:srgbClr val="FDFDFD"/>
            </a:solidFill>
            <a:ln w="6854"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xmlns="" id="{6CD3A0A3-897B-46B7-BD5E-6118A0473CB3}"/>
                </a:ext>
              </a:extLst>
            </p:cNvPr>
            <p:cNvSpPr/>
            <p:nvPr/>
          </p:nvSpPr>
          <p:spPr>
            <a:xfrm flipH="1">
              <a:off x="10472108" y="1467034"/>
              <a:ext cx="5429" cy="21716"/>
            </a:xfrm>
            <a:custGeom>
              <a:avLst/>
              <a:gdLst>
                <a:gd name="connsiteX0" fmla="*/ 27 w 0"/>
                <a:gd name="connsiteY0" fmla="*/ 31547 h 27432"/>
                <a:gd name="connsiteX1" fmla="*/ 4828 w 0"/>
                <a:gd name="connsiteY1" fmla="*/ 0 h 27432"/>
                <a:gd name="connsiteX2" fmla="*/ 27 w 0"/>
                <a:gd name="connsiteY2" fmla="*/ 31547 h 27432"/>
              </a:gdLst>
              <a:ahLst/>
              <a:cxnLst>
                <a:cxn ang="0">
                  <a:pos x="connsiteX0" y="connsiteY0"/>
                </a:cxn>
                <a:cxn ang="0">
                  <a:pos x="connsiteX1" y="connsiteY1"/>
                </a:cxn>
                <a:cxn ang="0">
                  <a:pos x="connsiteX2" y="connsiteY2"/>
                </a:cxn>
              </a:cxnLst>
              <a:rect l="l" t="t" r="r" b="b"/>
              <a:pathLst>
                <a:path h="27432">
                  <a:moveTo>
                    <a:pt x="27" y="31547"/>
                  </a:moveTo>
                  <a:cubicBezTo>
                    <a:pt x="27" y="20574"/>
                    <a:pt x="-658" y="10287"/>
                    <a:pt x="4828" y="0"/>
                  </a:cubicBezTo>
                  <a:cubicBezTo>
                    <a:pt x="4142" y="10287"/>
                    <a:pt x="8943" y="21946"/>
                    <a:pt x="27" y="31547"/>
                  </a:cubicBezTo>
                  <a:close/>
                </a:path>
              </a:pathLst>
            </a:custGeom>
            <a:solidFill>
              <a:srgbClr val="FDFDFD"/>
            </a:solidFill>
            <a:ln w="6854"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xmlns="" id="{B2FA3D64-C250-49B2-8EF1-28D3E75A2070}"/>
                </a:ext>
              </a:extLst>
            </p:cNvPr>
            <p:cNvSpPr/>
            <p:nvPr/>
          </p:nvSpPr>
          <p:spPr>
            <a:xfrm flipH="1">
              <a:off x="10474844" y="1144710"/>
              <a:ext cx="515745" cy="374594"/>
            </a:xfrm>
            <a:custGeom>
              <a:avLst/>
              <a:gdLst>
                <a:gd name="connsiteX0" fmla="*/ 653622 w 651510"/>
                <a:gd name="connsiteY0" fmla="*/ 289216 h 473202"/>
                <a:gd name="connsiteX1" fmla="*/ 635791 w 651510"/>
                <a:gd name="connsiteY1" fmla="*/ 214464 h 473202"/>
                <a:gd name="connsiteX2" fmla="*/ 628247 w 651510"/>
                <a:gd name="connsiteY2" fmla="*/ 198005 h 473202"/>
                <a:gd name="connsiteX3" fmla="*/ 623447 w 651510"/>
                <a:gd name="connsiteY3" fmla="*/ 187032 h 473202"/>
                <a:gd name="connsiteX4" fmla="*/ 589842 w 651510"/>
                <a:gd name="connsiteY4" fmla="*/ 129425 h 473202"/>
                <a:gd name="connsiteX5" fmla="*/ 577498 w 651510"/>
                <a:gd name="connsiteY5" fmla="*/ 112965 h 473202"/>
                <a:gd name="connsiteX6" fmla="*/ 537722 w 651510"/>
                <a:gd name="connsiteY6" fmla="*/ 75246 h 473202"/>
                <a:gd name="connsiteX7" fmla="*/ 522634 w 651510"/>
                <a:gd name="connsiteY7" fmla="*/ 67017 h 473202"/>
                <a:gd name="connsiteX8" fmla="*/ 510975 w 651510"/>
                <a:gd name="connsiteY8" fmla="*/ 55358 h 473202"/>
                <a:gd name="connsiteX9" fmla="*/ 503432 w 651510"/>
                <a:gd name="connsiteY9" fmla="*/ 52615 h 473202"/>
                <a:gd name="connsiteX10" fmla="*/ 488344 w 651510"/>
                <a:gd name="connsiteY10" fmla="*/ 40956 h 473202"/>
                <a:gd name="connsiteX11" fmla="*/ 467770 w 651510"/>
                <a:gd name="connsiteY11" fmla="*/ 30669 h 473202"/>
                <a:gd name="connsiteX12" fmla="*/ 443081 w 651510"/>
                <a:gd name="connsiteY12" fmla="*/ 19697 h 473202"/>
                <a:gd name="connsiteX13" fmla="*/ 423879 w 651510"/>
                <a:gd name="connsiteY13" fmla="*/ 16953 h 473202"/>
                <a:gd name="connsiteX14" fmla="*/ 203051 w 651510"/>
                <a:gd name="connsiteY14" fmla="*/ 31355 h 473202"/>
                <a:gd name="connsiteX15" fmla="*/ 6227 w 651510"/>
                <a:gd name="connsiteY15" fmla="*/ 252183 h 473202"/>
                <a:gd name="connsiteX16" fmla="*/ 4855 w 651510"/>
                <a:gd name="connsiteY16" fmla="*/ 414717 h 473202"/>
                <a:gd name="connsiteX17" fmla="*/ 13085 w 651510"/>
                <a:gd name="connsiteY17" fmla="*/ 427062 h 473202"/>
                <a:gd name="connsiteX18" fmla="*/ 72063 w 651510"/>
                <a:gd name="connsiteY18" fmla="*/ 468210 h 473202"/>
                <a:gd name="connsiteX19" fmla="*/ 107725 w 651510"/>
                <a:gd name="connsiteY19" fmla="*/ 459980 h 473202"/>
                <a:gd name="connsiteX20" fmla="*/ 142015 w 651510"/>
                <a:gd name="connsiteY20" fmla="*/ 361225 h 473202"/>
                <a:gd name="connsiteX21" fmla="*/ 166018 w 651510"/>
                <a:gd name="connsiteY21" fmla="*/ 295388 h 473202"/>
                <a:gd name="connsiteX22" fmla="*/ 212652 w 651510"/>
                <a:gd name="connsiteY22" fmla="*/ 216521 h 473202"/>
                <a:gd name="connsiteX23" fmla="*/ 242142 w 651510"/>
                <a:gd name="connsiteY23" fmla="*/ 209663 h 473202"/>
                <a:gd name="connsiteX24" fmla="*/ 260658 w 651510"/>
                <a:gd name="connsiteY24" fmla="*/ 211721 h 473202"/>
                <a:gd name="connsiteX25" fmla="*/ 298377 w 651510"/>
                <a:gd name="connsiteY25" fmla="*/ 211035 h 473202"/>
                <a:gd name="connsiteX26" fmla="*/ 336096 w 651510"/>
                <a:gd name="connsiteY26" fmla="*/ 213092 h 473202"/>
                <a:gd name="connsiteX27" fmla="*/ 369015 w 651510"/>
                <a:gd name="connsiteY27" fmla="*/ 210349 h 473202"/>
                <a:gd name="connsiteX28" fmla="*/ 404676 w 651510"/>
                <a:gd name="connsiteY28" fmla="*/ 216521 h 473202"/>
                <a:gd name="connsiteX29" fmla="*/ 502746 w 651510"/>
                <a:gd name="connsiteY29" fmla="*/ 226122 h 473202"/>
                <a:gd name="connsiteX30" fmla="*/ 524691 w 651510"/>
                <a:gd name="connsiteY30" fmla="*/ 225437 h 473202"/>
                <a:gd name="connsiteX31" fmla="*/ 550752 w 651510"/>
                <a:gd name="connsiteY31" fmla="*/ 234352 h 473202"/>
                <a:gd name="connsiteX32" fmla="*/ 594643 w 651510"/>
                <a:gd name="connsiteY32" fmla="*/ 252869 h 473202"/>
                <a:gd name="connsiteX33" fmla="*/ 608359 w 651510"/>
                <a:gd name="connsiteY33" fmla="*/ 290588 h 473202"/>
                <a:gd name="connsiteX34" fmla="*/ 612474 w 651510"/>
                <a:gd name="connsiteY34" fmla="*/ 328307 h 473202"/>
                <a:gd name="connsiteX35" fmla="*/ 615903 w 651510"/>
                <a:gd name="connsiteY35" fmla="*/ 340651 h 473202"/>
                <a:gd name="connsiteX36" fmla="*/ 615903 w 651510"/>
                <a:gd name="connsiteY36" fmla="*/ 351624 h 473202"/>
                <a:gd name="connsiteX37" fmla="*/ 615903 w 651510"/>
                <a:gd name="connsiteY37" fmla="*/ 371512 h 473202"/>
                <a:gd name="connsiteX38" fmla="*/ 620018 w 651510"/>
                <a:gd name="connsiteY38" fmla="*/ 405116 h 473202"/>
                <a:gd name="connsiteX39" fmla="*/ 636477 w 651510"/>
                <a:gd name="connsiteY39" fmla="*/ 479868 h 473202"/>
                <a:gd name="connsiteX40" fmla="*/ 645392 w 651510"/>
                <a:gd name="connsiteY40" fmla="*/ 457237 h 473202"/>
                <a:gd name="connsiteX41" fmla="*/ 648821 w 651510"/>
                <a:gd name="connsiteY41" fmla="*/ 440092 h 473202"/>
                <a:gd name="connsiteX42" fmla="*/ 653622 w 651510"/>
                <a:gd name="connsiteY42" fmla="*/ 408545 h 473202"/>
                <a:gd name="connsiteX43" fmla="*/ 656365 w 651510"/>
                <a:gd name="connsiteY43" fmla="*/ 371512 h 473202"/>
                <a:gd name="connsiteX44" fmla="*/ 653622 w 651510"/>
                <a:gd name="connsiteY44" fmla="*/ 289216 h 473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651510" h="473202">
                  <a:moveTo>
                    <a:pt x="653622" y="289216"/>
                  </a:moveTo>
                  <a:cubicBezTo>
                    <a:pt x="647450" y="264527"/>
                    <a:pt x="641963" y="239153"/>
                    <a:pt x="635791" y="214464"/>
                  </a:cubicBezTo>
                  <a:cubicBezTo>
                    <a:pt x="629619" y="210349"/>
                    <a:pt x="637163" y="200748"/>
                    <a:pt x="628247" y="198005"/>
                  </a:cubicBezTo>
                  <a:cubicBezTo>
                    <a:pt x="623447" y="195947"/>
                    <a:pt x="623447" y="191147"/>
                    <a:pt x="623447" y="187032"/>
                  </a:cubicBezTo>
                  <a:cubicBezTo>
                    <a:pt x="617960" y="160286"/>
                    <a:pt x="611788" y="145198"/>
                    <a:pt x="589842" y="129425"/>
                  </a:cubicBezTo>
                  <a:cubicBezTo>
                    <a:pt x="588471" y="127367"/>
                    <a:pt x="578870" y="115023"/>
                    <a:pt x="577498" y="112965"/>
                  </a:cubicBezTo>
                  <a:cubicBezTo>
                    <a:pt x="566525" y="92391"/>
                    <a:pt x="559667" y="84162"/>
                    <a:pt x="537722" y="75246"/>
                  </a:cubicBezTo>
                  <a:cubicBezTo>
                    <a:pt x="532921" y="75246"/>
                    <a:pt x="523320" y="73189"/>
                    <a:pt x="522634" y="67017"/>
                  </a:cubicBezTo>
                  <a:cubicBezTo>
                    <a:pt x="519891" y="60845"/>
                    <a:pt x="518519" y="56044"/>
                    <a:pt x="510975" y="55358"/>
                  </a:cubicBezTo>
                  <a:cubicBezTo>
                    <a:pt x="508918" y="56044"/>
                    <a:pt x="504117" y="54672"/>
                    <a:pt x="503432" y="52615"/>
                  </a:cubicBezTo>
                  <a:cubicBezTo>
                    <a:pt x="500688" y="43700"/>
                    <a:pt x="493145" y="45757"/>
                    <a:pt x="488344" y="40956"/>
                  </a:cubicBezTo>
                  <a:cubicBezTo>
                    <a:pt x="479429" y="38899"/>
                    <a:pt x="474628" y="36842"/>
                    <a:pt x="467770" y="30669"/>
                  </a:cubicBezTo>
                  <a:cubicBezTo>
                    <a:pt x="460912" y="19011"/>
                    <a:pt x="449939" y="25183"/>
                    <a:pt x="443081" y="19697"/>
                  </a:cubicBezTo>
                  <a:cubicBezTo>
                    <a:pt x="438966" y="19697"/>
                    <a:pt x="427308" y="18325"/>
                    <a:pt x="423879" y="16953"/>
                  </a:cubicBezTo>
                  <a:cubicBezTo>
                    <a:pt x="347069" y="-12536"/>
                    <a:pt x="275746" y="-877"/>
                    <a:pt x="203051" y="31355"/>
                  </a:cubicBezTo>
                  <a:cubicBezTo>
                    <a:pt x="104982" y="75246"/>
                    <a:pt x="28858" y="139712"/>
                    <a:pt x="6227" y="252183"/>
                  </a:cubicBezTo>
                  <a:cubicBezTo>
                    <a:pt x="-4746" y="306361"/>
                    <a:pt x="1426" y="360539"/>
                    <a:pt x="4855" y="414717"/>
                  </a:cubicBezTo>
                  <a:cubicBezTo>
                    <a:pt x="8970" y="418832"/>
                    <a:pt x="3483" y="428433"/>
                    <a:pt x="13085" y="427062"/>
                  </a:cubicBezTo>
                  <a:cubicBezTo>
                    <a:pt x="45317" y="421575"/>
                    <a:pt x="53547" y="443521"/>
                    <a:pt x="72063" y="468210"/>
                  </a:cubicBezTo>
                  <a:cubicBezTo>
                    <a:pt x="83722" y="484669"/>
                    <a:pt x="104296" y="479183"/>
                    <a:pt x="107725" y="459980"/>
                  </a:cubicBezTo>
                  <a:cubicBezTo>
                    <a:pt x="114583" y="425690"/>
                    <a:pt x="121441" y="390714"/>
                    <a:pt x="142015" y="361225"/>
                  </a:cubicBezTo>
                  <a:cubicBezTo>
                    <a:pt x="155731" y="341337"/>
                    <a:pt x="163961" y="319391"/>
                    <a:pt x="166018" y="295388"/>
                  </a:cubicBezTo>
                  <a:cubicBezTo>
                    <a:pt x="168761" y="261784"/>
                    <a:pt x="179734" y="232295"/>
                    <a:pt x="212652" y="216521"/>
                  </a:cubicBezTo>
                  <a:cubicBezTo>
                    <a:pt x="225683" y="215835"/>
                    <a:pt x="228426" y="206920"/>
                    <a:pt x="242142" y="209663"/>
                  </a:cubicBezTo>
                  <a:cubicBezTo>
                    <a:pt x="243513" y="209663"/>
                    <a:pt x="259287" y="211721"/>
                    <a:pt x="260658" y="211721"/>
                  </a:cubicBezTo>
                  <a:cubicBezTo>
                    <a:pt x="284661" y="211035"/>
                    <a:pt x="274374" y="210349"/>
                    <a:pt x="298377" y="211035"/>
                  </a:cubicBezTo>
                  <a:cubicBezTo>
                    <a:pt x="299749" y="211035"/>
                    <a:pt x="334725" y="213092"/>
                    <a:pt x="336096" y="213092"/>
                  </a:cubicBezTo>
                  <a:cubicBezTo>
                    <a:pt x="348441" y="213092"/>
                    <a:pt x="355985" y="210349"/>
                    <a:pt x="369015" y="210349"/>
                  </a:cubicBezTo>
                  <a:cubicBezTo>
                    <a:pt x="378616" y="218579"/>
                    <a:pt x="395075" y="211721"/>
                    <a:pt x="404676" y="216521"/>
                  </a:cubicBezTo>
                  <a:cubicBezTo>
                    <a:pt x="441024" y="220636"/>
                    <a:pt x="465713" y="226122"/>
                    <a:pt x="502746" y="226122"/>
                  </a:cubicBezTo>
                  <a:cubicBezTo>
                    <a:pt x="507546" y="226808"/>
                    <a:pt x="519891" y="224751"/>
                    <a:pt x="524691" y="225437"/>
                  </a:cubicBezTo>
                  <a:cubicBezTo>
                    <a:pt x="524691" y="226122"/>
                    <a:pt x="550066" y="235724"/>
                    <a:pt x="550752" y="234352"/>
                  </a:cubicBezTo>
                  <a:cubicBezTo>
                    <a:pt x="574069" y="242582"/>
                    <a:pt x="574755" y="234352"/>
                    <a:pt x="594643" y="252869"/>
                  </a:cubicBezTo>
                  <a:cubicBezTo>
                    <a:pt x="606987" y="265213"/>
                    <a:pt x="606987" y="276872"/>
                    <a:pt x="608359" y="290588"/>
                  </a:cubicBezTo>
                  <a:cubicBezTo>
                    <a:pt x="608359" y="307047"/>
                    <a:pt x="605616" y="312533"/>
                    <a:pt x="612474" y="328307"/>
                  </a:cubicBezTo>
                  <a:cubicBezTo>
                    <a:pt x="612474" y="328307"/>
                    <a:pt x="615903" y="340651"/>
                    <a:pt x="615903" y="340651"/>
                  </a:cubicBezTo>
                  <a:cubicBezTo>
                    <a:pt x="615903" y="340651"/>
                    <a:pt x="615903" y="355739"/>
                    <a:pt x="615903" y="351624"/>
                  </a:cubicBezTo>
                  <a:cubicBezTo>
                    <a:pt x="616589" y="361911"/>
                    <a:pt x="615217" y="361225"/>
                    <a:pt x="615903" y="371512"/>
                  </a:cubicBezTo>
                  <a:cubicBezTo>
                    <a:pt x="612474" y="383856"/>
                    <a:pt x="618646" y="394143"/>
                    <a:pt x="620018" y="405116"/>
                  </a:cubicBezTo>
                  <a:cubicBezTo>
                    <a:pt x="619332" y="430491"/>
                    <a:pt x="632362" y="455180"/>
                    <a:pt x="636477" y="479868"/>
                  </a:cubicBezTo>
                  <a:cubicBezTo>
                    <a:pt x="641277" y="470953"/>
                    <a:pt x="644021" y="471639"/>
                    <a:pt x="645392" y="457237"/>
                  </a:cubicBezTo>
                  <a:cubicBezTo>
                    <a:pt x="645392" y="446950"/>
                    <a:pt x="644021" y="449007"/>
                    <a:pt x="648821" y="440092"/>
                  </a:cubicBezTo>
                  <a:cubicBezTo>
                    <a:pt x="654308" y="430491"/>
                    <a:pt x="648821" y="418832"/>
                    <a:pt x="653622" y="408545"/>
                  </a:cubicBezTo>
                  <a:cubicBezTo>
                    <a:pt x="653622" y="403745"/>
                    <a:pt x="656365" y="376313"/>
                    <a:pt x="656365" y="371512"/>
                  </a:cubicBezTo>
                  <a:cubicBezTo>
                    <a:pt x="659794" y="335850"/>
                    <a:pt x="657051" y="323506"/>
                    <a:pt x="653622" y="289216"/>
                  </a:cubicBezTo>
                  <a:close/>
                </a:path>
              </a:pathLst>
            </a:custGeom>
            <a:solidFill>
              <a:schemeClr val="tx1">
                <a:lumMod val="65000"/>
                <a:lumOff val="35000"/>
              </a:schemeClr>
            </a:solidFill>
            <a:ln w="6854"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xmlns="" id="{A94DA935-8E2D-4745-A8BA-AFB071DE54A5}"/>
                </a:ext>
              </a:extLst>
            </p:cNvPr>
            <p:cNvSpPr/>
            <p:nvPr/>
          </p:nvSpPr>
          <p:spPr>
            <a:xfrm flipH="1">
              <a:off x="10575885" y="1856151"/>
              <a:ext cx="1188927" cy="2855598"/>
            </a:xfrm>
            <a:custGeom>
              <a:avLst/>
              <a:gdLst>
                <a:gd name="connsiteX0" fmla="*/ 999347 w 1501902"/>
                <a:gd name="connsiteY0" fmla="*/ 4286 h 3607308"/>
                <a:gd name="connsiteX1" fmla="*/ 913622 w 1501902"/>
                <a:gd name="connsiteY1" fmla="*/ 857 h 3607308"/>
                <a:gd name="connsiteX2" fmla="*/ 817610 w 1501902"/>
                <a:gd name="connsiteY2" fmla="*/ 138017 h 3607308"/>
                <a:gd name="connsiteX3" fmla="*/ 470595 w 1501902"/>
                <a:gd name="connsiteY3" fmla="*/ 282035 h 3607308"/>
                <a:gd name="connsiteX4" fmla="*/ 288858 w 1501902"/>
                <a:gd name="connsiteY4" fmla="*/ 546068 h 3607308"/>
                <a:gd name="connsiteX5" fmla="*/ 21396 w 1501902"/>
                <a:gd name="connsiteY5" fmla="*/ 1321708 h 3607308"/>
                <a:gd name="connsiteX6" fmla="*/ 103692 w 1501902"/>
                <a:gd name="connsiteY6" fmla="*/ 1644034 h 3607308"/>
                <a:gd name="connsiteX7" fmla="*/ 522716 w 1501902"/>
                <a:gd name="connsiteY7" fmla="*/ 1836058 h 3607308"/>
                <a:gd name="connsiteX8" fmla="*/ 536432 w 1501902"/>
                <a:gd name="connsiteY8" fmla="*/ 3607480 h 3607308"/>
                <a:gd name="connsiteX9" fmla="*/ 1504095 w 1501902"/>
                <a:gd name="connsiteY9" fmla="*/ 3538900 h 3607308"/>
                <a:gd name="connsiteX10" fmla="*/ 1425228 w 1501902"/>
                <a:gd name="connsiteY10" fmla="*/ 1350512 h 3607308"/>
                <a:gd name="connsiteX11" fmla="*/ 976715 w 1501902"/>
                <a:gd name="connsiteY11" fmla="*/ 62579 h 3607308"/>
                <a:gd name="connsiteX12" fmla="*/ 999347 w 1501902"/>
                <a:gd name="connsiteY12" fmla="*/ 4286 h 3607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01902" h="3607308">
                  <a:moveTo>
                    <a:pt x="999347" y="4286"/>
                  </a:moveTo>
                  <a:cubicBezTo>
                    <a:pt x="953398" y="-2572"/>
                    <a:pt x="913622" y="857"/>
                    <a:pt x="913622" y="857"/>
                  </a:cubicBezTo>
                  <a:lnTo>
                    <a:pt x="817610" y="138017"/>
                  </a:lnTo>
                  <a:cubicBezTo>
                    <a:pt x="817610" y="138017"/>
                    <a:pt x="574151" y="216884"/>
                    <a:pt x="470595" y="282035"/>
                  </a:cubicBezTo>
                  <a:cubicBezTo>
                    <a:pt x="367039" y="347186"/>
                    <a:pt x="319719" y="436340"/>
                    <a:pt x="288858" y="546068"/>
                  </a:cubicBezTo>
                  <a:cubicBezTo>
                    <a:pt x="257997" y="655796"/>
                    <a:pt x="59115" y="1187977"/>
                    <a:pt x="21396" y="1321708"/>
                  </a:cubicBezTo>
                  <a:cubicBezTo>
                    <a:pt x="-16323" y="1455439"/>
                    <a:pt x="-12894" y="1558309"/>
                    <a:pt x="103692" y="1644034"/>
                  </a:cubicBezTo>
                  <a:cubicBezTo>
                    <a:pt x="220278" y="1729759"/>
                    <a:pt x="381441" y="1803140"/>
                    <a:pt x="522716" y="1836058"/>
                  </a:cubicBezTo>
                  <a:cubicBezTo>
                    <a:pt x="479510" y="2012994"/>
                    <a:pt x="536432" y="3607480"/>
                    <a:pt x="536432" y="3607480"/>
                  </a:cubicBezTo>
                  <a:lnTo>
                    <a:pt x="1504095" y="3538900"/>
                  </a:lnTo>
                  <a:cubicBezTo>
                    <a:pt x="1504095" y="3538900"/>
                    <a:pt x="1480092" y="2040426"/>
                    <a:pt x="1425228" y="1350512"/>
                  </a:cubicBezTo>
                  <a:cubicBezTo>
                    <a:pt x="1374479" y="709974"/>
                    <a:pt x="1240062" y="257346"/>
                    <a:pt x="976715" y="62579"/>
                  </a:cubicBezTo>
                  <a:cubicBezTo>
                    <a:pt x="985631" y="44063"/>
                    <a:pt x="987688" y="27603"/>
                    <a:pt x="999347" y="4286"/>
                  </a:cubicBezTo>
                  <a:close/>
                </a:path>
              </a:pathLst>
            </a:custGeom>
            <a:solidFill>
              <a:schemeClr val="bg1"/>
            </a:solidFill>
            <a:ln w="6854" cap="flat">
              <a:solidFill>
                <a:schemeClr val="tx1"/>
              </a:solid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xmlns="" id="{A02269D7-EDA8-42A4-A096-B3A369DF57F9}"/>
                </a:ext>
              </a:extLst>
            </p:cNvPr>
            <p:cNvSpPr/>
            <p:nvPr/>
          </p:nvSpPr>
          <p:spPr>
            <a:xfrm flipH="1">
              <a:off x="10428892" y="2046046"/>
              <a:ext cx="325734" cy="1161783"/>
            </a:xfrm>
            <a:custGeom>
              <a:avLst/>
              <a:gdLst>
                <a:gd name="connsiteX0" fmla="*/ 199868 w 411480"/>
                <a:gd name="connsiteY0" fmla="*/ 1391119 h 1467612"/>
                <a:gd name="connsiteX1" fmla="*/ 195067 w 411480"/>
                <a:gd name="connsiteY1" fmla="*/ 1363687 h 1467612"/>
                <a:gd name="connsiteX2" fmla="*/ 106599 w 411480"/>
                <a:gd name="connsiteY2" fmla="*/ 580503 h 1467612"/>
                <a:gd name="connsiteX3" fmla="*/ 102484 w 411480"/>
                <a:gd name="connsiteY3" fmla="*/ 569531 h 1467612"/>
                <a:gd name="connsiteX4" fmla="*/ 66822 w 411480"/>
                <a:gd name="connsiteY4" fmla="*/ 228002 h 1467612"/>
                <a:gd name="connsiteX5" fmla="*/ 22245 w 411480"/>
                <a:gd name="connsiteY5" fmla="*/ 130619 h 1467612"/>
                <a:gd name="connsiteX6" fmla="*/ 9901 w 411480"/>
                <a:gd name="connsiteY6" fmla="*/ 75069 h 1467612"/>
                <a:gd name="connsiteX7" fmla="*/ 54478 w 411480"/>
                <a:gd name="connsiteY7" fmla="*/ 6489 h 1467612"/>
                <a:gd name="connsiteX8" fmla="*/ 102484 w 411480"/>
                <a:gd name="connsiteY8" fmla="*/ 317 h 1467612"/>
                <a:gd name="connsiteX9" fmla="*/ 136774 w 411480"/>
                <a:gd name="connsiteY9" fmla="*/ 17462 h 1467612"/>
                <a:gd name="connsiteX10" fmla="*/ 162834 w 411480"/>
                <a:gd name="connsiteY10" fmla="*/ 51752 h 1467612"/>
                <a:gd name="connsiteX11" fmla="*/ 173121 w 411480"/>
                <a:gd name="connsiteY11" fmla="*/ 127875 h 1467612"/>
                <a:gd name="connsiteX12" fmla="*/ 173807 w 411480"/>
                <a:gd name="connsiteY12" fmla="*/ 157365 h 1467612"/>
                <a:gd name="connsiteX13" fmla="*/ 283535 w 411480"/>
                <a:gd name="connsiteY13" fmla="*/ 496836 h 1467612"/>
                <a:gd name="connsiteX14" fmla="*/ 404922 w 411480"/>
                <a:gd name="connsiteY14" fmla="*/ 1290307 h 1467612"/>
                <a:gd name="connsiteX15" fmla="*/ 408351 w 411480"/>
                <a:gd name="connsiteY15" fmla="*/ 1304023 h 1467612"/>
                <a:gd name="connsiteX16" fmla="*/ 363774 w 411480"/>
                <a:gd name="connsiteY16" fmla="*/ 1427467 h 1467612"/>
                <a:gd name="connsiteX17" fmla="*/ 272562 w 411480"/>
                <a:gd name="connsiteY17" fmla="*/ 1445297 h 1467612"/>
                <a:gd name="connsiteX18" fmla="*/ 199868 w 411480"/>
                <a:gd name="connsiteY18" fmla="*/ 1391119 h 1467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11480" h="1467612">
                  <a:moveTo>
                    <a:pt x="199868" y="1391119"/>
                  </a:moveTo>
                  <a:cubicBezTo>
                    <a:pt x="192324" y="1382890"/>
                    <a:pt x="195067" y="1373288"/>
                    <a:pt x="195067" y="1363687"/>
                  </a:cubicBezTo>
                  <a:cubicBezTo>
                    <a:pt x="194381" y="1099654"/>
                    <a:pt x="160777" y="839050"/>
                    <a:pt x="106599" y="580503"/>
                  </a:cubicBezTo>
                  <a:cubicBezTo>
                    <a:pt x="105913" y="577074"/>
                    <a:pt x="103856" y="573645"/>
                    <a:pt x="102484" y="569531"/>
                  </a:cubicBezTo>
                  <a:cubicBezTo>
                    <a:pt x="67508" y="457745"/>
                    <a:pt x="58593" y="343217"/>
                    <a:pt x="66822" y="228002"/>
                  </a:cubicBezTo>
                  <a:cubicBezTo>
                    <a:pt x="70251" y="182739"/>
                    <a:pt x="58593" y="154622"/>
                    <a:pt x="22245" y="130619"/>
                  </a:cubicBezTo>
                  <a:cubicBezTo>
                    <a:pt x="-4501" y="112788"/>
                    <a:pt x="-5187" y="103872"/>
                    <a:pt x="9901" y="75069"/>
                  </a:cubicBezTo>
                  <a:cubicBezTo>
                    <a:pt x="22931" y="51066"/>
                    <a:pt x="28418" y="22262"/>
                    <a:pt x="54478" y="6489"/>
                  </a:cubicBezTo>
                  <a:cubicBezTo>
                    <a:pt x="70251" y="1688"/>
                    <a:pt x="86711" y="5803"/>
                    <a:pt x="102484" y="317"/>
                  </a:cubicBezTo>
                  <a:cubicBezTo>
                    <a:pt x="117572" y="-1741"/>
                    <a:pt x="127859" y="6489"/>
                    <a:pt x="136774" y="17462"/>
                  </a:cubicBezTo>
                  <a:cubicBezTo>
                    <a:pt x="145689" y="28434"/>
                    <a:pt x="153233" y="40779"/>
                    <a:pt x="162834" y="51752"/>
                  </a:cubicBezTo>
                  <a:cubicBezTo>
                    <a:pt x="184094" y="75069"/>
                    <a:pt x="195067" y="99072"/>
                    <a:pt x="173121" y="127875"/>
                  </a:cubicBezTo>
                  <a:cubicBezTo>
                    <a:pt x="166263" y="136791"/>
                    <a:pt x="167635" y="147764"/>
                    <a:pt x="173807" y="157365"/>
                  </a:cubicBezTo>
                  <a:cubicBezTo>
                    <a:pt x="235529" y="262292"/>
                    <a:pt x="260904" y="378878"/>
                    <a:pt x="283535" y="496836"/>
                  </a:cubicBezTo>
                  <a:cubicBezTo>
                    <a:pt x="333599" y="759497"/>
                    <a:pt x="368574" y="1024902"/>
                    <a:pt x="404922" y="1290307"/>
                  </a:cubicBezTo>
                  <a:cubicBezTo>
                    <a:pt x="405608" y="1295107"/>
                    <a:pt x="407665" y="1299222"/>
                    <a:pt x="408351" y="1304023"/>
                  </a:cubicBezTo>
                  <a:cubicBezTo>
                    <a:pt x="423438" y="1356143"/>
                    <a:pt x="389148" y="1390433"/>
                    <a:pt x="363774" y="1427467"/>
                  </a:cubicBezTo>
                  <a:cubicBezTo>
                    <a:pt x="327426" y="1482331"/>
                    <a:pt x="326741" y="1483016"/>
                    <a:pt x="272562" y="1445297"/>
                  </a:cubicBezTo>
                  <a:cubicBezTo>
                    <a:pt x="247188" y="1428838"/>
                    <a:pt x="217698" y="1417180"/>
                    <a:pt x="199868" y="1391119"/>
                  </a:cubicBezTo>
                  <a:close/>
                </a:path>
              </a:pathLst>
            </a:custGeom>
            <a:solidFill>
              <a:schemeClr val="tx1"/>
            </a:solidFill>
            <a:ln w="6854"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xmlns="" id="{243488B0-19BF-4704-AE1E-FBCF11248077}"/>
                </a:ext>
              </a:extLst>
            </p:cNvPr>
            <p:cNvSpPr/>
            <p:nvPr/>
          </p:nvSpPr>
          <p:spPr>
            <a:xfrm flipH="1">
              <a:off x="10848851" y="2555527"/>
              <a:ext cx="749187" cy="890338"/>
            </a:xfrm>
            <a:custGeom>
              <a:avLst/>
              <a:gdLst>
                <a:gd name="connsiteX0" fmla="*/ 0 w 946404"/>
                <a:gd name="connsiteY0" fmla="*/ 0 h 1124712"/>
                <a:gd name="connsiteX1" fmla="*/ 542468 w 946404"/>
                <a:gd name="connsiteY1" fmla="*/ 139903 h 1124712"/>
                <a:gd name="connsiteX2" fmla="*/ 951890 w 946404"/>
                <a:gd name="connsiteY2" fmla="*/ 1126770 h 1124712"/>
                <a:gd name="connsiteX3" fmla="*/ 432740 w 946404"/>
                <a:gd name="connsiteY3" fmla="*/ 1010869 h 1124712"/>
              </a:gdLst>
              <a:ahLst/>
              <a:cxnLst>
                <a:cxn ang="0">
                  <a:pos x="connsiteX0" y="connsiteY0"/>
                </a:cxn>
                <a:cxn ang="0">
                  <a:pos x="connsiteX1" y="connsiteY1"/>
                </a:cxn>
                <a:cxn ang="0">
                  <a:pos x="connsiteX2" y="connsiteY2"/>
                </a:cxn>
                <a:cxn ang="0">
                  <a:pos x="connsiteX3" y="connsiteY3"/>
                </a:cxn>
              </a:cxnLst>
              <a:rect l="l" t="t" r="r" b="b"/>
              <a:pathLst>
                <a:path w="946404" h="1124712">
                  <a:moveTo>
                    <a:pt x="0" y="0"/>
                  </a:moveTo>
                  <a:lnTo>
                    <a:pt x="542468" y="139903"/>
                  </a:lnTo>
                  <a:lnTo>
                    <a:pt x="951890" y="1126770"/>
                  </a:lnTo>
                  <a:lnTo>
                    <a:pt x="432740" y="1010869"/>
                  </a:lnTo>
                  <a:close/>
                </a:path>
              </a:pathLst>
            </a:custGeom>
            <a:solidFill>
              <a:schemeClr val="tx1"/>
            </a:solidFill>
            <a:ln w="6854"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xmlns="" id="{BD95BF60-0CFC-42E5-BC1B-57D7FAF99711}"/>
                </a:ext>
              </a:extLst>
            </p:cNvPr>
            <p:cNvSpPr/>
            <p:nvPr/>
          </p:nvSpPr>
          <p:spPr>
            <a:xfrm flipH="1">
              <a:off x="10911826" y="2899942"/>
              <a:ext cx="369165" cy="342020"/>
            </a:xfrm>
            <a:custGeom>
              <a:avLst/>
              <a:gdLst>
                <a:gd name="connsiteX0" fmla="*/ 59665 w 466344"/>
                <a:gd name="connsiteY0" fmla="*/ 140307 h 432054"/>
                <a:gd name="connsiteX1" fmla="*/ 117958 w 466344"/>
                <a:gd name="connsiteY1" fmla="*/ 63498 h 432054"/>
                <a:gd name="connsiteX2" fmla="*/ 304495 w 466344"/>
                <a:gd name="connsiteY2" fmla="*/ 27836 h 432054"/>
                <a:gd name="connsiteX3" fmla="*/ 301066 w 466344"/>
                <a:gd name="connsiteY3" fmla="*/ 74470 h 432054"/>
                <a:gd name="connsiteX4" fmla="*/ 330556 w 466344"/>
                <a:gd name="connsiteY4" fmla="*/ 70356 h 432054"/>
                <a:gd name="connsiteX5" fmla="*/ 378562 w 466344"/>
                <a:gd name="connsiteY5" fmla="*/ 77899 h 432054"/>
                <a:gd name="connsiteX6" fmla="*/ 393649 w 466344"/>
                <a:gd name="connsiteY6" fmla="*/ 121105 h 432054"/>
                <a:gd name="connsiteX7" fmla="*/ 426568 w 466344"/>
                <a:gd name="connsiteY7" fmla="*/ 150594 h 432054"/>
                <a:gd name="connsiteX8" fmla="*/ 433426 w 466344"/>
                <a:gd name="connsiteY8" fmla="*/ 194485 h 432054"/>
                <a:gd name="connsiteX9" fmla="*/ 453314 w 466344"/>
                <a:gd name="connsiteY9" fmla="*/ 217803 h 432054"/>
                <a:gd name="connsiteX10" fmla="*/ 452628 w 466344"/>
                <a:gd name="connsiteY10" fmla="*/ 269923 h 432054"/>
                <a:gd name="connsiteX11" fmla="*/ 466344 w 466344"/>
                <a:gd name="connsiteY11" fmla="*/ 304899 h 432054"/>
                <a:gd name="connsiteX12" fmla="*/ 439598 w 466344"/>
                <a:gd name="connsiteY12" fmla="*/ 359077 h 432054"/>
                <a:gd name="connsiteX13" fmla="*/ 362102 w 466344"/>
                <a:gd name="connsiteY13" fmla="*/ 393367 h 432054"/>
                <a:gd name="connsiteX14" fmla="*/ 202311 w 466344"/>
                <a:gd name="connsiteY14" fmla="*/ 436573 h 432054"/>
                <a:gd name="connsiteX15" fmla="*/ 128930 w 466344"/>
                <a:gd name="connsiteY15" fmla="*/ 434515 h 432054"/>
                <a:gd name="connsiteX16" fmla="*/ 52807 w 466344"/>
                <a:gd name="connsiteY16" fmla="*/ 436573 h 432054"/>
                <a:gd name="connsiteX17" fmla="*/ 4115 w 466344"/>
                <a:gd name="connsiteY17" fmla="*/ 409827 h 432054"/>
                <a:gd name="connsiteX18" fmla="*/ 0 w 466344"/>
                <a:gd name="connsiteY18" fmla="*/ 354277 h 432054"/>
                <a:gd name="connsiteX19" fmla="*/ 23317 w 466344"/>
                <a:gd name="connsiteY19" fmla="*/ 191742 h 432054"/>
                <a:gd name="connsiteX20" fmla="*/ 59665 w 466344"/>
                <a:gd name="connsiteY20" fmla="*/ 140307 h 432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66344" h="432054">
                  <a:moveTo>
                    <a:pt x="59665" y="140307"/>
                  </a:moveTo>
                  <a:cubicBezTo>
                    <a:pt x="78867" y="114933"/>
                    <a:pt x="90526" y="87501"/>
                    <a:pt x="117958" y="63498"/>
                  </a:cubicBezTo>
                  <a:cubicBezTo>
                    <a:pt x="205740" y="-282"/>
                    <a:pt x="235915" y="-22913"/>
                    <a:pt x="304495" y="27836"/>
                  </a:cubicBezTo>
                  <a:cubicBezTo>
                    <a:pt x="323698" y="47038"/>
                    <a:pt x="298323" y="72413"/>
                    <a:pt x="301066" y="74470"/>
                  </a:cubicBezTo>
                  <a:cubicBezTo>
                    <a:pt x="305181" y="83386"/>
                    <a:pt x="311353" y="72413"/>
                    <a:pt x="330556" y="70356"/>
                  </a:cubicBezTo>
                  <a:cubicBezTo>
                    <a:pt x="347701" y="68298"/>
                    <a:pt x="366903" y="66927"/>
                    <a:pt x="378562" y="77899"/>
                  </a:cubicBezTo>
                  <a:cubicBezTo>
                    <a:pt x="395707" y="92987"/>
                    <a:pt x="384048" y="99845"/>
                    <a:pt x="393649" y="121105"/>
                  </a:cubicBezTo>
                  <a:cubicBezTo>
                    <a:pt x="402565" y="139621"/>
                    <a:pt x="414909" y="126591"/>
                    <a:pt x="426568" y="150594"/>
                  </a:cubicBezTo>
                  <a:cubicBezTo>
                    <a:pt x="436169" y="170482"/>
                    <a:pt x="427253" y="178026"/>
                    <a:pt x="433426" y="194485"/>
                  </a:cubicBezTo>
                  <a:cubicBezTo>
                    <a:pt x="437540" y="204087"/>
                    <a:pt x="446456" y="203401"/>
                    <a:pt x="453314" y="217803"/>
                  </a:cubicBezTo>
                  <a:cubicBezTo>
                    <a:pt x="460172" y="232204"/>
                    <a:pt x="447142" y="253464"/>
                    <a:pt x="452628" y="269923"/>
                  </a:cubicBezTo>
                  <a:cubicBezTo>
                    <a:pt x="458114" y="285011"/>
                    <a:pt x="460858" y="292555"/>
                    <a:pt x="466344" y="304899"/>
                  </a:cubicBezTo>
                  <a:cubicBezTo>
                    <a:pt x="473202" y="320673"/>
                    <a:pt x="454000" y="351534"/>
                    <a:pt x="439598" y="359077"/>
                  </a:cubicBezTo>
                  <a:cubicBezTo>
                    <a:pt x="429311" y="364564"/>
                    <a:pt x="379247" y="384452"/>
                    <a:pt x="362102" y="393367"/>
                  </a:cubicBezTo>
                  <a:cubicBezTo>
                    <a:pt x="316840" y="422857"/>
                    <a:pt x="246888" y="437259"/>
                    <a:pt x="202311" y="436573"/>
                  </a:cubicBezTo>
                  <a:cubicBezTo>
                    <a:pt x="183794" y="434515"/>
                    <a:pt x="138532" y="436573"/>
                    <a:pt x="128930" y="434515"/>
                  </a:cubicBezTo>
                  <a:cubicBezTo>
                    <a:pt x="96698" y="431086"/>
                    <a:pt x="85039" y="441373"/>
                    <a:pt x="52807" y="436573"/>
                  </a:cubicBezTo>
                  <a:cubicBezTo>
                    <a:pt x="34976" y="433830"/>
                    <a:pt x="6858" y="426972"/>
                    <a:pt x="4115" y="409827"/>
                  </a:cubicBezTo>
                  <a:cubicBezTo>
                    <a:pt x="2057" y="398854"/>
                    <a:pt x="0" y="365250"/>
                    <a:pt x="0" y="354277"/>
                  </a:cubicBezTo>
                  <a:cubicBezTo>
                    <a:pt x="2057" y="299413"/>
                    <a:pt x="5486" y="243863"/>
                    <a:pt x="23317" y="191742"/>
                  </a:cubicBezTo>
                  <a:cubicBezTo>
                    <a:pt x="31547" y="171854"/>
                    <a:pt x="42520" y="153337"/>
                    <a:pt x="59665" y="140307"/>
                  </a:cubicBezTo>
                  <a:close/>
                </a:path>
              </a:pathLst>
            </a:custGeom>
            <a:solidFill>
              <a:schemeClr val="accent2">
                <a:lumMod val="40000"/>
                <a:lumOff val="60000"/>
              </a:schemeClr>
            </a:solidFill>
            <a:ln w="6854"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xmlns="" id="{2007EBE4-4C5E-4A1B-A02E-B4DB4F146F4C}"/>
                </a:ext>
              </a:extLst>
            </p:cNvPr>
            <p:cNvSpPr/>
            <p:nvPr/>
          </p:nvSpPr>
          <p:spPr>
            <a:xfrm flipH="1">
              <a:off x="11176081" y="3010205"/>
              <a:ext cx="211727" cy="293160"/>
            </a:xfrm>
            <a:custGeom>
              <a:avLst/>
              <a:gdLst>
                <a:gd name="connsiteX0" fmla="*/ 270724 w 267462"/>
                <a:gd name="connsiteY0" fmla="*/ 295913 h 370332"/>
                <a:gd name="connsiteX1" fmla="*/ 177455 w 267462"/>
                <a:gd name="connsiteY1" fmla="*/ 338432 h 370332"/>
                <a:gd name="connsiteX2" fmla="*/ 126706 w 267462"/>
                <a:gd name="connsiteY2" fmla="*/ 356263 h 370332"/>
                <a:gd name="connsiteX3" fmla="*/ 104760 w 267462"/>
                <a:gd name="connsiteY3" fmla="*/ 362435 h 370332"/>
                <a:gd name="connsiteX4" fmla="*/ 40981 w 267462"/>
                <a:gd name="connsiteY4" fmla="*/ 331574 h 370332"/>
                <a:gd name="connsiteX5" fmla="*/ 3262 w 267462"/>
                <a:gd name="connsiteY5" fmla="*/ 53825 h 370332"/>
                <a:gd name="connsiteX6" fmla="*/ 97902 w 267462"/>
                <a:gd name="connsiteY6" fmla="*/ 16106 h 370332"/>
                <a:gd name="connsiteX7" fmla="*/ 194600 w 267462"/>
                <a:gd name="connsiteY7" fmla="*/ 1019 h 370332"/>
                <a:gd name="connsiteX8" fmla="*/ 169911 w 267462"/>
                <a:gd name="connsiteY8" fmla="*/ 48339 h 370332"/>
                <a:gd name="connsiteX9" fmla="*/ 190485 w 267462"/>
                <a:gd name="connsiteY9" fmla="*/ 273281 h 370332"/>
                <a:gd name="connsiteX10" fmla="*/ 208316 w 267462"/>
                <a:gd name="connsiteY10" fmla="*/ 290426 h 370332"/>
                <a:gd name="connsiteX11" fmla="*/ 270724 w 267462"/>
                <a:gd name="connsiteY11" fmla="*/ 295913 h 370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67462" h="370332">
                  <a:moveTo>
                    <a:pt x="270724" y="295913"/>
                  </a:moveTo>
                  <a:cubicBezTo>
                    <a:pt x="236434" y="325402"/>
                    <a:pt x="211059" y="326774"/>
                    <a:pt x="177455" y="338432"/>
                  </a:cubicBezTo>
                  <a:cubicBezTo>
                    <a:pt x="160310" y="344604"/>
                    <a:pt x="143851" y="350091"/>
                    <a:pt x="126706" y="356263"/>
                  </a:cubicBezTo>
                  <a:cubicBezTo>
                    <a:pt x="119162" y="358320"/>
                    <a:pt x="112304" y="360378"/>
                    <a:pt x="104760" y="362435"/>
                  </a:cubicBezTo>
                  <a:cubicBezTo>
                    <a:pt x="56754" y="378209"/>
                    <a:pt x="58811" y="377523"/>
                    <a:pt x="40981" y="331574"/>
                  </a:cubicBezTo>
                  <a:cubicBezTo>
                    <a:pt x="-4968" y="214988"/>
                    <a:pt x="-2911" y="158753"/>
                    <a:pt x="3262" y="53825"/>
                  </a:cubicBezTo>
                  <a:cubicBezTo>
                    <a:pt x="13549" y="41481"/>
                    <a:pt x="74585" y="22964"/>
                    <a:pt x="97902" y="16106"/>
                  </a:cubicBezTo>
                  <a:cubicBezTo>
                    <a:pt x="129449" y="18849"/>
                    <a:pt x="172654" y="-5154"/>
                    <a:pt x="194600" y="1019"/>
                  </a:cubicBezTo>
                  <a:cubicBezTo>
                    <a:pt x="180884" y="20907"/>
                    <a:pt x="175397" y="31194"/>
                    <a:pt x="169911" y="48339"/>
                  </a:cubicBezTo>
                  <a:cubicBezTo>
                    <a:pt x="147965" y="114861"/>
                    <a:pt x="181570" y="203330"/>
                    <a:pt x="190485" y="273281"/>
                  </a:cubicBezTo>
                  <a:cubicBezTo>
                    <a:pt x="191857" y="285626"/>
                    <a:pt x="197343" y="288369"/>
                    <a:pt x="208316" y="290426"/>
                  </a:cubicBezTo>
                  <a:cubicBezTo>
                    <a:pt x="242606" y="296598"/>
                    <a:pt x="236434" y="289740"/>
                    <a:pt x="270724" y="295913"/>
                  </a:cubicBezTo>
                  <a:close/>
                </a:path>
              </a:pathLst>
            </a:custGeom>
            <a:solidFill>
              <a:schemeClr val="accent1">
                <a:lumMod val="60000"/>
                <a:lumOff val="40000"/>
              </a:schemeClr>
            </a:solidFill>
            <a:ln w="6854"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xmlns="" id="{47D1B2C0-CBDB-49FB-A12C-997BA9245111}"/>
                </a:ext>
              </a:extLst>
            </p:cNvPr>
            <p:cNvSpPr/>
            <p:nvPr/>
          </p:nvSpPr>
          <p:spPr>
            <a:xfrm flipH="1">
              <a:off x="10857078" y="2444999"/>
              <a:ext cx="146580" cy="146580"/>
            </a:xfrm>
            <a:custGeom>
              <a:avLst/>
              <a:gdLst>
                <a:gd name="connsiteX0" fmla="*/ 64571 w 185166"/>
                <a:gd name="connsiteY0" fmla="*/ 1778 h 185166"/>
                <a:gd name="connsiteX1" fmla="*/ 135208 w 185166"/>
                <a:gd name="connsiteY1" fmla="*/ 14122 h 185166"/>
                <a:gd name="connsiteX2" fmla="*/ 183214 w 185166"/>
                <a:gd name="connsiteY2" fmla="*/ 116306 h 185166"/>
                <a:gd name="connsiteX3" fmla="*/ 95432 w 185166"/>
                <a:gd name="connsiteY3" fmla="*/ 189001 h 185166"/>
                <a:gd name="connsiteX4" fmla="*/ 3535 w 185166"/>
                <a:gd name="connsiteY4" fmla="*/ 121107 h 185166"/>
                <a:gd name="connsiteX5" fmla="*/ 47426 w 185166"/>
                <a:gd name="connsiteY5" fmla="*/ 12751 h 185166"/>
                <a:gd name="connsiteX6" fmla="*/ 64571 w 185166"/>
                <a:gd name="connsiteY6" fmla="*/ 1778 h 185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5166" h="185166">
                  <a:moveTo>
                    <a:pt x="64571" y="1778"/>
                  </a:moveTo>
                  <a:cubicBezTo>
                    <a:pt x="98175" y="406"/>
                    <a:pt x="107776" y="-5080"/>
                    <a:pt x="135208" y="14122"/>
                  </a:cubicBezTo>
                  <a:cubicBezTo>
                    <a:pt x="176356" y="37439"/>
                    <a:pt x="193501" y="74473"/>
                    <a:pt x="183214" y="116306"/>
                  </a:cubicBezTo>
                  <a:cubicBezTo>
                    <a:pt x="172927" y="158826"/>
                    <a:pt x="137952" y="187630"/>
                    <a:pt x="95432" y="189001"/>
                  </a:cubicBezTo>
                  <a:cubicBezTo>
                    <a:pt x="53598" y="190373"/>
                    <a:pt x="15193" y="162255"/>
                    <a:pt x="3535" y="121107"/>
                  </a:cubicBezTo>
                  <a:cubicBezTo>
                    <a:pt x="-8124" y="79273"/>
                    <a:pt x="9707" y="36754"/>
                    <a:pt x="47426" y="12751"/>
                  </a:cubicBezTo>
                  <a:cubicBezTo>
                    <a:pt x="52912" y="9322"/>
                    <a:pt x="54284" y="4521"/>
                    <a:pt x="64571" y="1778"/>
                  </a:cubicBezTo>
                  <a:close/>
                </a:path>
              </a:pathLst>
            </a:custGeom>
            <a:solidFill>
              <a:srgbClr val="0E0404"/>
            </a:solidFill>
            <a:ln w="6854"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xmlns="" id="{1A159B55-CDE4-4028-831D-5F52709FB160}"/>
                </a:ext>
              </a:extLst>
            </p:cNvPr>
            <p:cNvSpPr/>
            <p:nvPr/>
          </p:nvSpPr>
          <p:spPr>
            <a:xfrm flipH="1">
              <a:off x="10879795" y="2468655"/>
              <a:ext cx="103149" cy="103149"/>
            </a:xfrm>
            <a:custGeom>
              <a:avLst/>
              <a:gdLst>
                <a:gd name="connsiteX0" fmla="*/ 132359 w 130302"/>
                <a:gd name="connsiteY0" fmla="*/ 65163 h 130302"/>
                <a:gd name="connsiteX1" fmla="*/ 65151 w 130302"/>
                <a:gd name="connsiteY1" fmla="*/ 132371 h 130302"/>
                <a:gd name="connsiteX2" fmla="*/ 0 w 130302"/>
                <a:gd name="connsiteY2" fmla="*/ 66535 h 130302"/>
                <a:gd name="connsiteX3" fmla="*/ 64465 w 130302"/>
                <a:gd name="connsiteY3" fmla="*/ 12 h 130302"/>
                <a:gd name="connsiteX4" fmla="*/ 132359 w 130302"/>
                <a:gd name="connsiteY4" fmla="*/ 65163 h 1303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302" h="130302">
                  <a:moveTo>
                    <a:pt x="132359" y="65163"/>
                  </a:moveTo>
                  <a:cubicBezTo>
                    <a:pt x="132359" y="102196"/>
                    <a:pt x="101498" y="133057"/>
                    <a:pt x="65151" y="132371"/>
                  </a:cubicBezTo>
                  <a:cubicBezTo>
                    <a:pt x="29489" y="131686"/>
                    <a:pt x="0" y="102196"/>
                    <a:pt x="0" y="66535"/>
                  </a:cubicBezTo>
                  <a:cubicBezTo>
                    <a:pt x="0" y="30187"/>
                    <a:pt x="28118" y="698"/>
                    <a:pt x="64465" y="12"/>
                  </a:cubicBezTo>
                  <a:cubicBezTo>
                    <a:pt x="102184" y="-674"/>
                    <a:pt x="132359" y="28130"/>
                    <a:pt x="132359" y="65163"/>
                  </a:cubicBezTo>
                  <a:close/>
                </a:path>
              </a:pathLst>
            </a:custGeom>
            <a:solidFill>
              <a:schemeClr val="bg1"/>
            </a:solidFill>
            <a:ln w="6854"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xmlns="" id="{E54D80F8-C514-441F-9DB3-40D5FF34B896}"/>
                </a:ext>
              </a:extLst>
            </p:cNvPr>
            <p:cNvSpPr/>
            <p:nvPr/>
          </p:nvSpPr>
          <p:spPr>
            <a:xfrm flipH="1">
              <a:off x="10931913" y="1811769"/>
              <a:ext cx="86862" cy="640609"/>
            </a:xfrm>
            <a:custGeom>
              <a:avLst/>
              <a:gdLst>
                <a:gd name="connsiteX0" fmla="*/ 95326 w 109728"/>
                <a:gd name="connsiteY0" fmla="*/ 43205 h 809244"/>
                <a:gd name="connsiteX1" fmla="*/ 66523 w 109728"/>
                <a:gd name="connsiteY1" fmla="*/ 86411 h 809244"/>
                <a:gd name="connsiteX2" fmla="*/ 28804 w 109728"/>
                <a:gd name="connsiteY2" fmla="*/ 237287 h 809244"/>
                <a:gd name="connsiteX3" fmla="*/ 65837 w 109728"/>
                <a:gd name="connsiteY3" fmla="*/ 595274 h 809244"/>
                <a:gd name="connsiteX4" fmla="*/ 111100 w 109728"/>
                <a:gd name="connsiteY4" fmla="*/ 800329 h 809244"/>
                <a:gd name="connsiteX5" fmla="*/ 80924 w 109728"/>
                <a:gd name="connsiteY5" fmla="*/ 801700 h 809244"/>
                <a:gd name="connsiteX6" fmla="*/ 0 w 109728"/>
                <a:gd name="connsiteY6" fmla="*/ 265405 h 809244"/>
                <a:gd name="connsiteX7" fmla="*/ 100813 w 109728"/>
                <a:gd name="connsiteY7" fmla="*/ 0 h 809244"/>
                <a:gd name="connsiteX8" fmla="*/ 95326 w 109728"/>
                <a:gd name="connsiteY8" fmla="*/ 43205 h 809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9728" h="809244">
                  <a:moveTo>
                    <a:pt x="95326" y="43205"/>
                  </a:moveTo>
                  <a:cubicBezTo>
                    <a:pt x="81610" y="58979"/>
                    <a:pt x="77495" y="70637"/>
                    <a:pt x="66523" y="86411"/>
                  </a:cubicBezTo>
                  <a:cubicBezTo>
                    <a:pt x="36347" y="133731"/>
                    <a:pt x="28804" y="184480"/>
                    <a:pt x="28804" y="237287"/>
                  </a:cubicBezTo>
                  <a:cubicBezTo>
                    <a:pt x="29489" y="357988"/>
                    <a:pt x="43891" y="477317"/>
                    <a:pt x="65837" y="595274"/>
                  </a:cubicBezTo>
                  <a:cubicBezTo>
                    <a:pt x="77495" y="659054"/>
                    <a:pt x="99441" y="736549"/>
                    <a:pt x="111100" y="800329"/>
                  </a:cubicBezTo>
                  <a:cubicBezTo>
                    <a:pt x="113843" y="816102"/>
                    <a:pt x="93269" y="817474"/>
                    <a:pt x="80924" y="801700"/>
                  </a:cubicBezTo>
                  <a:cubicBezTo>
                    <a:pt x="43891" y="624764"/>
                    <a:pt x="0" y="448513"/>
                    <a:pt x="0" y="265405"/>
                  </a:cubicBezTo>
                  <a:cubicBezTo>
                    <a:pt x="0" y="166649"/>
                    <a:pt x="23317" y="70637"/>
                    <a:pt x="100813" y="0"/>
                  </a:cubicBezTo>
                  <a:cubicBezTo>
                    <a:pt x="100127" y="16459"/>
                    <a:pt x="96698" y="31547"/>
                    <a:pt x="95326" y="43205"/>
                  </a:cubicBezTo>
                  <a:close/>
                </a:path>
              </a:pathLst>
            </a:custGeom>
            <a:solidFill>
              <a:schemeClr val="tx1"/>
            </a:solidFill>
            <a:ln w="6854"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xmlns="" id="{CBD7A8EA-E8BB-411A-92F0-047CB83ED453}"/>
                </a:ext>
              </a:extLst>
            </p:cNvPr>
            <p:cNvSpPr/>
            <p:nvPr/>
          </p:nvSpPr>
          <p:spPr>
            <a:xfrm flipH="1">
              <a:off x="10306117" y="1923604"/>
              <a:ext cx="276874" cy="352878"/>
            </a:xfrm>
            <a:custGeom>
              <a:avLst/>
              <a:gdLst>
                <a:gd name="connsiteX0" fmla="*/ 196 w 349758"/>
                <a:gd name="connsiteY0" fmla="*/ 0 h 445770"/>
                <a:gd name="connsiteX1" fmla="*/ 119525 w 349758"/>
                <a:gd name="connsiteY1" fmla="*/ 109042 h 445770"/>
                <a:gd name="connsiteX2" fmla="*/ 153815 w 349758"/>
                <a:gd name="connsiteY2" fmla="*/ 161163 h 445770"/>
                <a:gd name="connsiteX3" fmla="*/ 181247 w 349758"/>
                <a:gd name="connsiteY3" fmla="*/ 189967 h 445770"/>
                <a:gd name="connsiteX4" fmla="*/ 226510 w 349758"/>
                <a:gd name="connsiteY4" fmla="*/ 200254 h 445770"/>
                <a:gd name="connsiteX5" fmla="*/ 293033 w 349758"/>
                <a:gd name="connsiteY5" fmla="*/ 270891 h 445770"/>
                <a:gd name="connsiteX6" fmla="*/ 351326 w 349758"/>
                <a:gd name="connsiteY6" fmla="*/ 407365 h 445770"/>
                <a:gd name="connsiteX7" fmla="*/ 333495 w 349758"/>
                <a:gd name="connsiteY7" fmla="*/ 425196 h 445770"/>
                <a:gd name="connsiteX8" fmla="*/ 274516 w 349758"/>
                <a:gd name="connsiteY8" fmla="*/ 291465 h 445770"/>
                <a:gd name="connsiteX9" fmla="*/ 197707 w 349758"/>
                <a:gd name="connsiteY9" fmla="*/ 216027 h 445770"/>
                <a:gd name="connsiteX10" fmla="*/ 146957 w 349758"/>
                <a:gd name="connsiteY10" fmla="*/ 228371 h 445770"/>
                <a:gd name="connsiteX11" fmla="*/ 101009 w 349758"/>
                <a:gd name="connsiteY11" fmla="*/ 369646 h 445770"/>
                <a:gd name="connsiteX12" fmla="*/ 114725 w 349758"/>
                <a:gd name="connsiteY12" fmla="*/ 447142 h 445770"/>
                <a:gd name="connsiteX13" fmla="*/ 92779 w 349758"/>
                <a:gd name="connsiteY13" fmla="*/ 445770 h 445770"/>
                <a:gd name="connsiteX14" fmla="*/ 71519 w 349758"/>
                <a:gd name="connsiteY14" fmla="*/ 350444 h 445770"/>
                <a:gd name="connsiteX15" fmla="*/ 132556 w 349758"/>
                <a:gd name="connsiteY15" fmla="*/ 205054 h 445770"/>
                <a:gd name="connsiteX16" fmla="*/ 128441 w 349758"/>
                <a:gd name="connsiteY16" fmla="*/ 176251 h 445770"/>
                <a:gd name="connsiteX17" fmla="*/ 107181 w 349758"/>
                <a:gd name="connsiteY17" fmla="*/ 137846 h 445770"/>
                <a:gd name="connsiteX18" fmla="*/ 35858 w 349758"/>
                <a:gd name="connsiteY18" fmla="*/ 63779 h 445770"/>
                <a:gd name="connsiteX19" fmla="*/ 7740 w 349758"/>
                <a:gd name="connsiteY19" fmla="*/ 38405 h 445770"/>
                <a:gd name="connsiteX20" fmla="*/ 196 w 349758"/>
                <a:gd name="connsiteY20" fmla="*/ 0 h 445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49758" h="445770">
                  <a:moveTo>
                    <a:pt x="196" y="0"/>
                  </a:moveTo>
                  <a:cubicBezTo>
                    <a:pt x="30371" y="22631"/>
                    <a:pt x="85921" y="64465"/>
                    <a:pt x="119525" y="109042"/>
                  </a:cubicBezTo>
                  <a:cubicBezTo>
                    <a:pt x="119525" y="109042"/>
                    <a:pt x="142843" y="142646"/>
                    <a:pt x="153815" y="161163"/>
                  </a:cubicBezTo>
                  <a:cubicBezTo>
                    <a:pt x="162731" y="175565"/>
                    <a:pt x="163417" y="191338"/>
                    <a:pt x="181247" y="189967"/>
                  </a:cubicBezTo>
                  <a:cubicBezTo>
                    <a:pt x="197707" y="191338"/>
                    <a:pt x="216223" y="196139"/>
                    <a:pt x="226510" y="200254"/>
                  </a:cubicBezTo>
                  <a:cubicBezTo>
                    <a:pt x="256685" y="212598"/>
                    <a:pt x="280003" y="246888"/>
                    <a:pt x="293033" y="270891"/>
                  </a:cubicBezTo>
                  <a:cubicBezTo>
                    <a:pt x="317036" y="315468"/>
                    <a:pt x="335553" y="359359"/>
                    <a:pt x="351326" y="407365"/>
                  </a:cubicBezTo>
                  <a:cubicBezTo>
                    <a:pt x="352012" y="420395"/>
                    <a:pt x="346525" y="426568"/>
                    <a:pt x="333495" y="425196"/>
                  </a:cubicBezTo>
                  <a:cubicBezTo>
                    <a:pt x="310178" y="379933"/>
                    <a:pt x="304006" y="343586"/>
                    <a:pt x="274516" y="291465"/>
                  </a:cubicBezTo>
                  <a:cubicBezTo>
                    <a:pt x="258057" y="265405"/>
                    <a:pt x="248456" y="226314"/>
                    <a:pt x="197707" y="216027"/>
                  </a:cubicBezTo>
                  <a:cubicBezTo>
                    <a:pt x="185362" y="213284"/>
                    <a:pt x="156559" y="220828"/>
                    <a:pt x="146957" y="228371"/>
                  </a:cubicBezTo>
                  <a:cubicBezTo>
                    <a:pt x="104438" y="259232"/>
                    <a:pt x="88664" y="317525"/>
                    <a:pt x="101009" y="369646"/>
                  </a:cubicBezTo>
                  <a:cubicBezTo>
                    <a:pt x="106495" y="395021"/>
                    <a:pt x="111982" y="419024"/>
                    <a:pt x="114725" y="447142"/>
                  </a:cubicBezTo>
                  <a:cubicBezTo>
                    <a:pt x="112667" y="451942"/>
                    <a:pt x="99637" y="449199"/>
                    <a:pt x="92779" y="445770"/>
                  </a:cubicBezTo>
                  <a:cubicBezTo>
                    <a:pt x="85235" y="415595"/>
                    <a:pt x="74263" y="381991"/>
                    <a:pt x="71519" y="350444"/>
                  </a:cubicBezTo>
                  <a:cubicBezTo>
                    <a:pt x="66719" y="291465"/>
                    <a:pt x="88664" y="243459"/>
                    <a:pt x="132556" y="205054"/>
                  </a:cubicBezTo>
                  <a:cubicBezTo>
                    <a:pt x="142157" y="196825"/>
                    <a:pt x="134613" y="185852"/>
                    <a:pt x="128441" y="176251"/>
                  </a:cubicBezTo>
                  <a:cubicBezTo>
                    <a:pt x="128441" y="176251"/>
                    <a:pt x="117468" y="154991"/>
                    <a:pt x="107181" y="137846"/>
                  </a:cubicBezTo>
                  <a:cubicBezTo>
                    <a:pt x="94837" y="115900"/>
                    <a:pt x="68090" y="90526"/>
                    <a:pt x="35858" y="63779"/>
                  </a:cubicBezTo>
                  <a:cubicBezTo>
                    <a:pt x="27628" y="55550"/>
                    <a:pt x="15970" y="45949"/>
                    <a:pt x="7740" y="38405"/>
                  </a:cubicBezTo>
                  <a:cubicBezTo>
                    <a:pt x="4997" y="36347"/>
                    <a:pt x="-1175" y="11659"/>
                    <a:pt x="196" y="0"/>
                  </a:cubicBezTo>
                  <a:close/>
                </a:path>
              </a:pathLst>
            </a:custGeom>
            <a:solidFill>
              <a:schemeClr val="tx1"/>
            </a:solidFill>
            <a:ln w="6854" cap="flat">
              <a:noFill/>
              <a:prstDash val="solid"/>
              <a:miter/>
            </a:ln>
          </p:spPr>
          <p:txBody>
            <a:bodyPr rtlCol="0" anchor="ctr"/>
            <a:lstStyle/>
            <a:p>
              <a:endParaRPr lang="en-US"/>
            </a:p>
          </p:txBody>
        </p:sp>
      </p:grpSp>
      <p:sp>
        <p:nvSpPr>
          <p:cNvPr id="55" name="Speech Bubble: Rectangle with Corners Rounded 54">
            <a:extLst>
              <a:ext uri="{FF2B5EF4-FFF2-40B4-BE49-F238E27FC236}">
                <a16:creationId xmlns:a16="http://schemas.microsoft.com/office/drawing/2014/main" xmlns="" id="{D07C8664-580F-4F85-A600-AFC4CF9F446B}"/>
              </a:ext>
            </a:extLst>
          </p:cNvPr>
          <p:cNvSpPr/>
          <p:nvPr/>
        </p:nvSpPr>
        <p:spPr>
          <a:xfrm>
            <a:off x="2332629" y="1198085"/>
            <a:ext cx="1796505" cy="1203659"/>
          </a:xfrm>
          <a:prstGeom prst="wedgeRoundRectCallout">
            <a:avLst>
              <a:gd name="adj1" fmla="val -44658"/>
              <a:gd name="adj2" fmla="val 64925"/>
              <a:gd name="adj3" fmla="val 16667"/>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a:p>
        </p:txBody>
      </p:sp>
      <p:sp>
        <p:nvSpPr>
          <p:cNvPr id="54" name="Rectangle 53">
            <a:extLst>
              <a:ext uri="{FF2B5EF4-FFF2-40B4-BE49-F238E27FC236}">
                <a16:creationId xmlns:a16="http://schemas.microsoft.com/office/drawing/2014/main" xmlns="" id="{D30ECEC5-ACFC-4805-8954-BF68FAABE8DC}"/>
              </a:ext>
            </a:extLst>
          </p:cNvPr>
          <p:cNvSpPr/>
          <p:nvPr/>
        </p:nvSpPr>
        <p:spPr>
          <a:xfrm>
            <a:off x="2436353" y="1495005"/>
            <a:ext cx="1596304" cy="677106"/>
          </a:xfrm>
          <a:prstGeom prst="rect">
            <a:avLst/>
          </a:prstGeom>
        </p:spPr>
        <p:txBody>
          <a:bodyPr wrap="square" lIns="91438" tIns="45719" rIns="91438" bIns="45719">
            <a:spAutoFit/>
          </a:bodyPr>
          <a:lstStyle/>
          <a:p>
            <a:pPr algn="ctr"/>
            <a:r>
              <a:rPr lang="en-US" b="1" dirty="0" smtClean="0"/>
              <a:t>The project Divided into</a:t>
            </a:r>
            <a:endParaRPr lang="en-US" b="1" dirty="0">
              <a:solidFill>
                <a:schemeClr val="bg1"/>
              </a:solidFill>
            </a:endParaRPr>
          </a:p>
        </p:txBody>
      </p:sp>
      <p:sp>
        <p:nvSpPr>
          <p:cNvPr id="56" name="Trapezoid 13">
            <a:extLst>
              <a:ext uri="{FF2B5EF4-FFF2-40B4-BE49-F238E27FC236}">
                <a16:creationId xmlns:a16="http://schemas.microsoft.com/office/drawing/2014/main" xmlns="" id="{8A51BA71-D730-4370-B80B-BC83C97F5909}"/>
              </a:ext>
            </a:extLst>
          </p:cNvPr>
          <p:cNvSpPr/>
          <p:nvPr/>
        </p:nvSpPr>
        <p:spPr>
          <a:xfrm>
            <a:off x="5117875" y="2071946"/>
            <a:ext cx="529844" cy="448015"/>
          </a:xfrm>
          <a:custGeom>
            <a:avLst/>
            <a:gdLst/>
            <a:ahLst/>
            <a:cxnLst/>
            <a:rect l="l" t="t" r="r" b="b"/>
            <a:pathLst>
              <a:path w="2736304" h="2313707">
                <a:moveTo>
                  <a:pt x="1046195" y="1945901"/>
                </a:moveTo>
                <a:lnTo>
                  <a:pt x="998316" y="2093032"/>
                </a:lnTo>
                <a:lnTo>
                  <a:pt x="1737988" y="2093032"/>
                </a:lnTo>
                <a:lnTo>
                  <a:pt x="1690109" y="1945901"/>
                </a:lnTo>
                <a:close/>
                <a:moveTo>
                  <a:pt x="396044" y="89541"/>
                </a:moveTo>
                <a:lnTo>
                  <a:pt x="396044" y="1241668"/>
                </a:lnTo>
                <a:lnTo>
                  <a:pt x="2340260" y="1241668"/>
                </a:lnTo>
                <a:lnTo>
                  <a:pt x="2340260" y="89541"/>
                </a:lnTo>
                <a:close/>
                <a:moveTo>
                  <a:pt x="252028" y="0"/>
                </a:moveTo>
                <a:lnTo>
                  <a:pt x="2484276" y="0"/>
                </a:lnTo>
                <a:lnTo>
                  <a:pt x="2484276" y="1331208"/>
                </a:lnTo>
                <a:lnTo>
                  <a:pt x="2484679" y="1331208"/>
                </a:lnTo>
                <a:lnTo>
                  <a:pt x="2736304" y="2195304"/>
                </a:lnTo>
                <a:lnTo>
                  <a:pt x="2736304" y="2313707"/>
                </a:lnTo>
                <a:lnTo>
                  <a:pt x="0" y="2313707"/>
                </a:lnTo>
                <a:lnTo>
                  <a:pt x="0" y="2195304"/>
                </a:lnTo>
                <a:lnTo>
                  <a:pt x="251625" y="1331208"/>
                </a:lnTo>
                <a:lnTo>
                  <a:pt x="252028" y="1331208"/>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8" tIns="45719" rIns="91438" bIns="45719" numCol="1" spcCol="0" rtlCol="0" fromWordArt="0" anchor="ctr" anchorCtr="0" forceAA="0" compatLnSpc="1">
            <a:prstTxWarp prst="textNoShape">
              <a:avLst/>
            </a:prstTxWarp>
            <a:noAutofit/>
          </a:bodyPr>
          <a:lstStyle/>
          <a:p>
            <a:pPr algn="ctr"/>
            <a:endParaRPr lang="ko-KR" altLang="en-US" sz="2700" dirty="0"/>
          </a:p>
        </p:txBody>
      </p:sp>
      <p:sp>
        <p:nvSpPr>
          <p:cNvPr id="61" name="Rectangle 18">
            <a:extLst>
              <a:ext uri="{FF2B5EF4-FFF2-40B4-BE49-F238E27FC236}">
                <a16:creationId xmlns:a16="http://schemas.microsoft.com/office/drawing/2014/main" xmlns="" id="{AF1546AF-FE5A-4C1F-87D2-4353C68E737A}"/>
              </a:ext>
            </a:extLst>
          </p:cNvPr>
          <p:cNvSpPr/>
          <p:nvPr/>
        </p:nvSpPr>
        <p:spPr>
          <a:xfrm>
            <a:off x="5111145" y="5355774"/>
            <a:ext cx="491055" cy="483292"/>
          </a:xfrm>
          <a:custGeom>
            <a:avLst/>
            <a:gdLst/>
            <a:ahLst/>
            <a:cxnLst/>
            <a:rect l="l" t="t" r="r" b="b"/>
            <a:pathLst>
              <a:path w="3240000" h="2574247">
                <a:moveTo>
                  <a:pt x="2393400" y="1814089"/>
                </a:moveTo>
                <a:cubicBezTo>
                  <a:pt x="2363577" y="1814089"/>
                  <a:pt x="2339400" y="1838266"/>
                  <a:pt x="2339400" y="1868089"/>
                </a:cubicBezTo>
                <a:cubicBezTo>
                  <a:pt x="2339400" y="1897912"/>
                  <a:pt x="2363577" y="1922089"/>
                  <a:pt x="2393400" y="1922089"/>
                </a:cubicBezTo>
                <a:lnTo>
                  <a:pt x="2573400" y="1922089"/>
                </a:lnTo>
                <a:cubicBezTo>
                  <a:pt x="2603223" y="1922089"/>
                  <a:pt x="2627400" y="1897912"/>
                  <a:pt x="2627400" y="1868089"/>
                </a:cubicBezTo>
                <a:cubicBezTo>
                  <a:pt x="2627400" y="1838266"/>
                  <a:pt x="2603223" y="1814089"/>
                  <a:pt x="2573400" y="1814089"/>
                </a:cubicBezTo>
                <a:close/>
                <a:moveTo>
                  <a:pt x="173344" y="1814089"/>
                </a:moveTo>
                <a:cubicBezTo>
                  <a:pt x="143521" y="1814089"/>
                  <a:pt x="119344" y="1838266"/>
                  <a:pt x="119344" y="1868089"/>
                </a:cubicBezTo>
                <a:cubicBezTo>
                  <a:pt x="119344" y="1897912"/>
                  <a:pt x="143521" y="1922089"/>
                  <a:pt x="173344" y="1922089"/>
                </a:cubicBezTo>
                <a:lnTo>
                  <a:pt x="353344" y="1922089"/>
                </a:lnTo>
                <a:cubicBezTo>
                  <a:pt x="383167" y="1922089"/>
                  <a:pt x="407344" y="1897912"/>
                  <a:pt x="407344" y="1868089"/>
                </a:cubicBezTo>
                <a:cubicBezTo>
                  <a:pt x="407344" y="1838266"/>
                  <a:pt x="383167" y="1814089"/>
                  <a:pt x="353344" y="1814089"/>
                </a:cubicBezTo>
                <a:close/>
                <a:moveTo>
                  <a:pt x="2933496" y="1796081"/>
                </a:moveTo>
                <a:cubicBezTo>
                  <a:pt x="2893727" y="1796081"/>
                  <a:pt x="2861488" y="1828320"/>
                  <a:pt x="2861488" y="1868089"/>
                </a:cubicBezTo>
                <a:cubicBezTo>
                  <a:pt x="2861488" y="1907858"/>
                  <a:pt x="2893727" y="1940097"/>
                  <a:pt x="2933496" y="1940097"/>
                </a:cubicBezTo>
                <a:cubicBezTo>
                  <a:pt x="2973265" y="1940097"/>
                  <a:pt x="3005504" y="1907858"/>
                  <a:pt x="3005504" y="1868089"/>
                </a:cubicBezTo>
                <a:cubicBezTo>
                  <a:pt x="3005504" y="1828320"/>
                  <a:pt x="2973265" y="1796081"/>
                  <a:pt x="2933496" y="1796081"/>
                </a:cubicBezTo>
                <a:close/>
                <a:moveTo>
                  <a:pt x="119344" y="122856"/>
                </a:moveTo>
                <a:lnTo>
                  <a:pt x="119344" y="1728192"/>
                </a:lnTo>
                <a:lnTo>
                  <a:pt x="3120656" y="1728192"/>
                </a:lnTo>
                <a:lnTo>
                  <a:pt x="3120656" y="122856"/>
                </a:lnTo>
                <a:close/>
                <a:moveTo>
                  <a:pt x="0" y="0"/>
                </a:moveTo>
                <a:lnTo>
                  <a:pt x="3240000" y="0"/>
                </a:lnTo>
                <a:lnTo>
                  <a:pt x="3240000" y="2016224"/>
                </a:lnTo>
                <a:lnTo>
                  <a:pt x="1812079" y="2016224"/>
                </a:lnTo>
                <a:lnTo>
                  <a:pt x="1857107" y="2320159"/>
                </a:lnTo>
                <a:lnTo>
                  <a:pt x="2357140" y="2320159"/>
                </a:lnTo>
                <a:cubicBezTo>
                  <a:pt x="2427304" y="2320159"/>
                  <a:pt x="2484184" y="2377039"/>
                  <a:pt x="2484184" y="2447203"/>
                </a:cubicBezTo>
                <a:lnTo>
                  <a:pt x="2484184" y="2574247"/>
                </a:lnTo>
                <a:lnTo>
                  <a:pt x="755992" y="2574247"/>
                </a:lnTo>
                <a:lnTo>
                  <a:pt x="755992" y="2447203"/>
                </a:lnTo>
                <a:cubicBezTo>
                  <a:pt x="755992" y="2377039"/>
                  <a:pt x="812872" y="2320159"/>
                  <a:pt x="883036" y="2320159"/>
                </a:cubicBezTo>
                <a:lnTo>
                  <a:pt x="1382894" y="2320159"/>
                </a:lnTo>
                <a:lnTo>
                  <a:pt x="1427922" y="2016224"/>
                </a:lnTo>
                <a:lnTo>
                  <a:pt x="0" y="201622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8" tIns="45719" rIns="91438" bIns="45719" numCol="1" spcCol="0" rtlCol="0" fromWordArt="0" anchor="ctr" anchorCtr="0" forceAA="0" compatLnSpc="1">
            <a:prstTxWarp prst="textNoShape">
              <a:avLst/>
            </a:prstTxWarp>
            <a:noAutofit/>
          </a:bodyPr>
          <a:lstStyle/>
          <a:p>
            <a:pPr algn="ctr"/>
            <a:endParaRPr lang="ko-KR" altLang="en-US" sz="2700" dirty="0"/>
          </a:p>
        </p:txBody>
      </p:sp>
    </p:spTree>
    <p:extLst>
      <p:ext uri="{BB962C8B-B14F-4D97-AF65-F5344CB8AC3E}">
        <p14:creationId xmlns:p14="http://schemas.microsoft.com/office/powerpoint/2010/main" xmlns="" val="3103386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checkerboard(across)">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ox(in)">
                                      <p:cBhvr>
                                        <p:cTn id="12" dur="500"/>
                                        <p:tgtEl>
                                          <p:spTgt spid="3"/>
                                        </p:tgtEl>
                                      </p:cBhvr>
                                    </p:animEffect>
                                  </p:childTnLst>
                                </p:cTn>
                              </p:par>
                              <p:par>
                                <p:cTn id="13" presetID="4" presetClass="entr" presetSubtype="16" fill="hold" grpId="0" nodeType="withEffect">
                                  <p:stCondLst>
                                    <p:cond delay="0"/>
                                  </p:stCondLst>
                                  <p:childTnLst>
                                    <p:set>
                                      <p:cBhvr>
                                        <p:cTn id="14" dur="1" fill="hold">
                                          <p:stCondLst>
                                            <p:cond delay="0"/>
                                          </p:stCondLst>
                                        </p:cTn>
                                        <p:tgtEl>
                                          <p:spTgt spid="56"/>
                                        </p:tgtEl>
                                        <p:attrNameLst>
                                          <p:attrName>style.visibility</p:attrName>
                                        </p:attrNameLst>
                                      </p:cBhvr>
                                      <p:to>
                                        <p:strVal val="visible"/>
                                      </p:to>
                                    </p:set>
                                    <p:animEffect transition="in" filter="box(in)">
                                      <p:cBhvr>
                                        <p:cTn id="15" dur="500"/>
                                        <p:tgtEl>
                                          <p:spTgt spid="56"/>
                                        </p:tgtEl>
                                      </p:cBhvr>
                                    </p:animEffect>
                                  </p:childTnLst>
                                </p:cTn>
                              </p:par>
                            </p:childTnLst>
                          </p:cTn>
                        </p:par>
                      </p:childTnLst>
                    </p:cTn>
                  </p:par>
                  <p:par>
                    <p:cTn id="16" fill="hold">
                      <p:stCondLst>
                        <p:cond delay="indefinite"/>
                      </p:stCondLst>
                      <p:childTnLst>
                        <p:par>
                          <p:cTn id="17" fill="hold">
                            <p:stCondLst>
                              <p:cond delay="0"/>
                            </p:stCondLst>
                            <p:childTnLst>
                              <p:par>
                                <p:cTn id="18" presetID="39" presetClass="entr" presetSubtype="0" accel="100000" fill="hold" grpId="0" nodeType="clickEffect">
                                  <p:stCondLst>
                                    <p:cond delay="0"/>
                                  </p:stCondLst>
                                  <p:childTnLst>
                                    <p:set>
                                      <p:cBhvr>
                                        <p:cTn id="19" dur="1" fill="hold">
                                          <p:stCondLst>
                                            <p:cond delay="0"/>
                                          </p:stCondLst>
                                        </p:cTn>
                                        <p:tgtEl>
                                          <p:spTgt spid="16"/>
                                        </p:tgtEl>
                                        <p:attrNameLst>
                                          <p:attrName>style.visibility</p:attrName>
                                        </p:attrNameLst>
                                      </p:cBhvr>
                                      <p:to>
                                        <p:strVal val="visible"/>
                                      </p:to>
                                    </p:set>
                                    <p:anim calcmode="lin" valueType="num">
                                      <p:cBhvr>
                                        <p:cTn id="20" dur="500" fill="hold"/>
                                        <p:tgtEl>
                                          <p:spTgt spid="16"/>
                                        </p:tgtEl>
                                        <p:attrNameLst>
                                          <p:attrName>ppt_h</p:attrName>
                                        </p:attrNameLst>
                                      </p:cBhvr>
                                      <p:tavLst>
                                        <p:tav tm="0">
                                          <p:val>
                                            <p:strVal val="#ppt_h/20"/>
                                          </p:val>
                                        </p:tav>
                                        <p:tav tm="50000">
                                          <p:val>
                                            <p:strVal val="#ppt_h/20"/>
                                          </p:val>
                                        </p:tav>
                                        <p:tav tm="100000">
                                          <p:val>
                                            <p:strVal val="#ppt_h"/>
                                          </p:val>
                                        </p:tav>
                                      </p:tavLst>
                                    </p:anim>
                                    <p:anim calcmode="lin" valueType="num">
                                      <p:cBhvr>
                                        <p:cTn id="21" dur="500" fill="hold"/>
                                        <p:tgtEl>
                                          <p:spTgt spid="16"/>
                                        </p:tgtEl>
                                        <p:attrNameLst>
                                          <p:attrName>ppt_w</p:attrName>
                                        </p:attrNameLst>
                                      </p:cBhvr>
                                      <p:tavLst>
                                        <p:tav tm="0">
                                          <p:val>
                                            <p:strVal val="#ppt_w+.3"/>
                                          </p:val>
                                        </p:tav>
                                        <p:tav tm="50000">
                                          <p:val>
                                            <p:strVal val="#ppt_w+.3"/>
                                          </p:val>
                                        </p:tav>
                                        <p:tav tm="100000">
                                          <p:val>
                                            <p:strVal val="#ppt_w"/>
                                          </p:val>
                                        </p:tav>
                                      </p:tavLst>
                                    </p:anim>
                                    <p:anim calcmode="lin" valueType="num">
                                      <p:cBhvr>
                                        <p:cTn id="22" dur="500" fill="hold"/>
                                        <p:tgtEl>
                                          <p:spTgt spid="16"/>
                                        </p:tgtEl>
                                        <p:attrNameLst>
                                          <p:attrName>ppt_x</p:attrName>
                                        </p:attrNameLst>
                                      </p:cBhvr>
                                      <p:tavLst>
                                        <p:tav tm="0">
                                          <p:val>
                                            <p:strVal val="#ppt_x-.3"/>
                                          </p:val>
                                        </p:tav>
                                        <p:tav tm="50000">
                                          <p:val>
                                            <p:strVal val="#ppt_x"/>
                                          </p:val>
                                        </p:tav>
                                        <p:tav tm="100000">
                                          <p:val>
                                            <p:strVal val="#ppt_x"/>
                                          </p:val>
                                        </p:tav>
                                      </p:tavLst>
                                    </p:anim>
                                    <p:anim calcmode="lin" valueType="num">
                                      <p:cBhvr>
                                        <p:cTn id="23" dur="500" fill="hold"/>
                                        <p:tgtEl>
                                          <p:spTgt spid="16"/>
                                        </p:tgtEl>
                                        <p:attrNameLst>
                                          <p:attrName>ppt_y</p:attrName>
                                        </p:attrNameLst>
                                      </p:cBhvr>
                                      <p:tavLst>
                                        <p:tav tm="0">
                                          <p:val>
                                            <p:strVal val="#ppt_y"/>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grpId="0" nodeType="clickEffect">
                                  <p:stCondLst>
                                    <p:cond delay="0"/>
                                  </p:stCondLst>
                                  <p:childTnLst>
                                    <p:set>
                                      <p:cBhvr>
                                        <p:cTn id="27" dur="1" fill="hold">
                                          <p:stCondLst>
                                            <p:cond delay="0"/>
                                          </p:stCondLst>
                                        </p:cTn>
                                        <p:tgtEl>
                                          <p:spTgt spid="10"/>
                                        </p:tgtEl>
                                        <p:attrNameLst>
                                          <p:attrName>style.visibility</p:attrName>
                                        </p:attrNameLst>
                                      </p:cBhvr>
                                      <p:to>
                                        <p:strVal val="visible"/>
                                      </p:to>
                                    </p:set>
                                    <p:anim calcmode="lin" valueType="num">
                                      <p:cBhvr additive="base">
                                        <p:cTn id="28" dur="500" fill="hold"/>
                                        <p:tgtEl>
                                          <p:spTgt spid="10"/>
                                        </p:tgtEl>
                                        <p:attrNameLst>
                                          <p:attrName>ppt_x</p:attrName>
                                        </p:attrNameLst>
                                      </p:cBhvr>
                                      <p:tavLst>
                                        <p:tav tm="0">
                                          <p:val>
                                            <p:strVal val="#ppt_x"/>
                                          </p:val>
                                        </p:tav>
                                        <p:tav tm="100000">
                                          <p:val>
                                            <p:strVal val="#ppt_x"/>
                                          </p:val>
                                        </p:tav>
                                      </p:tavLst>
                                    </p:anim>
                                    <p:anim calcmode="lin" valueType="num">
                                      <p:cBhvr additive="base">
                                        <p:cTn id="29"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grpId="0" nodeType="clickEffect">
                                  <p:stCondLst>
                                    <p:cond delay="0"/>
                                  </p:stCondLst>
                                  <p:childTnLst>
                                    <p:set>
                                      <p:cBhvr>
                                        <p:cTn id="33" dur="1" fill="hold">
                                          <p:stCondLst>
                                            <p:cond delay="0"/>
                                          </p:stCondLst>
                                        </p:cTn>
                                        <p:tgtEl>
                                          <p:spTgt spid="4"/>
                                        </p:tgtEl>
                                        <p:attrNameLst>
                                          <p:attrName>style.visibility</p:attrName>
                                        </p:attrNameLst>
                                      </p:cBhvr>
                                      <p:to>
                                        <p:strVal val="visible"/>
                                      </p:to>
                                    </p:set>
                                    <p:anim calcmode="lin" valueType="num">
                                      <p:cBhvr additive="base">
                                        <p:cTn id="34" dur="500" fill="hold"/>
                                        <p:tgtEl>
                                          <p:spTgt spid="4"/>
                                        </p:tgtEl>
                                        <p:attrNameLst>
                                          <p:attrName>ppt_x</p:attrName>
                                        </p:attrNameLst>
                                      </p:cBhvr>
                                      <p:tavLst>
                                        <p:tav tm="0">
                                          <p:val>
                                            <p:strVal val="#ppt_x"/>
                                          </p:val>
                                        </p:tav>
                                        <p:tav tm="100000">
                                          <p:val>
                                            <p:strVal val="#ppt_x"/>
                                          </p:val>
                                        </p:tav>
                                      </p:tavLst>
                                    </p:anim>
                                    <p:anim calcmode="lin" valueType="num">
                                      <p:cBhvr additive="base">
                                        <p:cTn id="35" dur="500" fill="hold"/>
                                        <p:tgtEl>
                                          <p:spTgt spid="4"/>
                                        </p:tgtEl>
                                        <p:attrNameLst>
                                          <p:attrName>ppt_y</p:attrName>
                                        </p:attrNameLst>
                                      </p:cBhvr>
                                      <p:tavLst>
                                        <p:tav tm="0">
                                          <p:val>
                                            <p:strVal val="1+#ppt_h/2"/>
                                          </p:val>
                                        </p:tav>
                                        <p:tav tm="100000">
                                          <p:val>
                                            <p:strVal val="#ppt_y"/>
                                          </p:val>
                                        </p:tav>
                                      </p:tavLst>
                                    </p:anim>
                                  </p:childTnLst>
                                </p:cTn>
                              </p:par>
                              <p:par>
                                <p:cTn id="36" presetID="2" presetClass="entr" presetSubtype="4" fill="hold" grpId="0" nodeType="withEffect">
                                  <p:stCondLst>
                                    <p:cond delay="0"/>
                                  </p:stCondLst>
                                  <p:childTnLst>
                                    <p:set>
                                      <p:cBhvr>
                                        <p:cTn id="37" dur="1" fill="hold">
                                          <p:stCondLst>
                                            <p:cond delay="0"/>
                                          </p:stCondLst>
                                        </p:cTn>
                                        <p:tgtEl>
                                          <p:spTgt spid="6"/>
                                        </p:tgtEl>
                                        <p:attrNameLst>
                                          <p:attrName>style.visibility</p:attrName>
                                        </p:attrNameLst>
                                      </p:cBhvr>
                                      <p:to>
                                        <p:strVal val="visible"/>
                                      </p:to>
                                    </p:set>
                                    <p:anim calcmode="lin" valueType="num">
                                      <p:cBhvr additive="base">
                                        <p:cTn id="38" dur="500" fill="hold"/>
                                        <p:tgtEl>
                                          <p:spTgt spid="6"/>
                                        </p:tgtEl>
                                        <p:attrNameLst>
                                          <p:attrName>ppt_x</p:attrName>
                                        </p:attrNameLst>
                                      </p:cBhvr>
                                      <p:tavLst>
                                        <p:tav tm="0">
                                          <p:val>
                                            <p:strVal val="#ppt_x"/>
                                          </p:val>
                                        </p:tav>
                                        <p:tav tm="100000">
                                          <p:val>
                                            <p:strVal val="#ppt_x"/>
                                          </p:val>
                                        </p:tav>
                                      </p:tavLst>
                                    </p:anim>
                                    <p:anim calcmode="lin" valueType="num">
                                      <p:cBhvr additive="base">
                                        <p:cTn id="39" dur="500" fill="hold"/>
                                        <p:tgtEl>
                                          <p:spTgt spid="6"/>
                                        </p:tgtEl>
                                        <p:attrNameLst>
                                          <p:attrName>ppt_y</p:attrName>
                                        </p:attrNameLst>
                                      </p:cBhvr>
                                      <p:tavLst>
                                        <p:tav tm="0">
                                          <p:val>
                                            <p:strVal val="1+#ppt_h/2"/>
                                          </p:val>
                                        </p:tav>
                                        <p:tav tm="100000">
                                          <p:val>
                                            <p:strVal val="#ppt_y"/>
                                          </p:val>
                                        </p:tav>
                                      </p:tavLst>
                                    </p:anim>
                                  </p:childTnLst>
                                </p:cTn>
                              </p:par>
                              <p:par>
                                <p:cTn id="40" presetID="2" presetClass="entr" presetSubtype="4" fill="hold" grpId="0" nodeType="withEffect">
                                  <p:stCondLst>
                                    <p:cond delay="0"/>
                                  </p:stCondLst>
                                  <p:childTnLst>
                                    <p:set>
                                      <p:cBhvr>
                                        <p:cTn id="41" dur="1" fill="hold">
                                          <p:stCondLst>
                                            <p:cond delay="0"/>
                                          </p:stCondLst>
                                        </p:cTn>
                                        <p:tgtEl>
                                          <p:spTgt spid="61"/>
                                        </p:tgtEl>
                                        <p:attrNameLst>
                                          <p:attrName>style.visibility</p:attrName>
                                        </p:attrNameLst>
                                      </p:cBhvr>
                                      <p:to>
                                        <p:strVal val="visible"/>
                                      </p:to>
                                    </p:set>
                                    <p:anim calcmode="lin" valueType="num">
                                      <p:cBhvr additive="base">
                                        <p:cTn id="42" dur="500" fill="hold"/>
                                        <p:tgtEl>
                                          <p:spTgt spid="61"/>
                                        </p:tgtEl>
                                        <p:attrNameLst>
                                          <p:attrName>ppt_x</p:attrName>
                                        </p:attrNameLst>
                                      </p:cBhvr>
                                      <p:tavLst>
                                        <p:tav tm="0">
                                          <p:val>
                                            <p:strVal val="#ppt_x"/>
                                          </p:val>
                                        </p:tav>
                                        <p:tav tm="100000">
                                          <p:val>
                                            <p:strVal val="#ppt_x"/>
                                          </p:val>
                                        </p:tav>
                                      </p:tavLst>
                                    </p:anim>
                                    <p:anim calcmode="lin" valueType="num">
                                      <p:cBhvr additive="base">
                                        <p:cTn id="43" dur="500" fill="hold"/>
                                        <p:tgtEl>
                                          <p:spTgt spid="61"/>
                                        </p:tgtEl>
                                        <p:attrNameLst>
                                          <p:attrName>ppt_y</p:attrName>
                                        </p:attrNameLst>
                                      </p:cBhvr>
                                      <p:tavLst>
                                        <p:tav tm="0">
                                          <p:val>
                                            <p:strVal val="1+#ppt_h/2"/>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9" presetClass="entr" presetSubtype="0" fill="hold" grpId="0" nodeType="clickEffect">
                                  <p:stCondLst>
                                    <p:cond delay="0"/>
                                  </p:stCondLst>
                                  <p:childTnLst>
                                    <p:set>
                                      <p:cBhvr>
                                        <p:cTn id="47" dur="1" fill="hold">
                                          <p:stCondLst>
                                            <p:cond delay="0"/>
                                          </p:stCondLst>
                                        </p:cTn>
                                        <p:tgtEl>
                                          <p:spTgt spid="25"/>
                                        </p:tgtEl>
                                        <p:attrNameLst>
                                          <p:attrName>style.visibility</p:attrName>
                                        </p:attrNameLst>
                                      </p:cBhvr>
                                      <p:to>
                                        <p:strVal val="visible"/>
                                      </p:to>
                                    </p:set>
                                    <p:anim calcmode="lin" valueType="num">
                                      <p:cBhvr>
                                        <p:cTn id="48" dur="1000" fill="hold"/>
                                        <p:tgtEl>
                                          <p:spTgt spid="25"/>
                                        </p:tgtEl>
                                        <p:attrNameLst>
                                          <p:attrName>ppt_x</p:attrName>
                                        </p:attrNameLst>
                                      </p:cBhvr>
                                      <p:tavLst>
                                        <p:tav tm="0">
                                          <p:val>
                                            <p:strVal val="#ppt_x-.2"/>
                                          </p:val>
                                        </p:tav>
                                        <p:tav tm="100000">
                                          <p:val>
                                            <p:strVal val="#ppt_x"/>
                                          </p:val>
                                        </p:tav>
                                      </p:tavLst>
                                    </p:anim>
                                    <p:anim calcmode="lin" valueType="num">
                                      <p:cBhvr>
                                        <p:cTn id="49" dur="1000" fill="hold"/>
                                        <p:tgtEl>
                                          <p:spTgt spid="25"/>
                                        </p:tgtEl>
                                        <p:attrNameLst>
                                          <p:attrName>ppt_y</p:attrName>
                                        </p:attrNameLst>
                                      </p:cBhvr>
                                      <p:tavLst>
                                        <p:tav tm="0">
                                          <p:val>
                                            <p:strVal val="#ppt_y"/>
                                          </p:val>
                                        </p:tav>
                                        <p:tav tm="100000">
                                          <p:val>
                                            <p:strVal val="#ppt_y"/>
                                          </p:val>
                                        </p:tav>
                                      </p:tavLst>
                                    </p:anim>
                                    <p:animEffect transition="in" filter="wipe(right)" prLst="gradientSize: 0.1">
                                      <p:cBhvr>
                                        <p:cTn id="50" dur="10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6" grpId="0" animBg="1"/>
      <p:bldP spid="8" grpId="0" animBg="1"/>
      <p:bldP spid="10" grpId="0" animBg="1"/>
      <p:bldP spid="16" grpId="0"/>
      <p:bldP spid="25" grpId="0"/>
      <p:bldP spid="56" grpId="0" animBg="1"/>
      <p:bldP spid="61"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xmlns="" id="{BD4CC3C6-D6FD-4C70-B404-36E9DEA26CF5}"/>
              </a:ext>
            </a:extLst>
          </p:cNvPr>
          <p:cNvSpPr txBox="1"/>
          <p:nvPr/>
        </p:nvSpPr>
        <p:spPr>
          <a:xfrm>
            <a:off x="232011" y="272955"/>
            <a:ext cx="6456172" cy="6555641"/>
          </a:xfrm>
          <a:prstGeom prst="rect">
            <a:avLst/>
          </a:prstGeom>
          <a:noFill/>
        </p:spPr>
        <p:txBody>
          <a:bodyPr wrap="square" rtlCol="0" anchor="ctr">
            <a:spAutoFit/>
          </a:bodyPr>
          <a:lstStyle/>
          <a:p>
            <a:r>
              <a:rPr lang="en-US" sz="3600" b="1" dirty="0" err="1" smtClean="0">
                <a:solidFill>
                  <a:schemeClr val="accent3">
                    <a:lumMod val="20000"/>
                    <a:lumOff val="80000"/>
                  </a:schemeClr>
                </a:solidFill>
              </a:rPr>
              <a:t>Registeration</a:t>
            </a:r>
            <a:endParaRPr lang="en-US" sz="3600" b="1" dirty="0" smtClean="0">
              <a:solidFill>
                <a:schemeClr val="accent3">
                  <a:lumMod val="20000"/>
                  <a:lumOff val="80000"/>
                </a:schemeClr>
              </a:solidFill>
            </a:endParaRPr>
          </a:p>
          <a:p>
            <a:pPr lvl="0"/>
            <a:endParaRPr lang="en-US" sz="3200" dirty="0" smtClean="0"/>
          </a:p>
          <a:p>
            <a:pPr lvl="0"/>
            <a:r>
              <a:rPr lang="en-US" sz="3200" dirty="0" smtClean="0"/>
              <a:t>First you have to register, enter your first name , </a:t>
            </a:r>
            <a:r>
              <a:rPr lang="en-US" sz="3200" dirty="0" err="1" smtClean="0"/>
              <a:t>lastname</a:t>
            </a:r>
            <a:r>
              <a:rPr lang="en-US" sz="3200" dirty="0" smtClean="0"/>
              <a:t> , Gender , email , password , phone number, address, city , county and your birth of data, that the pharmacy delivery team could deliver your order, click on the top left control button “RGISTERATION” to access </a:t>
            </a:r>
            <a:r>
              <a:rPr lang="en-US" sz="3200" dirty="0" err="1" smtClean="0"/>
              <a:t>registeration</a:t>
            </a:r>
            <a:r>
              <a:rPr lang="en-US" sz="3200" dirty="0" smtClean="0"/>
              <a:t> page </a:t>
            </a:r>
          </a:p>
          <a:p>
            <a:pPr lvl="0"/>
            <a:endParaRPr lang="en-US" sz="3200" dirty="0" smtClean="0"/>
          </a:p>
        </p:txBody>
      </p:sp>
    </p:spTree>
    <p:extLst>
      <p:ext uri="{BB962C8B-B14F-4D97-AF65-F5344CB8AC3E}">
        <p14:creationId xmlns:p14="http://schemas.microsoft.com/office/powerpoint/2010/main" xmlns="" val="103793422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xmlns="" id="{BD4CC3C6-D6FD-4C70-B404-36E9DEA26CF5}"/>
              </a:ext>
            </a:extLst>
          </p:cNvPr>
          <p:cNvSpPr txBox="1"/>
          <p:nvPr/>
        </p:nvSpPr>
        <p:spPr>
          <a:xfrm>
            <a:off x="232011" y="272955"/>
            <a:ext cx="6456172" cy="5078313"/>
          </a:xfrm>
          <a:prstGeom prst="rect">
            <a:avLst/>
          </a:prstGeom>
          <a:noFill/>
        </p:spPr>
        <p:txBody>
          <a:bodyPr wrap="square" rtlCol="0" anchor="ctr">
            <a:spAutoFit/>
          </a:bodyPr>
          <a:lstStyle/>
          <a:p>
            <a:r>
              <a:rPr lang="en-US" sz="3600" b="1" dirty="0" smtClean="0">
                <a:solidFill>
                  <a:schemeClr val="accent3">
                    <a:lumMod val="20000"/>
                    <a:lumOff val="80000"/>
                  </a:schemeClr>
                </a:solidFill>
              </a:rPr>
              <a:t>login</a:t>
            </a:r>
          </a:p>
          <a:p>
            <a:pPr lvl="0"/>
            <a:endParaRPr lang="en-US" sz="3200" dirty="0" smtClean="0"/>
          </a:p>
          <a:p>
            <a:pPr lvl="0"/>
            <a:r>
              <a:rPr lang="en-US" sz="3200" dirty="0" smtClean="0"/>
              <a:t>If you have an email that was </a:t>
            </a:r>
          </a:p>
          <a:p>
            <a:r>
              <a:rPr lang="en-US" sz="3200" dirty="0" smtClean="0"/>
              <a:t>Registered before, Just enter your user id and password and keep going.. </a:t>
            </a:r>
          </a:p>
          <a:p>
            <a:endParaRPr lang="en-US" sz="3200" dirty="0" smtClean="0"/>
          </a:p>
          <a:p>
            <a:r>
              <a:rPr lang="en-US" sz="3200" dirty="0" smtClean="0"/>
              <a:t>If you forget password or email </a:t>
            </a:r>
          </a:p>
          <a:p>
            <a:r>
              <a:rPr lang="en-US" sz="3200" dirty="0" smtClean="0"/>
              <a:t>Tell us and we will help you.</a:t>
            </a:r>
          </a:p>
          <a:p>
            <a:pPr lvl="0"/>
            <a:endParaRPr lang="en-US" sz="3200" dirty="0" smtClean="0"/>
          </a:p>
        </p:txBody>
      </p:sp>
    </p:spTree>
    <p:extLst>
      <p:ext uri="{BB962C8B-B14F-4D97-AF65-F5344CB8AC3E}">
        <p14:creationId xmlns:p14="http://schemas.microsoft.com/office/powerpoint/2010/main" xmlns="" val="103793422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xmlns="" id="{BD4CC3C6-D6FD-4C70-B404-36E9DEA26CF5}"/>
              </a:ext>
            </a:extLst>
          </p:cNvPr>
          <p:cNvSpPr txBox="1"/>
          <p:nvPr/>
        </p:nvSpPr>
        <p:spPr>
          <a:xfrm>
            <a:off x="232011" y="272955"/>
            <a:ext cx="6456172" cy="3108543"/>
          </a:xfrm>
          <a:prstGeom prst="rect">
            <a:avLst/>
          </a:prstGeom>
          <a:noFill/>
        </p:spPr>
        <p:txBody>
          <a:bodyPr wrap="square" rtlCol="0" anchor="ctr">
            <a:spAutoFit/>
          </a:bodyPr>
          <a:lstStyle/>
          <a:p>
            <a:r>
              <a:rPr lang="en-US" sz="3600" b="1" dirty="0" smtClean="0">
                <a:solidFill>
                  <a:schemeClr val="accent3">
                    <a:lumMod val="20000"/>
                    <a:lumOff val="80000"/>
                  </a:schemeClr>
                </a:solidFill>
              </a:rPr>
              <a:t>search</a:t>
            </a:r>
          </a:p>
          <a:p>
            <a:pPr lvl="0"/>
            <a:endParaRPr lang="en-US" sz="3200" dirty="0" smtClean="0"/>
          </a:p>
          <a:p>
            <a:pPr lvl="0"/>
            <a:r>
              <a:rPr lang="en-US" sz="3200" dirty="0" smtClean="0"/>
              <a:t>Assume you want to search about a specific element , just write element name in the input form on the top left of the page</a:t>
            </a:r>
          </a:p>
        </p:txBody>
      </p:sp>
    </p:spTree>
    <p:extLst>
      <p:ext uri="{BB962C8B-B14F-4D97-AF65-F5344CB8AC3E}">
        <p14:creationId xmlns:p14="http://schemas.microsoft.com/office/powerpoint/2010/main" xmlns="" val="103793422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xmlns="" id="{BD4CC3C6-D6FD-4C70-B404-36E9DEA26CF5}"/>
              </a:ext>
            </a:extLst>
          </p:cNvPr>
          <p:cNvSpPr txBox="1"/>
          <p:nvPr/>
        </p:nvSpPr>
        <p:spPr>
          <a:xfrm>
            <a:off x="232011" y="272955"/>
            <a:ext cx="6456172" cy="4093428"/>
          </a:xfrm>
          <a:prstGeom prst="rect">
            <a:avLst/>
          </a:prstGeom>
          <a:noFill/>
        </p:spPr>
        <p:txBody>
          <a:bodyPr wrap="square" rtlCol="0" anchor="ctr">
            <a:spAutoFit/>
          </a:bodyPr>
          <a:lstStyle/>
          <a:p>
            <a:r>
              <a:rPr lang="en-US" sz="3600" b="1" dirty="0" smtClean="0">
                <a:solidFill>
                  <a:schemeClr val="accent3">
                    <a:lumMod val="20000"/>
                    <a:lumOff val="80000"/>
                  </a:schemeClr>
                </a:solidFill>
              </a:rPr>
              <a:t>categories</a:t>
            </a:r>
          </a:p>
          <a:p>
            <a:pPr lvl="0"/>
            <a:endParaRPr lang="en-US" sz="3200" dirty="0" smtClean="0"/>
          </a:p>
          <a:p>
            <a:pPr lvl="0"/>
            <a:r>
              <a:rPr lang="en-US" sz="3200" dirty="0" smtClean="0"/>
              <a:t>We have three categories with </a:t>
            </a:r>
          </a:p>
          <a:p>
            <a:pPr lvl="0"/>
            <a:r>
              <a:rPr lang="en-US" sz="3200" dirty="0" smtClean="0"/>
              <a:t>Many sub-categories, you could </a:t>
            </a:r>
          </a:p>
          <a:p>
            <a:pPr lvl="0"/>
            <a:r>
              <a:rPr lang="en-US" sz="3200" dirty="0" smtClean="0"/>
              <a:t>Browse what you want , then you </a:t>
            </a:r>
          </a:p>
          <a:p>
            <a:pPr lvl="0"/>
            <a:r>
              <a:rPr lang="en-US" sz="3200" dirty="0" smtClean="0"/>
              <a:t>Have the power of buying anything</a:t>
            </a:r>
          </a:p>
          <a:p>
            <a:pPr lvl="0"/>
            <a:r>
              <a:rPr lang="en-US" sz="3200" dirty="0" smtClean="0"/>
              <a:t>You want.</a:t>
            </a:r>
          </a:p>
          <a:p>
            <a:pPr lvl="0"/>
            <a:endParaRPr lang="en-US" sz="3200" dirty="0" smtClean="0"/>
          </a:p>
        </p:txBody>
      </p:sp>
    </p:spTree>
    <p:extLst>
      <p:ext uri="{BB962C8B-B14F-4D97-AF65-F5344CB8AC3E}">
        <p14:creationId xmlns:p14="http://schemas.microsoft.com/office/powerpoint/2010/main" xmlns="" val="103793422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xmlns="" id="{BD4CC3C6-D6FD-4C70-B404-36E9DEA26CF5}"/>
              </a:ext>
            </a:extLst>
          </p:cNvPr>
          <p:cNvSpPr txBox="1"/>
          <p:nvPr/>
        </p:nvSpPr>
        <p:spPr>
          <a:xfrm>
            <a:off x="232011" y="272955"/>
            <a:ext cx="6456172" cy="3600986"/>
          </a:xfrm>
          <a:prstGeom prst="rect">
            <a:avLst/>
          </a:prstGeom>
          <a:noFill/>
        </p:spPr>
        <p:txBody>
          <a:bodyPr wrap="square" rtlCol="0" anchor="ctr">
            <a:spAutoFit/>
          </a:bodyPr>
          <a:lstStyle/>
          <a:p>
            <a:r>
              <a:rPr lang="en-US" sz="3600" b="1" dirty="0" smtClean="0">
                <a:solidFill>
                  <a:schemeClr val="accent3">
                    <a:lumMod val="20000"/>
                    <a:lumOff val="80000"/>
                  </a:schemeClr>
                </a:solidFill>
              </a:rPr>
              <a:t>About Us </a:t>
            </a:r>
          </a:p>
          <a:p>
            <a:endParaRPr lang="en-US" sz="3200" dirty="0" smtClean="0"/>
          </a:p>
          <a:p>
            <a:pPr lvl="0"/>
            <a:r>
              <a:rPr lang="en-US" sz="3200" dirty="0" smtClean="0"/>
              <a:t>Give the client information about </a:t>
            </a:r>
          </a:p>
          <a:p>
            <a:pPr lvl="0"/>
            <a:r>
              <a:rPr lang="en-US" sz="3200" dirty="0" smtClean="0"/>
              <a:t>The pharmacy, such as , manager, </a:t>
            </a:r>
          </a:p>
          <a:p>
            <a:pPr lvl="0"/>
            <a:r>
              <a:rPr lang="en-US" sz="3200" dirty="0" smtClean="0"/>
              <a:t>History , numbers , improvements,</a:t>
            </a:r>
          </a:p>
          <a:p>
            <a:pPr lvl="0"/>
            <a:r>
              <a:rPr lang="en-US" sz="3200" dirty="0" smtClean="0"/>
              <a:t>Services , address and etc.</a:t>
            </a:r>
          </a:p>
          <a:p>
            <a:pPr lvl="0"/>
            <a:endParaRPr lang="en-US" sz="3200" dirty="0" smtClean="0"/>
          </a:p>
        </p:txBody>
      </p:sp>
    </p:spTree>
    <p:extLst>
      <p:ext uri="{BB962C8B-B14F-4D97-AF65-F5344CB8AC3E}">
        <p14:creationId xmlns:p14="http://schemas.microsoft.com/office/powerpoint/2010/main" xmlns="" val="103793422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xmlns="" id="{BD4CC3C6-D6FD-4C70-B404-36E9DEA26CF5}"/>
              </a:ext>
            </a:extLst>
          </p:cNvPr>
          <p:cNvSpPr txBox="1"/>
          <p:nvPr/>
        </p:nvSpPr>
        <p:spPr>
          <a:xfrm>
            <a:off x="232011" y="272955"/>
            <a:ext cx="6456172" cy="3600986"/>
          </a:xfrm>
          <a:prstGeom prst="rect">
            <a:avLst/>
          </a:prstGeom>
          <a:noFill/>
        </p:spPr>
        <p:txBody>
          <a:bodyPr wrap="square" rtlCol="0" anchor="ctr">
            <a:spAutoFit/>
          </a:bodyPr>
          <a:lstStyle/>
          <a:p>
            <a:r>
              <a:rPr lang="en-US" sz="3600" b="1" dirty="0" smtClean="0">
                <a:solidFill>
                  <a:schemeClr val="accent3">
                    <a:lumMod val="20000"/>
                    <a:lumOff val="80000"/>
                  </a:schemeClr>
                </a:solidFill>
              </a:rPr>
              <a:t>Contact  </a:t>
            </a:r>
          </a:p>
          <a:p>
            <a:endParaRPr lang="en-US" sz="3200" dirty="0" smtClean="0"/>
          </a:p>
          <a:p>
            <a:pPr lvl="0"/>
            <a:r>
              <a:rPr lang="en-US" sz="3200" dirty="0" smtClean="0"/>
              <a:t>Give the client opportunity  to </a:t>
            </a:r>
          </a:p>
          <a:p>
            <a:pPr lvl="0"/>
            <a:r>
              <a:rPr lang="en-US" sz="3200" dirty="0" smtClean="0"/>
              <a:t>Call the pharmacy service team, </a:t>
            </a:r>
          </a:p>
          <a:p>
            <a:pPr lvl="0"/>
            <a:r>
              <a:rPr lang="en-US" sz="3200" dirty="0" smtClean="0"/>
              <a:t>Give us his feedback , and advices, we could collect data </a:t>
            </a:r>
          </a:p>
          <a:p>
            <a:pPr lvl="0"/>
            <a:r>
              <a:rPr lang="en-US" sz="3200" dirty="0" smtClean="0"/>
              <a:t>About clients impressions.  </a:t>
            </a:r>
          </a:p>
        </p:txBody>
      </p:sp>
    </p:spTree>
    <p:extLst>
      <p:ext uri="{BB962C8B-B14F-4D97-AF65-F5344CB8AC3E}">
        <p14:creationId xmlns:p14="http://schemas.microsoft.com/office/powerpoint/2010/main" xmlns="" val="103793422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Oval 90"/>
          <p:cNvSpPr/>
          <p:nvPr/>
        </p:nvSpPr>
        <p:spPr>
          <a:xfrm>
            <a:off x="5743284" y="2288180"/>
            <a:ext cx="566803" cy="56680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ko-KR" altLang="en-US" sz="2700" dirty="0">
              <a:solidFill>
                <a:schemeClr val="tx1">
                  <a:lumMod val="75000"/>
                  <a:lumOff val="25000"/>
                </a:schemeClr>
              </a:solidFill>
            </a:endParaRPr>
          </a:p>
        </p:txBody>
      </p:sp>
      <p:sp>
        <p:nvSpPr>
          <p:cNvPr id="93" name="TextBox 92"/>
          <p:cNvSpPr txBox="1"/>
          <p:nvPr/>
        </p:nvSpPr>
        <p:spPr>
          <a:xfrm>
            <a:off x="6390919" y="2230472"/>
            <a:ext cx="5098164" cy="584775"/>
          </a:xfrm>
          <a:prstGeom prst="rect">
            <a:avLst/>
          </a:prstGeom>
          <a:noFill/>
        </p:spPr>
        <p:txBody>
          <a:bodyPr wrap="square" rtlCol="0">
            <a:spAutoFit/>
          </a:bodyPr>
          <a:lstStyle/>
          <a:p>
            <a:r>
              <a:rPr lang="en-US" altLang="ko-KR" sz="3200" b="1" dirty="0" smtClean="0">
                <a:solidFill>
                  <a:schemeClr val="tx1">
                    <a:lumMod val="75000"/>
                    <a:lumOff val="25000"/>
                  </a:schemeClr>
                </a:solidFill>
                <a:cs typeface="Arial" pitchFamily="34" charset="0"/>
              </a:rPr>
              <a:t>speed</a:t>
            </a:r>
            <a:endParaRPr lang="ko-KR" altLang="en-US" sz="1200" b="1" dirty="0">
              <a:solidFill>
                <a:schemeClr val="tx1">
                  <a:lumMod val="75000"/>
                  <a:lumOff val="25000"/>
                </a:schemeClr>
              </a:solidFill>
              <a:cs typeface="Arial" pitchFamily="34" charset="0"/>
            </a:endParaRPr>
          </a:p>
        </p:txBody>
      </p:sp>
      <p:sp>
        <p:nvSpPr>
          <p:cNvPr id="110" name="Oval 109"/>
          <p:cNvSpPr/>
          <p:nvPr/>
        </p:nvSpPr>
        <p:spPr>
          <a:xfrm>
            <a:off x="5751792" y="3072533"/>
            <a:ext cx="566803" cy="56680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ko-KR" altLang="en-US" sz="2700" dirty="0">
              <a:solidFill>
                <a:schemeClr val="tx1">
                  <a:lumMod val="75000"/>
                  <a:lumOff val="25000"/>
                </a:schemeClr>
              </a:solidFill>
            </a:endParaRPr>
          </a:p>
        </p:txBody>
      </p:sp>
      <p:sp>
        <p:nvSpPr>
          <p:cNvPr id="112" name="TextBox 111"/>
          <p:cNvSpPr txBox="1"/>
          <p:nvPr/>
        </p:nvSpPr>
        <p:spPr>
          <a:xfrm>
            <a:off x="6441719" y="3071521"/>
            <a:ext cx="5098164" cy="461665"/>
          </a:xfrm>
          <a:prstGeom prst="rect">
            <a:avLst/>
          </a:prstGeom>
          <a:noFill/>
        </p:spPr>
        <p:txBody>
          <a:bodyPr wrap="square" rtlCol="0">
            <a:spAutoFit/>
          </a:bodyPr>
          <a:lstStyle/>
          <a:p>
            <a:r>
              <a:rPr lang="en-US" altLang="ko-KR" sz="2400" b="1" dirty="0" smtClean="0">
                <a:solidFill>
                  <a:schemeClr val="tx1">
                    <a:lumMod val="75000"/>
                    <a:lumOff val="25000"/>
                  </a:schemeClr>
                </a:solidFill>
                <a:cs typeface="Arial" pitchFamily="34" charset="0"/>
              </a:rPr>
              <a:t>Time Efficiency  </a:t>
            </a:r>
            <a:endParaRPr lang="ko-KR" altLang="en-US" sz="2400" b="1" dirty="0">
              <a:solidFill>
                <a:schemeClr val="tx1">
                  <a:lumMod val="75000"/>
                  <a:lumOff val="25000"/>
                </a:schemeClr>
              </a:solidFill>
              <a:cs typeface="Arial" pitchFamily="34" charset="0"/>
            </a:endParaRPr>
          </a:p>
        </p:txBody>
      </p:sp>
      <p:sp>
        <p:nvSpPr>
          <p:cNvPr id="126" name="Oval 125"/>
          <p:cNvSpPr/>
          <p:nvPr/>
        </p:nvSpPr>
        <p:spPr>
          <a:xfrm>
            <a:off x="5760300" y="3856888"/>
            <a:ext cx="566803" cy="56680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ko-KR" altLang="en-US" sz="2700" dirty="0">
              <a:solidFill>
                <a:schemeClr val="tx1">
                  <a:lumMod val="75000"/>
                  <a:lumOff val="25000"/>
                </a:schemeClr>
              </a:solidFill>
            </a:endParaRPr>
          </a:p>
        </p:txBody>
      </p:sp>
      <p:sp>
        <p:nvSpPr>
          <p:cNvPr id="29" name="Oval 125">
            <a:extLst>
              <a:ext uri="{FF2B5EF4-FFF2-40B4-BE49-F238E27FC236}">
                <a16:creationId xmlns:a16="http://schemas.microsoft.com/office/drawing/2014/main" xmlns="" id="{E6A7B491-D86C-49C7-92C0-8F94F92F2EA5}"/>
              </a:ext>
            </a:extLst>
          </p:cNvPr>
          <p:cNvSpPr/>
          <p:nvPr/>
        </p:nvSpPr>
        <p:spPr>
          <a:xfrm>
            <a:off x="5768685" y="4641241"/>
            <a:ext cx="566803" cy="56680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ko-KR" altLang="en-US" sz="2700" dirty="0">
              <a:solidFill>
                <a:schemeClr val="tx1">
                  <a:lumMod val="75000"/>
                  <a:lumOff val="25000"/>
                </a:schemeClr>
              </a:solidFill>
            </a:endParaRPr>
          </a:p>
        </p:txBody>
      </p:sp>
      <p:sp>
        <p:nvSpPr>
          <p:cNvPr id="31" name="TextBox 30">
            <a:extLst>
              <a:ext uri="{FF2B5EF4-FFF2-40B4-BE49-F238E27FC236}">
                <a16:creationId xmlns:a16="http://schemas.microsoft.com/office/drawing/2014/main" xmlns="" id="{DBAEB4AB-2F0D-4FFA-A83F-61BAC27385BC}"/>
              </a:ext>
            </a:extLst>
          </p:cNvPr>
          <p:cNvSpPr txBox="1"/>
          <p:nvPr/>
        </p:nvSpPr>
        <p:spPr>
          <a:xfrm>
            <a:off x="6403619" y="3864619"/>
            <a:ext cx="5098164" cy="461665"/>
          </a:xfrm>
          <a:prstGeom prst="rect">
            <a:avLst/>
          </a:prstGeom>
          <a:noFill/>
        </p:spPr>
        <p:txBody>
          <a:bodyPr wrap="square" rtlCol="0">
            <a:spAutoFit/>
          </a:bodyPr>
          <a:lstStyle/>
          <a:p>
            <a:r>
              <a:rPr lang="en-US" altLang="ko-KR" sz="2400" b="1" dirty="0" smtClean="0">
                <a:solidFill>
                  <a:schemeClr val="tx1">
                    <a:lumMod val="75000"/>
                    <a:lumOff val="25000"/>
                  </a:schemeClr>
                </a:solidFill>
                <a:cs typeface="Arial" pitchFamily="34" charset="0"/>
              </a:rPr>
              <a:t>consume human efforts</a:t>
            </a:r>
            <a:endParaRPr lang="ko-KR" altLang="en-US" sz="2400" b="1" dirty="0">
              <a:solidFill>
                <a:schemeClr val="tx1">
                  <a:lumMod val="75000"/>
                  <a:lumOff val="25000"/>
                </a:schemeClr>
              </a:solidFill>
              <a:cs typeface="Arial" pitchFamily="34" charset="0"/>
            </a:endParaRPr>
          </a:p>
        </p:txBody>
      </p:sp>
      <p:sp>
        <p:nvSpPr>
          <p:cNvPr id="35" name="TextBox 34">
            <a:extLst>
              <a:ext uri="{FF2B5EF4-FFF2-40B4-BE49-F238E27FC236}">
                <a16:creationId xmlns:a16="http://schemas.microsoft.com/office/drawing/2014/main" xmlns="" id="{B9EB8463-7904-473B-9CC2-7FF2C146FD17}"/>
              </a:ext>
            </a:extLst>
          </p:cNvPr>
          <p:cNvSpPr txBox="1"/>
          <p:nvPr/>
        </p:nvSpPr>
        <p:spPr>
          <a:xfrm>
            <a:off x="5857585" y="397576"/>
            <a:ext cx="5602233" cy="654473"/>
          </a:xfrm>
          <a:prstGeom prst="rect">
            <a:avLst/>
          </a:prstGeom>
          <a:noFill/>
        </p:spPr>
        <p:txBody>
          <a:bodyPr wrap="square" lIns="91438" tIns="45719" rIns="91438" bIns="45719" rtlCol="0">
            <a:spAutoFit/>
          </a:bodyPr>
          <a:lstStyle/>
          <a:p>
            <a:pPr>
              <a:lnSpc>
                <a:spcPct val="110000"/>
              </a:lnSpc>
            </a:pPr>
            <a:r>
              <a:rPr lang="en-US" altLang="ko-KR" sz="3600" b="1" dirty="0" smtClean="0">
                <a:solidFill>
                  <a:schemeClr val="tx1">
                    <a:lumMod val="75000"/>
                    <a:lumOff val="25000"/>
                  </a:schemeClr>
                </a:solidFill>
                <a:latin typeface="+mj-lt"/>
                <a:cs typeface="Arial" pitchFamily="34" charset="0"/>
              </a:rPr>
              <a:t>Offline advantages </a:t>
            </a:r>
            <a:endParaRPr lang="en-US" altLang="ko-KR" sz="3600" b="1" dirty="0">
              <a:solidFill>
                <a:schemeClr val="tx1">
                  <a:lumMod val="75000"/>
                  <a:lumOff val="25000"/>
                </a:schemeClr>
              </a:solidFill>
              <a:latin typeface="+mj-lt"/>
              <a:cs typeface="Arial" pitchFamily="34" charset="0"/>
            </a:endParaRPr>
          </a:p>
        </p:txBody>
      </p:sp>
      <p:sp>
        <p:nvSpPr>
          <p:cNvPr id="33" name="Rounded Rectangle 25">
            <a:extLst>
              <a:ext uri="{FF2B5EF4-FFF2-40B4-BE49-F238E27FC236}">
                <a16:creationId xmlns:a16="http://schemas.microsoft.com/office/drawing/2014/main" xmlns="" id="{90C49AB7-E5AE-4709-A60C-48C479B32B15}"/>
              </a:ext>
            </a:extLst>
          </p:cNvPr>
          <p:cNvSpPr/>
          <p:nvPr/>
        </p:nvSpPr>
        <p:spPr>
          <a:xfrm>
            <a:off x="5878448" y="4778301"/>
            <a:ext cx="347277" cy="292683"/>
          </a:xfrm>
          <a:custGeom>
            <a:avLst/>
            <a:gdLst/>
            <a:ahLst/>
            <a:cxnLst/>
            <a:rect l="l" t="t" r="r" b="b"/>
            <a:pathLst>
              <a:path w="3240000" h="2730652">
                <a:moveTo>
                  <a:pt x="1452811" y="1541940"/>
                </a:moveTo>
                <a:lnTo>
                  <a:pt x="1452811" y="1831951"/>
                </a:lnTo>
                <a:lnTo>
                  <a:pt x="1162800" y="1831951"/>
                </a:lnTo>
                <a:lnTo>
                  <a:pt x="1162800" y="2166329"/>
                </a:lnTo>
                <a:lnTo>
                  <a:pt x="1452811" y="2166329"/>
                </a:lnTo>
                <a:lnTo>
                  <a:pt x="1452811" y="2456340"/>
                </a:lnTo>
                <a:lnTo>
                  <a:pt x="1787189" y="2456340"/>
                </a:lnTo>
                <a:lnTo>
                  <a:pt x="1787189" y="2166329"/>
                </a:lnTo>
                <a:lnTo>
                  <a:pt x="2077200" y="2166329"/>
                </a:lnTo>
                <a:lnTo>
                  <a:pt x="2077200" y="1831951"/>
                </a:lnTo>
                <a:lnTo>
                  <a:pt x="1787189" y="1831951"/>
                </a:lnTo>
                <a:lnTo>
                  <a:pt x="1787189" y="1541940"/>
                </a:lnTo>
                <a:close/>
                <a:moveTo>
                  <a:pt x="0" y="1278453"/>
                </a:moveTo>
                <a:lnTo>
                  <a:pt x="3240000" y="1278453"/>
                </a:lnTo>
                <a:lnTo>
                  <a:pt x="3240000" y="2376509"/>
                </a:lnTo>
                <a:cubicBezTo>
                  <a:pt x="3240000" y="2572097"/>
                  <a:pt x="3081445" y="2730652"/>
                  <a:pt x="2885857" y="2730652"/>
                </a:cubicBezTo>
                <a:lnTo>
                  <a:pt x="354143" y="2730652"/>
                </a:lnTo>
                <a:cubicBezTo>
                  <a:pt x="158555" y="2730652"/>
                  <a:pt x="0" y="2572097"/>
                  <a:pt x="0" y="2376509"/>
                </a:cubicBezTo>
                <a:close/>
                <a:moveTo>
                  <a:pt x="1001150" y="200505"/>
                </a:moveTo>
                <a:cubicBezTo>
                  <a:pt x="933045" y="200505"/>
                  <a:pt x="877834" y="255715"/>
                  <a:pt x="877834" y="323821"/>
                </a:cubicBezTo>
                <a:lnTo>
                  <a:pt x="877834" y="605836"/>
                </a:lnTo>
                <a:lnTo>
                  <a:pt x="2362163" y="605836"/>
                </a:lnTo>
                <a:lnTo>
                  <a:pt x="2362163" y="323821"/>
                </a:lnTo>
                <a:cubicBezTo>
                  <a:pt x="2362163" y="255715"/>
                  <a:pt x="2306952" y="200505"/>
                  <a:pt x="2238846" y="200505"/>
                </a:cubicBezTo>
                <a:close/>
                <a:moveTo>
                  <a:pt x="843301" y="0"/>
                </a:moveTo>
                <a:lnTo>
                  <a:pt x="2396696" y="0"/>
                </a:lnTo>
                <a:cubicBezTo>
                  <a:pt x="2488075" y="0"/>
                  <a:pt x="2562152" y="74077"/>
                  <a:pt x="2562152" y="165456"/>
                </a:cubicBezTo>
                <a:lnTo>
                  <a:pt x="2562152" y="605836"/>
                </a:lnTo>
                <a:lnTo>
                  <a:pt x="2885857" y="605836"/>
                </a:lnTo>
                <a:cubicBezTo>
                  <a:pt x="3081445" y="605836"/>
                  <a:pt x="3240000" y="764391"/>
                  <a:pt x="3240000" y="959979"/>
                </a:cubicBezTo>
                <a:lnTo>
                  <a:pt x="3240000" y="1134437"/>
                </a:lnTo>
                <a:lnTo>
                  <a:pt x="0" y="1134437"/>
                </a:lnTo>
                <a:lnTo>
                  <a:pt x="0" y="959979"/>
                </a:lnTo>
                <a:cubicBezTo>
                  <a:pt x="0" y="764391"/>
                  <a:pt x="158555" y="605836"/>
                  <a:pt x="354143" y="605836"/>
                </a:cubicBezTo>
                <a:lnTo>
                  <a:pt x="677845" y="605836"/>
                </a:lnTo>
                <a:lnTo>
                  <a:pt x="677845" y="165456"/>
                </a:lnTo>
                <a:cubicBezTo>
                  <a:pt x="677845" y="74077"/>
                  <a:pt x="751923" y="0"/>
                  <a:pt x="84330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ko-KR" altLang="en-US" sz="2700" dirty="0"/>
          </a:p>
        </p:txBody>
      </p:sp>
      <p:sp>
        <p:nvSpPr>
          <p:cNvPr id="42" name="Chord 32">
            <a:extLst>
              <a:ext uri="{FF2B5EF4-FFF2-40B4-BE49-F238E27FC236}">
                <a16:creationId xmlns:a16="http://schemas.microsoft.com/office/drawing/2014/main" xmlns="" id="{654D6848-0A24-4925-AA66-3D8BC7B023B0}"/>
              </a:ext>
            </a:extLst>
          </p:cNvPr>
          <p:cNvSpPr/>
          <p:nvPr/>
        </p:nvSpPr>
        <p:spPr>
          <a:xfrm>
            <a:off x="5853046" y="3968174"/>
            <a:ext cx="347277" cy="344231"/>
          </a:xfrm>
          <a:custGeom>
            <a:avLst/>
            <a:gdLst/>
            <a:ahLst/>
            <a:cxnLst/>
            <a:rect l="l" t="t" r="r" b="b"/>
            <a:pathLst>
              <a:path w="3240000" h="3211580">
                <a:moveTo>
                  <a:pt x="991906" y="2959580"/>
                </a:moveTo>
                <a:lnTo>
                  <a:pt x="2193254" y="2959580"/>
                </a:lnTo>
                <a:cubicBezTo>
                  <a:pt x="2215674" y="2959580"/>
                  <a:pt x="2233849" y="2977755"/>
                  <a:pt x="2233849" y="3000175"/>
                </a:cubicBezTo>
                <a:lnTo>
                  <a:pt x="2233849" y="3170985"/>
                </a:lnTo>
                <a:cubicBezTo>
                  <a:pt x="2233849" y="3193405"/>
                  <a:pt x="2215674" y="3211580"/>
                  <a:pt x="2193254" y="3211580"/>
                </a:cubicBezTo>
                <a:lnTo>
                  <a:pt x="991906" y="3211580"/>
                </a:lnTo>
                <a:cubicBezTo>
                  <a:pt x="969486" y="3211580"/>
                  <a:pt x="951311" y="3193405"/>
                  <a:pt x="951311" y="3170985"/>
                </a:cubicBezTo>
                <a:lnTo>
                  <a:pt x="951311" y="3000175"/>
                </a:lnTo>
                <a:cubicBezTo>
                  <a:pt x="951311" y="2977755"/>
                  <a:pt x="969486" y="2959580"/>
                  <a:pt x="991906" y="2959580"/>
                </a:cubicBezTo>
                <a:close/>
                <a:moveTo>
                  <a:pt x="1439043" y="1763796"/>
                </a:moveTo>
                <a:lnTo>
                  <a:pt x="1439043" y="2067459"/>
                </a:lnTo>
                <a:lnTo>
                  <a:pt x="1135380" y="2067459"/>
                </a:lnTo>
                <a:lnTo>
                  <a:pt x="1135380" y="2374533"/>
                </a:lnTo>
                <a:lnTo>
                  <a:pt x="1439043" y="2374533"/>
                </a:lnTo>
                <a:lnTo>
                  <a:pt x="1439043" y="2678196"/>
                </a:lnTo>
                <a:lnTo>
                  <a:pt x="1746117" y="2678196"/>
                </a:lnTo>
                <a:lnTo>
                  <a:pt x="1746117" y="2374533"/>
                </a:lnTo>
                <a:lnTo>
                  <a:pt x="2049780" y="2374533"/>
                </a:lnTo>
                <a:lnTo>
                  <a:pt x="2049780" y="2067459"/>
                </a:lnTo>
                <a:lnTo>
                  <a:pt x="1746117" y="2067459"/>
                </a:lnTo>
                <a:lnTo>
                  <a:pt x="1746117" y="1763796"/>
                </a:lnTo>
                <a:close/>
                <a:moveTo>
                  <a:pt x="128358" y="1541040"/>
                </a:moveTo>
                <a:lnTo>
                  <a:pt x="3056915" y="1550917"/>
                </a:lnTo>
                <a:cubicBezTo>
                  <a:pt x="3061111" y="2078028"/>
                  <a:pt x="2781683" y="2566719"/>
                  <a:pt x="2325284" y="2830467"/>
                </a:cubicBezTo>
                <a:lnTo>
                  <a:pt x="2182018" y="2900953"/>
                </a:lnTo>
                <a:lnTo>
                  <a:pt x="1002135" y="2900953"/>
                </a:lnTo>
                <a:cubicBezTo>
                  <a:pt x="950374" y="2879821"/>
                  <a:pt x="900231" y="2854191"/>
                  <a:pt x="851341" y="2825496"/>
                </a:cubicBezTo>
                <a:cubicBezTo>
                  <a:pt x="396732" y="2558675"/>
                  <a:pt x="120607" y="2068110"/>
                  <a:pt x="128358" y="1541040"/>
                </a:cubicBezTo>
                <a:close/>
                <a:moveTo>
                  <a:pt x="61067" y="1230414"/>
                </a:moveTo>
                <a:lnTo>
                  <a:pt x="3178933" y="1230414"/>
                </a:lnTo>
                <a:cubicBezTo>
                  <a:pt x="3212659" y="1230414"/>
                  <a:pt x="3240000" y="1257755"/>
                  <a:pt x="3240000" y="1291481"/>
                </a:cubicBezTo>
                <a:lnTo>
                  <a:pt x="3240000" y="1421347"/>
                </a:lnTo>
                <a:cubicBezTo>
                  <a:pt x="3240000" y="1455073"/>
                  <a:pt x="3212659" y="1482414"/>
                  <a:pt x="3178933" y="1482414"/>
                </a:cubicBezTo>
                <a:lnTo>
                  <a:pt x="61067" y="1482414"/>
                </a:lnTo>
                <a:cubicBezTo>
                  <a:pt x="27341" y="1482414"/>
                  <a:pt x="0" y="1455073"/>
                  <a:pt x="0" y="1421347"/>
                </a:cubicBezTo>
                <a:lnTo>
                  <a:pt x="0" y="1291481"/>
                </a:lnTo>
                <a:cubicBezTo>
                  <a:pt x="0" y="1257755"/>
                  <a:pt x="27341" y="1230414"/>
                  <a:pt x="61067" y="1230414"/>
                </a:cubicBezTo>
                <a:close/>
                <a:moveTo>
                  <a:pt x="2481726" y="315922"/>
                </a:moveTo>
                <a:lnTo>
                  <a:pt x="2862412" y="696608"/>
                </a:lnTo>
                <a:lnTo>
                  <a:pt x="2420437" y="1138584"/>
                </a:lnTo>
                <a:lnTo>
                  <a:pt x="1659064" y="1138584"/>
                </a:lnTo>
                <a:close/>
                <a:moveTo>
                  <a:pt x="2730827" y="0"/>
                </a:moveTo>
                <a:cubicBezTo>
                  <a:pt x="2765703" y="0"/>
                  <a:pt x="2800581" y="13305"/>
                  <a:pt x="2827191" y="39915"/>
                </a:cubicBezTo>
                <a:lnTo>
                  <a:pt x="3143636" y="356360"/>
                </a:lnTo>
                <a:cubicBezTo>
                  <a:pt x="3196857" y="409581"/>
                  <a:pt x="3196857" y="495868"/>
                  <a:pt x="3143636" y="549088"/>
                </a:cubicBezTo>
                <a:lnTo>
                  <a:pt x="3082882" y="609843"/>
                </a:lnTo>
                <a:cubicBezTo>
                  <a:pt x="3029661" y="663063"/>
                  <a:pt x="2943375" y="663064"/>
                  <a:pt x="2890155" y="609843"/>
                </a:cubicBezTo>
                <a:lnTo>
                  <a:pt x="2573708" y="293397"/>
                </a:lnTo>
                <a:cubicBezTo>
                  <a:pt x="2520488" y="240176"/>
                  <a:pt x="2520488" y="153889"/>
                  <a:pt x="2573708" y="100669"/>
                </a:cubicBezTo>
                <a:lnTo>
                  <a:pt x="2634463" y="39914"/>
                </a:lnTo>
                <a:cubicBezTo>
                  <a:pt x="2661073" y="13305"/>
                  <a:pt x="2695950" y="0"/>
                  <a:pt x="273082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ko-KR" altLang="en-US" sz="2700" dirty="0"/>
          </a:p>
        </p:txBody>
      </p:sp>
      <p:sp>
        <p:nvSpPr>
          <p:cNvPr id="43" name="Rounded Rectangle 40">
            <a:extLst>
              <a:ext uri="{FF2B5EF4-FFF2-40B4-BE49-F238E27FC236}">
                <a16:creationId xmlns:a16="http://schemas.microsoft.com/office/drawing/2014/main" xmlns="" id="{638E78DB-3884-4B38-9319-69CF7165586C}"/>
              </a:ext>
            </a:extLst>
          </p:cNvPr>
          <p:cNvSpPr/>
          <p:nvPr/>
        </p:nvSpPr>
        <p:spPr>
          <a:xfrm rot="2942052">
            <a:off x="5890684" y="3233177"/>
            <a:ext cx="322807" cy="343419"/>
          </a:xfrm>
          <a:custGeom>
            <a:avLst/>
            <a:gdLst/>
            <a:ahLst/>
            <a:cxnLst/>
            <a:rect l="l" t="t" r="r" b="b"/>
            <a:pathLst>
              <a:path w="3011706" h="3204001">
                <a:moveTo>
                  <a:pt x="2432249" y="1011942"/>
                </a:moveTo>
                <a:cubicBezTo>
                  <a:pt x="2423608" y="1019482"/>
                  <a:pt x="2416303" y="1028841"/>
                  <a:pt x="2410966" y="1039800"/>
                </a:cubicBezTo>
                <a:lnTo>
                  <a:pt x="1969837" y="1945620"/>
                </a:lnTo>
                <a:cubicBezTo>
                  <a:pt x="1948488" y="1989457"/>
                  <a:pt x="1966719" y="2042300"/>
                  <a:pt x="2010556" y="2063648"/>
                </a:cubicBezTo>
                <a:cubicBezTo>
                  <a:pt x="2054392" y="2084996"/>
                  <a:pt x="2107235" y="2066766"/>
                  <a:pt x="2128583" y="2022929"/>
                </a:cubicBezTo>
                <a:lnTo>
                  <a:pt x="2569712" y="1117109"/>
                </a:lnTo>
                <a:cubicBezTo>
                  <a:pt x="2591061" y="1073271"/>
                  <a:pt x="2572830" y="1020430"/>
                  <a:pt x="2528993" y="999081"/>
                </a:cubicBezTo>
                <a:cubicBezTo>
                  <a:pt x="2496115" y="983070"/>
                  <a:pt x="2458172" y="989322"/>
                  <a:pt x="2432249" y="1011942"/>
                </a:cubicBezTo>
                <a:close/>
                <a:moveTo>
                  <a:pt x="1709549" y="1044955"/>
                </a:moveTo>
                <a:cubicBezTo>
                  <a:pt x="1978186" y="735551"/>
                  <a:pt x="2446780" y="702502"/>
                  <a:pt x="2756184" y="971139"/>
                </a:cubicBezTo>
                <a:cubicBezTo>
                  <a:pt x="3065588" y="1239776"/>
                  <a:pt x="3098636" y="1708370"/>
                  <a:pt x="2830000" y="2017774"/>
                </a:cubicBezTo>
                <a:cubicBezTo>
                  <a:pt x="2561363" y="2327178"/>
                  <a:pt x="2092769" y="2360227"/>
                  <a:pt x="1783365" y="2091590"/>
                </a:cubicBezTo>
                <a:cubicBezTo>
                  <a:pt x="1473960" y="1822953"/>
                  <a:pt x="1440912" y="1354359"/>
                  <a:pt x="1709549" y="1044955"/>
                </a:cubicBezTo>
                <a:close/>
                <a:moveTo>
                  <a:pt x="208197" y="1872243"/>
                </a:moveTo>
                <a:cubicBezTo>
                  <a:pt x="195168" y="1885273"/>
                  <a:pt x="187109" y="1903273"/>
                  <a:pt x="187109" y="1923155"/>
                </a:cubicBezTo>
                <a:lnTo>
                  <a:pt x="187109" y="2715155"/>
                </a:lnTo>
                <a:cubicBezTo>
                  <a:pt x="187109" y="2754920"/>
                  <a:pt x="219344" y="2787155"/>
                  <a:pt x="259109" y="2787155"/>
                </a:cubicBezTo>
                <a:cubicBezTo>
                  <a:pt x="298874" y="2787155"/>
                  <a:pt x="331109" y="2754920"/>
                  <a:pt x="331109" y="2715155"/>
                </a:cubicBezTo>
                <a:lnTo>
                  <a:pt x="331109" y="1923155"/>
                </a:lnTo>
                <a:cubicBezTo>
                  <a:pt x="331109" y="1883390"/>
                  <a:pt x="298874" y="1851155"/>
                  <a:pt x="259109" y="1851155"/>
                </a:cubicBezTo>
                <a:cubicBezTo>
                  <a:pt x="239226" y="1851156"/>
                  <a:pt x="221226" y="1859214"/>
                  <a:pt x="208197" y="1872243"/>
                </a:cubicBezTo>
                <a:close/>
                <a:moveTo>
                  <a:pt x="0" y="1625202"/>
                </a:moveTo>
                <a:cubicBezTo>
                  <a:pt x="418057" y="1737228"/>
                  <a:pt x="858998" y="1737384"/>
                  <a:pt x="1277606" y="1625336"/>
                </a:cubicBezTo>
                <a:cubicBezTo>
                  <a:pt x="1277605" y="1938624"/>
                  <a:pt x="1277605" y="2251911"/>
                  <a:pt x="1277605" y="2565198"/>
                </a:cubicBezTo>
                <a:cubicBezTo>
                  <a:pt x="1277605" y="2917999"/>
                  <a:pt x="991603" y="3204001"/>
                  <a:pt x="638802" y="3204001"/>
                </a:cubicBezTo>
                <a:lnTo>
                  <a:pt x="638803" y="3204000"/>
                </a:lnTo>
                <a:cubicBezTo>
                  <a:pt x="286002" y="3204000"/>
                  <a:pt x="0" y="2917999"/>
                  <a:pt x="0" y="2565197"/>
                </a:cubicBezTo>
                <a:close/>
                <a:moveTo>
                  <a:pt x="208197" y="459897"/>
                </a:moveTo>
                <a:cubicBezTo>
                  <a:pt x="195167" y="472926"/>
                  <a:pt x="187109" y="490926"/>
                  <a:pt x="187109" y="510808"/>
                </a:cubicBezTo>
                <a:lnTo>
                  <a:pt x="187109" y="1302808"/>
                </a:lnTo>
                <a:cubicBezTo>
                  <a:pt x="187109" y="1342573"/>
                  <a:pt x="219344" y="1374808"/>
                  <a:pt x="259109" y="1374808"/>
                </a:cubicBezTo>
                <a:cubicBezTo>
                  <a:pt x="298874" y="1374808"/>
                  <a:pt x="331109" y="1342573"/>
                  <a:pt x="331109" y="1302808"/>
                </a:cubicBezTo>
                <a:lnTo>
                  <a:pt x="331109" y="510808"/>
                </a:lnTo>
                <a:cubicBezTo>
                  <a:pt x="331109" y="471043"/>
                  <a:pt x="298874" y="438808"/>
                  <a:pt x="259109" y="438808"/>
                </a:cubicBezTo>
                <a:cubicBezTo>
                  <a:pt x="239226" y="438808"/>
                  <a:pt x="221226" y="446867"/>
                  <a:pt x="208197" y="459897"/>
                </a:cubicBezTo>
                <a:close/>
                <a:moveTo>
                  <a:pt x="187101" y="187101"/>
                </a:moveTo>
                <a:cubicBezTo>
                  <a:pt x="302701" y="71501"/>
                  <a:pt x="462402" y="0"/>
                  <a:pt x="638803" y="0"/>
                </a:cubicBezTo>
                <a:cubicBezTo>
                  <a:pt x="991604" y="0"/>
                  <a:pt x="1277606" y="286002"/>
                  <a:pt x="1277606" y="638803"/>
                </a:cubicBezTo>
                <a:lnTo>
                  <a:pt x="1277606" y="1497764"/>
                </a:lnTo>
                <a:cubicBezTo>
                  <a:pt x="859958" y="1616355"/>
                  <a:pt x="417375" y="1616210"/>
                  <a:pt x="0" y="1498771"/>
                </a:cubicBezTo>
                <a:lnTo>
                  <a:pt x="0" y="638803"/>
                </a:lnTo>
                <a:cubicBezTo>
                  <a:pt x="0" y="462403"/>
                  <a:pt x="71500" y="302702"/>
                  <a:pt x="187101" y="18710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ko-KR" altLang="en-US" sz="2700" dirty="0"/>
          </a:p>
        </p:txBody>
      </p:sp>
      <p:sp>
        <p:nvSpPr>
          <p:cNvPr id="44" name="Rounded Rectangle 17">
            <a:extLst>
              <a:ext uri="{FF2B5EF4-FFF2-40B4-BE49-F238E27FC236}">
                <a16:creationId xmlns:a16="http://schemas.microsoft.com/office/drawing/2014/main" xmlns="" id="{BE706621-8173-4DC6-B406-79CAACF93DA8}"/>
              </a:ext>
            </a:extLst>
          </p:cNvPr>
          <p:cNvSpPr>
            <a:spLocks noChangeAspect="1"/>
          </p:cNvSpPr>
          <p:nvPr/>
        </p:nvSpPr>
        <p:spPr>
          <a:xfrm>
            <a:off x="5910504" y="2386504"/>
            <a:ext cx="232363" cy="369707"/>
          </a:xfrm>
          <a:custGeom>
            <a:avLst/>
            <a:gdLst/>
            <a:ahLst/>
            <a:cxnLst/>
            <a:rect l="l" t="t" r="r" b="b"/>
            <a:pathLst>
              <a:path w="2016224" h="3207971">
                <a:moveTo>
                  <a:pt x="854575" y="1382799"/>
                </a:moveTo>
                <a:lnTo>
                  <a:pt x="854575" y="1686462"/>
                </a:lnTo>
                <a:lnTo>
                  <a:pt x="550912" y="1686462"/>
                </a:lnTo>
                <a:lnTo>
                  <a:pt x="550912" y="1993536"/>
                </a:lnTo>
                <a:lnTo>
                  <a:pt x="854575" y="1993536"/>
                </a:lnTo>
                <a:lnTo>
                  <a:pt x="854575" y="2297199"/>
                </a:lnTo>
                <a:lnTo>
                  <a:pt x="1161649" y="2297199"/>
                </a:lnTo>
                <a:lnTo>
                  <a:pt x="1161649" y="1993536"/>
                </a:lnTo>
                <a:lnTo>
                  <a:pt x="1465312" y="1993536"/>
                </a:lnTo>
                <a:lnTo>
                  <a:pt x="1465312" y="1686462"/>
                </a:lnTo>
                <a:lnTo>
                  <a:pt x="1161649" y="1686462"/>
                </a:lnTo>
                <a:lnTo>
                  <a:pt x="1161649" y="1382799"/>
                </a:lnTo>
                <a:close/>
                <a:moveTo>
                  <a:pt x="397285" y="941591"/>
                </a:moveTo>
                <a:lnTo>
                  <a:pt x="1618940" y="941591"/>
                </a:lnTo>
                <a:lnTo>
                  <a:pt x="1618940" y="2738407"/>
                </a:lnTo>
                <a:lnTo>
                  <a:pt x="397285" y="2738407"/>
                </a:lnTo>
                <a:close/>
                <a:moveTo>
                  <a:pt x="305673" y="849979"/>
                </a:moveTo>
                <a:lnTo>
                  <a:pt x="305673" y="2830019"/>
                </a:lnTo>
                <a:lnTo>
                  <a:pt x="1710552" y="2830019"/>
                </a:lnTo>
                <a:lnTo>
                  <a:pt x="1710552" y="849979"/>
                </a:lnTo>
                <a:close/>
                <a:moveTo>
                  <a:pt x="240515" y="472027"/>
                </a:moveTo>
                <a:lnTo>
                  <a:pt x="1775709" y="472027"/>
                </a:lnTo>
                <a:cubicBezTo>
                  <a:pt x="1908542" y="472027"/>
                  <a:pt x="2016224" y="579709"/>
                  <a:pt x="2016224" y="712542"/>
                </a:cubicBezTo>
                <a:lnTo>
                  <a:pt x="2016224" y="2967456"/>
                </a:lnTo>
                <a:cubicBezTo>
                  <a:pt x="2016224" y="3100289"/>
                  <a:pt x="1908542" y="3207971"/>
                  <a:pt x="1775709" y="3207971"/>
                </a:cubicBezTo>
                <a:lnTo>
                  <a:pt x="240515" y="3207971"/>
                </a:lnTo>
                <a:cubicBezTo>
                  <a:pt x="107682" y="3207971"/>
                  <a:pt x="0" y="3100289"/>
                  <a:pt x="0" y="2967456"/>
                </a:cubicBezTo>
                <a:lnTo>
                  <a:pt x="0" y="712542"/>
                </a:lnTo>
                <a:cubicBezTo>
                  <a:pt x="0" y="579709"/>
                  <a:pt x="107682" y="472027"/>
                  <a:pt x="240515" y="472027"/>
                </a:cubicBezTo>
                <a:close/>
                <a:moveTo>
                  <a:pt x="515787" y="0"/>
                </a:moveTo>
                <a:lnTo>
                  <a:pt x="1500437" y="0"/>
                </a:lnTo>
                <a:cubicBezTo>
                  <a:pt x="1541893" y="0"/>
                  <a:pt x="1575500" y="33607"/>
                  <a:pt x="1575500" y="75063"/>
                </a:cubicBezTo>
                <a:lnTo>
                  <a:pt x="1575500" y="367990"/>
                </a:lnTo>
                <a:lnTo>
                  <a:pt x="440724" y="367990"/>
                </a:lnTo>
                <a:lnTo>
                  <a:pt x="440724" y="75063"/>
                </a:lnTo>
                <a:cubicBezTo>
                  <a:pt x="440724" y="33607"/>
                  <a:pt x="474331" y="0"/>
                  <a:pt x="51578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ko-KR" altLang="en-US" sz="2700" dirty="0"/>
          </a:p>
        </p:txBody>
      </p:sp>
      <p:pic>
        <p:nvPicPr>
          <p:cNvPr id="37" name="عنصر نائب للصورة 36" descr="images.jpg"/>
          <p:cNvPicPr>
            <a:picLocks noGrp="1" noChangeAspect="1"/>
          </p:cNvPicPr>
          <p:nvPr>
            <p:ph type="pic" sz="quarter" idx="10"/>
          </p:nvPr>
        </p:nvPicPr>
        <p:blipFill>
          <a:blip r:embed="rId2"/>
          <a:srcRect l="28664" r="28664"/>
          <a:stretch>
            <a:fillRect/>
          </a:stretch>
        </p:blipFill>
        <p:spPr/>
      </p:pic>
      <p:sp>
        <p:nvSpPr>
          <p:cNvPr id="27" name="TextBox 111"/>
          <p:cNvSpPr txBox="1"/>
          <p:nvPr/>
        </p:nvSpPr>
        <p:spPr>
          <a:xfrm>
            <a:off x="6416319" y="4646321"/>
            <a:ext cx="5098164" cy="461665"/>
          </a:xfrm>
          <a:prstGeom prst="rect">
            <a:avLst/>
          </a:prstGeom>
          <a:noFill/>
        </p:spPr>
        <p:txBody>
          <a:bodyPr wrap="square" rtlCol="0">
            <a:spAutoFit/>
          </a:bodyPr>
          <a:lstStyle/>
          <a:p>
            <a:r>
              <a:rPr lang="en-US" altLang="ko-KR" sz="2400" b="1" dirty="0" smtClean="0">
                <a:solidFill>
                  <a:schemeClr val="tx1">
                    <a:lumMod val="75000"/>
                    <a:lumOff val="25000"/>
                  </a:schemeClr>
                </a:solidFill>
                <a:cs typeface="Arial" pitchFamily="34" charset="0"/>
              </a:rPr>
              <a:t>Reliability   </a:t>
            </a:r>
            <a:endParaRPr lang="ko-KR" altLang="en-US" sz="2400" b="1" dirty="0">
              <a:solidFill>
                <a:schemeClr val="tx1">
                  <a:lumMod val="75000"/>
                  <a:lumOff val="25000"/>
                </a:schemeClr>
              </a:solidFill>
              <a:cs typeface="Arial" pitchFamily="34" charset="0"/>
            </a:endParaRPr>
          </a:p>
        </p:txBody>
      </p:sp>
      <p:sp>
        <p:nvSpPr>
          <p:cNvPr id="28" name="Oval 109"/>
          <p:cNvSpPr/>
          <p:nvPr/>
        </p:nvSpPr>
        <p:spPr>
          <a:xfrm>
            <a:off x="5739092" y="5295033"/>
            <a:ext cx="566803" cy="56680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ko-KR" altLang="en-US" sz="2700" dirty="0">
              <a:solidFill>
                <a:schemeClr val="tx1">
                  <a:lumMod val="75000"/>
                  <a:lumOff val="25000"/>
                </a:schemeClr>
              </a:solidFill>
            </a:endParaRPr>
          </a:p>
        </p:txBody>
      </p:sp>
      <p:sp>
        <p:nvSpPr>
          <p:cNvPr id="34" name="TextBox 111"/>
          <p:cNvSpPr txBox="1"/>
          <p:nvPr/>
        </p:nvSpPr>
        <p:spPr>
          <a:xfrm>
            <a:off x="6429019" y="5294021"/>
            <a:ext cx="5098164" cy="461665"/>
          </a:xfrm>
          <a:prstGeom prst="rect">
            <a:avLst/>
          </a:prstGeom>
          <a:noFill/>
        </p:spPr>
        <p:txBody>
          <a:bodyPr wrap="square" rtlCol="0">
            <a:spAutoFit/>
          </a:bodyPr>
          <a:lstStyle/>
          <a:p>
            <a:r>
              <a:rPr lang="en-US" altLang="ko-KR" sz="2400" b="1" dirty="0" smtClean="0">
                <a:solidFill>
                  <a:schemeClr val="tx1">
                    <a:lumMod val="75000"/>
                    <a:lumOff val="25000"/>
                  </a:schemeClr>
                </a:solidFill>
                <a:cs typeface="Arial" pitchFamily="34" charset="0"/>
              </a:rPr>
              <a:t>Good security</a:t>
            </a:r>
          </a:p>
        </p:txBody>
      </p:sp>
      <p:sp>
        <p:nvSpPr>
          <p:cNvPr id="36" name="Rounded Rectangle 40">
            <a:extLst>
              <a:ext uri="{FF2B5EF4-FFF2-40B4-BE49-F238E27FC236}">
                <a16:creationId xmlns:a16="http://schemas.microsoft.com/office/drawing/2014/main" xmlns="" id="{638E78DB-3884-4B38-9319-69CF7165586C}"/>
              </a:ext>
            </a:extLst>
          </p:cNvPr>
          <p:cNvSpPr/>
          <p:nvPr/>
        </p:nvSpPr>
        <p:spPr>
          <a:xfrm rot="2942052">
            <a:off x="5877984" y="5455677"/>
            <a:ext cx="322807" cy="343419"/>
          </a:xfrm>
          <a:custGeom>
            <a:avLst/>
            <a:gdLst/>
            <a:ahLst/>
            <a:cxnLst/>
            <a:rect l="l" t="t" r="r" b="b"/>
            <a:pathLst>
              <a:path w="3011706" h="3204001">
                <a:moveTo>
                  <a:pt x="2432249" y="1011942"/>
                </a:moveTo>
                <a:cubicBezTo>
                  <a:pt x="2423608" y="1019482"/>
                  <a:pt x="2416303" y="1028841"/>
                  <a:pt x="2410966" y="1039800"/>
                </a:cubicBezTo>
                <a:lnTo>
                  <a:pt x="1969837" y="1945620"/>
                </a:lnTo>
                <a:cubicBezTo>
                  <a:pt x="1948488" y="1989457"/>
                  <a:pt x="1966719" y="2042300"/>
                  <a:pt x="2010556" y="2063648"/>
                </a:cubicBezTo>
                <a:cubicBezTo>
                  <a:pt x="2054392" y="2084996"/>
                  <a:pt x="2107235" y="2066766"/>
                  <a:pt x="2128583" y="2022929"/>
                </a:cubicBezTo>
                <a:lnTo>
                  <a:pt x="2569712" y="1117109"/>
                </a:lnTo>
                <a:cubicBezTo>
                  <a:pt x="2591061" y="1073271"/>
                  <a:pt x="2572830" y="1020430"/>
                  <a:pt x="2528993" y="999081"/>
                </a:cubicBezTo>
                <a:cubicBezTo>
                  <a:pt x="2496115" y="983070"/>
                  <a:pt x="2458172" y="989322"/>
                  <a:pt x="2432249" y="1011942"/>
                </a:cubicBezTo>
                <a:close/>
                <a:moveTo>
                  <a:pt x="1709549" y="1044955"/>
                </a:moveTo>
                <a:cubicBezTo>
                  <a:pt x="1978186" y="735551"/>
                  <a:pt x="2446780" y="702502"/>
                  <a:pt x="2756184" y="971139"/>
                </a:cubicBezTo>
                <a:cubicBezTo>
                  <a:pt x="3065588" y="1239776"/>
                  <a:pt x="3098636" y="1708370"/>
                  <a:pt x="2830000" y="2017774"/>
                </a:cubicBezTo>
                <a:cubicBezTo>
                  <a:pt x="2561363" y="2327178"/>
                  <a:pt x="2092769" y="2360227"/>
                  <a:pt x="1783365" y="2091590"/>
                </a:cubicBezTo>
                <a:cubicBezTo>
                  <a:pt x="1473960" y="1822953"/>
                  <a:pt x="1440912" y="1354359"/>
                  <a:pt x="1709549" y="1044955"/>
                </a:cubicBezTo>
                <a:close/>
                <a:moveTo>
                  <a:pt x="208197" y="1872243"/>
                </a:moveTo>
                <a:cubicBezTo>
                  <a:pt x="195168" y="1885273"/>
                  <a:pt x="187109" y="1903273"/>
                  <a:pt x="187109" y="1923155"/>
                </a:cubicBezTo>
                <a:lnTo>
                  <a:pt x="187109" y="2715155"/>
                </a:lnTo>
                <a:cubicBezTo>
                  <a:pt x="187109" y="2754920"/>
                  <a:pt x="219344" y="2787155"/>
                  <a:pt x="259109" y="2787155"/>
                </a:cubicBezTo>
                <a:cubicBezTo>
                  <a:pt x="298874" y="2787155"/>
                  <a:pt x="331109" y="2754920"/>
                  <a:pt x="331109" y="2715155"/>
                </a:cubicBezTo>
                <a:lnTo>
                  <a:pt x="331109" y="1923155"/>
                </a:lnTo>
                <a:cubicBezTo>
                  <a:pt x="331109" y="1883390"/>
                  <a:pt x="298874" y="1851155"/>
                  <a:pt x="259109" y="1851155"/>
                </a:cubicBezTo>
                <a:cubicBezTo>
                  <a:pt x="239226" y="1851156"/>
                  <a:pt x="221226" y="1859214"/>
                  <a:pt x="208197" y="1872243"/>
                </a:cubicBezTo>
                <a:close/>
                <a:moveTo>
                  <a:pt x="0" y="1625202"/>
                </a:moveTo>
                <a:cubicBezTo>
                  <a:pt x="418057" y="1737228"/>
                  <a:pt x="858998" y="1737384"/>
                  <a:pt x="1277606" y="1625336"/>
                </a:cubicBezTo>
                <a:cubicBezTo>
                  <a:pt x="1277605" y="1938624"/>
                  <a:pt x="1277605" y="2251911"/>
                  <a:pt x="1277605" y="2565198"/>
                </a:cubicBezTo>
                <a:cubicBezTo>
                  <a:pt x="1277605" y="2917999"/>
                  <a:pt x="991603" y="3204001"/>
                  <a:pt x="638802" y="3204001"/>
                </a:cubicBezTo>
                <a:lnTo>
                  <a:pt x="638803" y="3204000"/>
                </a:lnTo>
                <a:cubicBezTo>
                  <a:pt x="286002" y="3204000"/>
                  <a:pt x="0" y="2917999"/>
                  <a:pt x="0" y="2565197"/>
                </a:cubicBezTo>
                <a:close/>
                <a:moveTo>
                  <a:pt x="208197" y="459897"/>
                </a:moveTo>
                <a:cubicBezTo>
                  <a:pt x="195167" y="472926"/>
                  <a:pt x="187109" y="490926"/>
                  <a:pt x="187109" y="510808"/>
                </a:cubicBezTo>
                <a:lnTo>
                  <a:pt x="187109" y="1302808"/>
                </a:lnTo>
                <a:cubicBezTo>
                  <a:pt x="187109" y="1342573"/>
                  <a:pt x="219344" y="1374808"/>
                  <a:pt x="259109" y="1374808"/>
                </a:cubicBezTo>
                <a:cubicBezTo>
                  <a:pt x="298874" y="1374808"/>
                  <a:pt x="331109" y="1342573"/>
                  <a:pt x="331109" y="1302808"/>
                </a:cubicBezTo>
                <a:lnTo>
                  <a:pt x="331109" y="510808"/>
                </a:lnTo>
                <a:cubicBezTo>
                  <a:pt x="331109" y="471043"/>
                  <a:pt x="298874" y="438808"/>
                  <a:pt x="259109" y="438808"/>
                </a:cubicBezTo>
                <a:cubicBezTo>
                  <a:pt x="239226" y="438808"/>
                  <a:pt x="221226" y="446867"/>
                  <a:pt x="208197" y="459897"/>
                </a:cubicBezTo>
                <a:close/>
                <a:moveTo>
                  <a:pt x="187101" y="187101"/>
                </a:moveTo>
                <a:cubicBezTo>
                  <a:pt x="302701" y="71501"/>
                  <a:pt x="462402" y="0"/>
                  <a:pt x="638803" y="0"/>
                </a:cubicBezTo>
                <a:cubicBezTo>
                  <a:pt x="991604" y="0"/>
                  <a:pt x="1277606" y="286002"/>
                  <a:pt x="1277606" y="638803"/>
                </a:cubicBezTo>
                <a:lnTo>
                  <a:pt x="1277606" y="1497764"/>
                </a:lnTo>
                <a:cubicBezTo>
                  <a:pt x="859958" y="1616355"/>
                  <a:pt x="417375" y="1616210"/>
                  <a:pt x="0" y="1498771"/>
                </a:cubicBezTo>
                <a:lnTo>
                  <a:pt x="0" y="638803"/>
                </a:lnTo>
                <a:cubicBezTo>
                  <a:pt x="0" y="462403"/>
                  <a:pt x="71500" y="302702"/>
                  <a:pt x="187101" y="18710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ko-KR" altLang="en-US" sz="2700" dirty="0"/>
          </a:p>
        </p:txBody>
      </p:sp>
    </p:spTree>
    <p:extLst>
      <p:ext uri="{BB962C8B-B14F-4D97-AF65-F5344CB8AC3E}">
        <p14:creationId xmlns:p14="http://schemas.microsoft.com/office/powerpoint/2010/main" xmlns="" val="303348745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Oval 90"/>
          <p:cNvSpPr/>
          <p:nvPr/>
        </p:nvSpPr>
        <p:spPr>
          <a:xfrm>
            <a:off x="5743284" y="2288180"/>
            <a:ext cx="566803" cy="56680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ko-KR" altLang="en-US" sz="2700" dirty="0">
              <a:solidFill>
                <a:schemeClr val="tx1">
                  <a:lumMod val="75000"/>
                  <a:lumOff val="25000"/>
                </a:schemeClr>
              </a:solidFill>
            </a:endParaRPr>
          </a:p>
        </p:txBody>
      </p:sp>
      <p:sp>
        <p:nvSpPr>
          <p:cNvPr id="93" name="TextBox 92"/>
          <p:cNvSpPr txBox="1"/>
          <p:nvPr/>
        </p:nvSpPr>
        <p:spPr>
          <a:xfrm>
            <a:off x="6390918" y="2230472"/>
            <a:ext cx="5801081" cy="830997"/>
          </a:xfrm>
          <a:prstGeom prst="rect">
            <a:avLst/>
          </a:prstGeom>
          <a:noFill/>
        </p:spPr>
        <p:txBody>
          <a:bodyPr wrap="square" rtlCol="0">
            <a:spAutoFit/>
          </a:bodyPr>
          <a:lstStyle/>
          <a:p>
            <a:pPr fontAlgn="base"/>
            <a:r>
              <a:rPr lang="en-US" sz="2400" b="1" dirty="0" smtClean="0"/>
              <a:t>Better Health for Customers, Better Business Health for Pharmacies</a:t>
            </a:r>
            <a:endParaRPr lang="en-US" sz="2400" b="1" i="1" dirty="0"/>
          </a:p>
        </p:txBody>
      </p:sp>
      <p:sp>
        <p:nvSpPr>
          <p:cNvPr id="35" name="TextBox 34">
            <a:extLst>
              <a:ext uri="{FF2B5EF4-FFF2-40B4-BE49-F238E27FC236}">
                <a16:creationId xmlns:a16="http://schemas.microsoft.com/office/drawing/2014/main" xmlns="" id="{B9EB8463-7904-473B-9CC2-7FF2C146FD17}"/>
              </a:ext>
            </a:extLst>
          </p:cNvPr>
          <p:cNvSpPr txBox="1"/>
          <p:nvPr/>
        </p:nvSpPr>
        <p:spPr>
          <a:xfrm>
            <a:off x="5857585" y="397576"/>
            <a:ext cx="5602233" cy="701729"/>
          </a:xfrm>
          <a:prstGeom prst="rect">
            <a:avLst/>
          </a:prstGeom>
          <a:noFill/>
        </p:spPr>
        <p:txBody>
          <a:bodyPr wrap="square" lIns="91438" tIns="45719" rIns="91438" bIns="45719" rtlCol="0">
            <a:spAutoFit/>
          </a:bodyPr>
          <a:lstStyle/>
          <a:p>
            <a:pPr>
              <a:lnSpc>
                <a:spcPct val="110000"/>
              </a:lnSpc>
            </a:pPr>
            <a:r>
              <a:rPr lang="en-US" altLang="ko-KR" sz="3600" b="1" dirty="0" smtClean="0">
                <a:solidFill>
                  <a:schemeClr val="tx1">
                    <a:lumMod val="75000"/>
                    <a:lumOff val="25000"/>
                  </a:schemeClr>
                </a:solidFill>
                <a:latin typeface="+mj-lt"/>
                <a:cs typeface="Arial" pitchFamily="34" charset="0"/>
              </a:rPr>
              <a:t>Online advantages </a:t>
            </a:r>
            <a:endParaRPr lang="en-US" altLang="ko-KR" sz="3600" b="1" dirty="0">
              <a:solidFill>
                <a:schemeClr val="tx1">
                  <a:lumMod val="75000"/>
                  <a:lumOff val="25000"/>
                </a:schemeClr>
              </a:solidFill>
              <a:latin typeface="+mj-lt"/>
              <a:cs typeface="Arial" pitchFamily="34" charset="0"/>
            </a:endParaRPr>
          </a:p>
        </p:txBody>
      </p:sp>
      <p:sp>
        <p:nvSpPr>
          <p:cNvPr id="44" name="Rounded Rectangle 17">
            <a:extLst>
              <a:ext uri="{FF2B5EF4-FFF2-40B4-BE49-F238E27FC236}">
                <a16:creationId xmlns:a16="http://schemas.microsoft.com/office/drawing/2014/main" xmlns="" id="{BE706621-8173-4DC6-B406-79CAACF93DA8}"/>
              </a:ext>
            </a:extLst>
          </p:cNvPr>
          <p:cNvSpPr>
            <a:spLocks noChangeAspect="1"/>
          </p:cNvSpPr>
          <p:nvPr/>
        </p:nvSpPr>
        <p:spPr>
          <a:xfrm>
            <a:off x="5910504" y="2386504"/>
            <a:ext cx="232363" cy="369707"/>
          </a:xfrm>
          <a:custGeom>
            <a:avLst/>
            <a:gdLst/>
            <a:ahLst/>
            <a:cxnLst/>
            <a:rect l="l" t="t" r="r" b="b"/>
            <a:pathLst>
              <a:path w="2016224" h="3207971">
                <a:moveTo>
                  <a:pt x="854575" y="1382799"/>
                </a:moveTo>
                <a:lnTo>
                  <a:pt x="854575" y="1686462"/>
                </a:lnTo>
                <a:lnTo>
                  <a:pt x="550912" y="1686462"/>
                </a:lnTo>
                <a:lnTo>
                  <a:pt x="550912" y="1993536"/>
                </a:lnTo>
                <a:lnTo>
                  <a:pt x="854575" y="1993536"/>
                </a:lnTo>
                <a:lnTo>
                  <a:pt x="854575" y="2297199"/>
                </a:lnTo>
                <a:lnTo>
                  <a:pt x="1161649" y="2297199"/>
                </a:lnTo>
                <a:lnTo>
                  <a:pt x="1161649" y="1993536"/>
                </a:lnTo>
                <a:lnTo>
                  <a:pt x="1465312" y="1993536"/>
                </a:lnTo>
                <a:lnTo>
                  <a:pt x="1465312" y="1686462"/>
                </a:lnTo>
                <a:lnTo>
                  <a:pt x="1161649" y="1686462"/>
                </a:lnTo>
                <a:lnTo>
                  <a:pt x="1161649" y="1382799"/>
                </a:lnTo>
                <a:close/>
                <a:moveTo>
                  <a:pt x="397285" y="941591"/>
                </a:moveTo>
                <a:lnTo>
                  <a:pt x="1618940" y="941591"/>
                </a:lnTo>
                <a:lnTo>
                  <a:pt x="1618940" y="2738407"/>
                </a:lnTo>
                <a:lnTo>
                  <a:pt x="397285" y="2738407"/>
                </a:lnTo>
                <a:close/>
                <a:moveTo>
                  <a:pt x="305673" y="849979"/>
                </a:moveTo>
                <a:lnTo>
                  <a:pt x="305673" y="2830019"/>
                </a:lnTo>
                <a:lnTo>
                  <a:pt x="1710552" y="2830019"/>
                </a:lnTo>
                <a:lnTo>
                  <a:pt x="1710552" y="849979"/>
                </a:lnTo>
                <a:close/>
                <a:moveTo>
                  <a:pt x="240515" y="472027"/>
                </a:moveTo>
                <a:lnTo>
                  <a:pt x="1775709" y="472027"/>
                </a:lnTo>
                <a:cubicBezTo>
                  <a:pt x="1908542" y="472027"/>
                  <a:pt x="2016224" y="579709"/>
                  <a:pt x="2016224" y="712542"/>
                </a:cubicBezTo>
                <a:lnTo>
                  <a:pt x="2016224" y="2967456"/>
                </a:lnTo>
                <a:cubicBezTo>
                  <a:pt x="2016224" y="3100289"/>
                  <a:pt x="1908542" y="3207971"/>
                  <a:pt x="1775709" y="3207971"/>
                </a:cubicBezTo>
                <a:lnTo>
                  <a:pt x="240515" y="3207971"/>
                </a:lnTo>
                <a:cubicBezTo>
                  <a:pt x="107682" y="3207971"/>
                  <a:pt x="0" y="3100289"/>
                  <a:pt x="0" y="2967456"/>
                </a:cubicBezTo>
                <a:lnTo>
                  <a:pt x="0" y="712542"/>
                </a:lnTo>
                <a:cubicBezTo>
                  <a:pt x="0" y="579709"/>
                  <a:pt x="107682" y="472027"/>
                  <a:pt x="240515" y="472027"/>
                </a:cubicBezTo>
                <a:close/>
                <a:moveTo>
                  <a:pt x="515787" y="0"/>
                </a:moveTo>
                <a:lnTo>
                  <a:pt x="1500437" y="0"/>
                </a:lnTo>
                <a:cubicBezTo>
                  <a:pt x="1541893" y="0"/>
                  <a:pt x="1575500" y="33607"/>
                  <a:pt x="1575500" y="75063"/>
                </a:cubicBezTo>
                <a:lnTo>
                  <a:pt x="1575500" y="367990"/>
                </a:lnTo>
                <a:lnTo>
                  <a:pt x="440724" y="367990"/>
                </a:lnTo>
                <a:lnTo>
                  <a:pt x="440724" y="75063"/>
                </a:lnTo>
                <a:cubicBezTo>
                  <a:pt x="440724" y="33607"/>
                  <a:pt x="474331" y="0"/>
                  <a:pt x="51578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ko-KR" altLang="en-US" sz="2700" dirty="0"/>
          </a:p>
        </p:txBody>
      </p:sp>
      <p:pic>
        <p:nvPicPr>
          <p:cNvPr id="37" name="عنصر نائب للصورة 36" descr="images.jpg"/>
          <p:cNvPicPr>
            <a:picLocks noGrp="1" noChangeAspect="1"/>
          </p:cNvPicPr>
          <p:nvPr>
            <p:ph type="pic" sz="quarter" idx="10"/>
          </p:nvPr>
        </p:nvPicPr>
        <p:blipFill>
          <a:blip r:embed="rId2"/>
          <a:srcRect l="28664" r="28664"/>
          <a:stretch>
            <a:fillRect/>
          </a:stretch>
        </p:blipFill>
        <p:spPr/>
      </p:pic>
    </p:spTree>
    <p:extLst>
      <p:ext uri="{BB962C8B-B14F-4D97-AF65-F5344CB8AC3E}">
        <p14:creationId xmlns:p14="http://schemas.microsoft.com/office/powerpoint/2010/main" xmlns="" val="303348745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Oval 90"/>
          <p:cNvSpPr/>
          <p:nvPr/>
        </p:nvSpPr>
        <p:spPr>
          <a:xfrm>
            <a:off x="5743284" y="2288180"/>
            <a:ext cx="566803" cy="56680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ko-KR" altLang="en-US" sz="2700" dirty="0">
              <a:solidFill>
                <a:schemeClr val="tx1">
                  <a:lumMod val="75000"/>
                  <a:lumOff val="25000"/>
                </a:schemeClr>
              </a:solidFill>
            </a:endParaRPr>
          </a:p>
        </p:txBody>
      </p:sp>
      <p:sp>
        <p:nvSpPr>
          <p:cNvPr id="93" name="TextBox 92"/>
          <p:cNvSpPr txBox="1"/>
          <p:nvPr/>
        </p:nvSpPr>
        <p:spPr>
          <a:xfrm>
            <a:off x="6390918" y="2230472"/>
            <a:ext cx="5801081" cy="646331"/>
          </a:xfrm>
          <a:prstGeom prst="rect">
            <a:avLst/>
          </a:prstGeom>
          <a:noFill/>
        </p:spPr>
        <p:txBody>
          <a:bodyPr wrap="square" rtlCol="0">
            <a:spAutoFit/>
          </a:bodyPr>
          <a:lstStyle/>
          <a:p>
            <a:pPr lvl="0" fontAlgn="base"/>
            <a:r>
              <a:rPr lang="en-US" sz="3600" dirty="0" smtClean="0">
                <a:solidFill>
                  <a:schemeClr val="bg2">
                    <a:lumMod val="25000"/>
                  </a:schemeClr>
                </a:solidFill>
              </a:rPr>
              <a:t>Unlicensed Pharmacies</a:t>
            </a:r>
            <a:endParaRPr lang="en-US" sz="3600" dirty="0">
              <a:solidFill>
                <a:schemeClr val="bg2">
                  <a:lumMod val="25000"/>
                </a:schemeClr>
              </a:solidFill>
            </a:endParaRPr>
          </a:p>
        </p:txBody>
      </p:sp>
      <p:sp>
        <p:nvSpPr>
          <p:cNvPr id="110" name="Oval 109"/>
          <p:cNvSpPr/>
          <p:nvPr/>
        </p:nvSpPr>
        <p:spPr>
          <a:xfrm>
            <a:off x="5751792" y="3072533"/>
            <a:ext cx="566803" cy="56680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ko-KR" altLang="en-US" sz="2700" dirty="0">
              <a:solidFill>
                <a:schemeClr val="tx1">
                  <a:lumMod val="75000"/>
                  <a:lumOff val="25000"/>
                </a:schemeClr>
              </a:solidFill>
            </a:endParaRPr>
          </a:p>
        </p:txBody>
      </p:sp>
      <p:sp>
        <p:nvSpPr>
          <p:cNvPr id="112" name="TextBox 111"/>
          <p:cNvSpPr txBox="1"/>
          <p:nvPr/>
        </p:nvSpPr>
        <p:spPr>
          <a:xfrm>
            <a:off x="6340119" y="3109621"/>
            <a:ext cx="5098164" cy="584775"/>
          </a:xfrm>
          <a:prstGeom prst="rect">
            <a:avLst/>
          </a:prstGeom>
          <a:noFill/>
        </p:spPr>
        <p:txBody>
          <a:bodyPr wrap="square" rtlCol="0">
            <a:spAutoFit/>
          </a:bodyPr>
          <a:lstStyle/>
          <a:p>
            <a:pPr lvl="0" fontAlgn="base"/>
            <a:r>
              <a:rPr lang="en-US" sz="3200" dirty="0" smtClean="0">
                <a:solidFill>
                  <a:schemeClr val="bg2">
                    <a:lumMod val="25000"/>
                  </a:schemeClr>
                </a:solidFill>
              </a:rPr>
              <a:t>Risk of Counterfeit Drugs</a:t>
            </a:r>
            <a:endParaRPr lang="en-US" sz="2400" dirty="0">
              <a:solidFill>
                <a:schemeClr val="bg2">
                  <a:lumMod val="25000"/>
                </a:schemeClr>
              </a:solidFill>
            </a:endParaRPr>
          </a:p>
        </p:txBody>
      </p:sp>
      <p:sp>
        <p:nvSpPr>
          <p:cNvPr id="126" name="Oval 125"/>
          <p:cNvSpPr/>
          <p:nvPr/>
        </p:nvSpPr>
        <p:spPr>
          <a:xfrm>
            <a:off x="5760300" y="3856888"/>
            <a:ext cx="566803" cy="56680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ko-KR" altLang="en-US" sz="2700" dirty="0">
              <a:solidFill>
                <a:schemeClr val="tx1">
                  <a:lumMod val="75000"/>
                  <a:lumOff val="25000"/>
                </a:schemeClr>
              </a:solidFill>
            </a:endParaRPr>
          </a:p>
        </p:txBody>
      </p:sp>
      <p:sp>
        <p:nvSpPr>
          <p:cNvPr id="29" name="Oval 125">
            <a:extLst>
              <a:ext uri="{FF2B5EF4-FFF2-40B4-BE49-F238E27FC236}">
                <a16:creationId xmlns:a16="http://schemas.microsoft.com/office/drawing/2014/main" xmlns="" id="{E6A7B491-D86C-49C7-92C0-8F94F92F2EA5}"/>
              </a:ext>
            </a:extLst>
          </p:cNvPr>
          <p:cNvSpPr/>
          <p:nvPr/>
        </p:nvSpPr>
        <p:spPr>
          <a:xfrm>
            <a:off x="5768685" y="4641241"/>
            <a:ext cx="566803" cy="56680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ko-KR" altLang="en-US" sz="2700" dirty="0">
              <a:solidFill>
                <a:schemeClr val="tx1">
                  <a:lumMod val="75000"/>
                  <a:lumOff val="25000"/>
                </a:schemeClr>
              </a:solidFill>
            </a:endParaRPr>
          </a:p>
        </p:txBody>
      </p:sp>
      <p:sp>
        <p:nvSpPr>
          <p:cNvPr id="31" name="TextBox 30">
            <a:extLst>
              <a:ext uri="{FF2B5EF4-FFF2-40B4-BE49-F238E27FC236}">
                <a16:creationId xmlns:a16="http://schemas.microsoft.com/office/drawing/2014/main" xmlns="" id="{DBAEB4AB-2F0D-4FFA-A83F-61BAC27385BC}"/>
              </a:ext>
            </a:extLst>
          </p:cNvPr>
          <p:cNvSpPr txBox="1"/>
          <p:nvPr/>
        </p:nvSpPr>
        <p:spPr>
          <a:xfrm>
            <a:off x="6403619" y="3864619"/>
            <a:ext cx="5098164" cy="584775"/>
          </a:xfrm>
          <a:prstGeom prst="rect">
            <a:avLst/>
          </a:prstGeom>
          <a:noFill/>
        </p:spPr>
        <p:txBody>
          <a:bodyPr wrap="square" rtlCol="0">
            <a:spAutoFit/>
          </a:bodyPr>
          <a:lstStyle/>
          <a:p>
            <a:pPr lvl="0" fontAlgn="base"/>
            <a:r>
              <a:rPr lang="en-US" sz="3200" dirty="0" smtClean="0">
                <a:solidFill>
                  <a:schemeClr val="bg2">
                    <a:lumMod val="25000"/>
                  </a:schemeClr>
                </a:solidFill>
              </a:rPr>
              <a:t>Risk of Counterfeit Drugs</a:t>
            </a:r>
            <a:endParaRPr lang="en-US" sz="3200" dirty="0">
              <a:solidFill>
                <a:schemeClr val="bg2">
                  <a:lumMod val="25000"/>
                </a:schemeClr>
              </a:solidFill>
            </a:endParaRPr>
          </a:p>
        </p:txBody>
      </p:sp>
      <p:sp>
        <p:nvSpPr>
          <p:cNvPr id="35" name="TextBox 34">
            <a:extLst>
              <a:ext uri="{FF2B5EF4-FFF2-40B4-BE49-F238E27FC236}">
                <a16:creationId xmlns:a16="http://schemas.microsoft.com/office/drawing/2014/main" xmlns="" id="{B9EB8463-7904-473B-9CC2-7FF2C146FD17}"/>
              </a:ext>
            </a:extLst>
          </p:cNvPr>
          <p:cNvSpPr txBox="1"/>
          <p:nvPr/>
        </p:nvSpPr>
        <p:spPr>
          <a:xfrm>
            <a:off x="5857585" y="397576"/>
            <a:ext cx="5602233" cy="654473"/>
          </a:xfrm>
          <a:prstGeom prst="rect">
            <a:avLst/>
          </a:prstGeom>
          <a:noFill/>
        </p:spPr>
        <p:txBody>
          <a:bodyPr wrap="square" lIns="91438" tIns="45719" rIns="91438" bIns="45719" rtlCol="0">
            <a:spAutoFit/>
          </a:bodyPr>
          <a:lstStyle/>
          <a:p>
            <a:pPr>
              <a:lnSpc>
                <a:spcPct val="110000"/>
              </a:lnSpc>
            </a:pPr>
            <a:r>
              <a:rPr lang="en-US" altLang="ko-KR" sz="3600" b="1" dirty="0" smtClean="0">
                <a:solidFill>
                  <a:schemeClr val="tx1">
                    <a:lumMod val="75000"/>
                    <a:lumOff val="25000"/>
                  </a:schemeClr>
                </a:solidFill>
                <a:latin typeface="+mj-lt"/>
                <a:cs typeface="Arial" pitchFamily="34" charset="0"/>
              </a:rPr>
              <a:t>drawbacks</a:t>
            </a:r>
            <a:endParaRPr lang="en-US" altLang="ko-KR" sz="3600" b="1" dirty="0">
              <a:solidFill>
                <a:schemeClr val="tx1">
                  <a:lumMod val="75000"/>
                  <a:lumOff val="25000"/>
                </a:schemeClr>
              </a:solidFill>
              <a:latin typeface="+mj-lt"/>
              <a:cs typeface="Arial" pitchFamily="34" charset="0"/>
            </a:endParaRPr>
          </a:p>
        </p:txBody>
      </p:sp>
      <p:sp>
        <p:nvSpPr>
          <p:cNvPr id="33" name="Rounded Rectangle 25">
            <a:extLst>
              <a:ext uri="{FF2B5EF4-FFF2-40B4-BE49-F238E27FC236}">
                <a16:creationId xmlns:a16="http://schemas.microsoft.com/office/drawing/2014/main" xmlns="" id="{90C49AB7-E5AE-4709-A60C-48C479B32B15}"/>
              </a:ext>
            </a:extLst>
          </p:cNvPr>
          <p:cNvSpPr/>
          <p:nvPr/>
        </p:nvSpPr>
        <p:spPr>
          <a:xfrm>
            <a:off x="5878448" y="4778301"/>
            <a:ext cx="347277" cy="292683"/>
          </a:xfrm>
          <a:custGeom>
            <a:avLst/>
            <a:gdLst/>
            <a:ahLst/>
            <a:cxnLst/>
            <a:rect l="l" t="t" r="r" b="b"/>
            <a:pathLst>
              <a:path w="3240000" h="2730652">
                <a:moveTo>
                  <a:pt x="1452811" y="1541940"/>
                </a:moveTo>
                <a:lnTo>
                  <a:pt x="1452811" y="1831951"/>
                </a:lnTo>
                <a:lnTo>
                  <a:pt x="1162800" y="1831951"/>
                </a:lnTo>
                <a:lnTo>
                  <a:pt x="1162800" y="2166329"/>
                </a:lnTo>
                <a:lnTo>
                  <a:pt x="1452811" y="2166329"/>
                </a:lnTo>
                <a:lnTo>
                  <a:pt x="1452811" y="2456340"/>
                </a:lnTo>
                <a:lnTo>
                  <a:pt x="1787189" y="2456340"/>
                </a:lnTo>
                <a:lnTo>
                  <a:pt x="1787189" y="2166329"/>
                </a:lnTo>
                <a:lnTo>
                  <a:pt x="2077200" y="2166329"/>
                </a:lnTo>
                <a:lnTo>
                  <a:pt x="2077200" y="1831951"/>
                </a:lnTo>
                <a:lnTo>
                  <a:pt x="1787189" y="1831951"/>
                </a:lnTo>
                <a:lnTo>
                  <a:pt x="1787189" y="1541940"/>
                </a:lnTo>
                <a:close/>
                <a:moveTo>
                  <a:pt x="0" y="1278453"/>
                </a:moveTo>
                <a:lnTo>
                  <a:pt x="3240000" y="1278453"/>
                </a:lnTo>
                <a:lnTo>
                  <a:pt x="3240000" y="2376509"/>
                </a:lnTo>
                <a:cubicBezTo>
                  <a:pt x="3240000" y="2572097"/>
                  <a:pt x="3081445" y="2730652"/>
                  <a:pt x="2885857" y="2730652"/>
                </a:cubicBezTo>
                <a:lnTo>
                  <a:pt x="354143" y="2730652"/>
                </a:lnTo>
                <a:cubicBezTo>
                  <a:pt x="158555" y="2730652"/>
                  <a:pt x="0" y="2572097"/>
                  <a:pt x="0" y="2376509"/>
                </a:cubicBezTo>
                <a:close/>
                <a:moveTo>
                  <a:pt x="1001150" y="200505"/>
                </a:moveTo>
                <a:cubicBezTo>
                  <a:pt x="933045" y="200505"/>
                  <a:pt x="877834" y="255715"/>
                  <a:pt x="877834" y="323821"/>
                </a:cubicBezTo>
                <a:lnTo>
                  <a:pt x="877834" y="605836"/>
                </a:lnTo>
                <a:lnTo>
                  <a:pt x="2362163" y="605836"/>
                </a:lnTo>
                <a:lnTo>
                  <a:pt x="2362163" y="323821"/>
                </a:lnTo>
                <a:cubicBezTo>
                  <a:pt x="2362163" y="255715"/>
                  <a:pt x="2306952" y="200505"/>
                  <a:pt x="2238846" y="200505"/>
                </a:cubicBezTo>
                <a:close/>
                <a:moveTo>
                  <a:pt x="843301" y="0"/>
                </a:moveTo>
                <a:lnTo>
                  <a:pt x="2396696" y="0"/>
                </a:lnTo>
                <a:cubicBezTo>
                  <a:pt x="2488075" y="0"/>
                  <a:pt x="2562152" y="74077"/>
                  <a:pt x="2562152" y="165456"/>
                </a:cubicBezTo>
                <a:lnTo>
                  <a:pt x="2562152" y="605836"/>
                </a:lnTo>
                <a:lnTo>
                  <a:pt x="2885857" y="605836"/>
                </a:lnTo>
                <a:cubicBezTo>
                  <a:pt x="3081445" y="605836"/>
                  <a:pt x="3240000" y="764391"/>
                  <a:pt x="3240000" y="959979"/>
                </a:cubicBezTo>
                <a:lnTo>
                  <a:pt x="3240000" y="1134437"/>
                </a:lnTo>
                <a:lnTo>
                  <a:pt x="0" y="1134437"/>
                </a:lnTo>
                <a:lnTo>
                  <a:pt x="0" y="959979"/>
                </a:lnTo>
                <a:cubicBezTo>
                  <a:pt x="0" y="764391"/>
                  <a:pt x="158555" y="605836"/>
                  <a:pt x="354143" y="605836"/>
                </a:cubicBezTo>
                <a:lnTo>
                  <a:pt x="677845" y="605836"/>
                </a:lnTo>
                <a:lnTo>
                  <a:pt x="677845" y="165456"/>
                </a:lnTo>
                <a:cubicBezTo>
                  <a:pt x="677845" y="74077"/>
                  <a:pt x="751923" y="0"/>
                  <a:pt x="84330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ko-KR" altLang="en-US" sz="2700" dirty="0"/>
          </a:p>
        </p:txBody>
      </p:sp>
      <p:sp>
        <p:nvSpPr>
          <p:cNvPr id="42" name="Chord 32">
            <a:extLst>
              <a:ext uri="{FF2B5EF4-FFF2-40B4-BE49-F238E27FC236}">
                <a16:creationId xmlns:a16="http://schemas.microsoft.com/office/drawing/2014/main" xmlns="" id="{654D6848-0A24-4925-AA66-3D8BC7B023B0}"/>
              </a:ext>
            </a:extLst>
          </p:cNvPr>
          <p:cNvSpPr/>
          <p:nvPr/>
        </p:nvSpPr>
        <p:spPr>
          <a:xfrm>
            <a:off x="5853046" y="3968174"/>
            <a:ext cx="347277" cy="344231"/>
          </a:xfrm>
          <a:custGeom>
            <a:avLst/>
            <a:gdLst/>
            <a:ahLst/>
            <a:cxnLst/>
            <a:rect l="l" t="t" r="r" b="b"/>
            <a:pathLst>
              <a:path w="3240000" h="3211580">
                <a:moveTo>
                  <a:pt x="991906" y="2959580"/>
                </a:moveTo>
                <a:lnTo>
                  <a:pt x="2193254" y="2959580"/>
                </a:lnTo>
                <a:cubicBezTo>
                  <a:pt x="2215674" y="2959580"/>
                  <a:pt x="2233849" y="2977755"/>
                  <a:pt x="2233849" y="3000175"/>
                </a:cubicBezTo>
                <a:lnTo>
                  <a:pt x="2233849" y="3170985"/>
                </a:lnTo>
                <a:cubicBezTo>
                  <a:pt x="2233849" y="3193405"/>
                  <a:pt x="2215674" y="3211580"/>
                  <a:pt x="2193254" y="3211580"/>
                </a:cubicBezTo>
                <a:lnTo>
                  <a:pt x="991906" y="3211580"/>
                </a:lnTo>
                <a:cubicBezTo>
                  <a:pt x="969486" y="3211580"/>
                  <a:pt x="951311" y="3193405"/>
                  <a:pt x="951311" y="3170985"/>
                </a:cubicBezTo>
                <a:lnTo>
                  <a:pt x="951311" y="3000175"/>
                </a:lnTo>
                <a:cubicBezTo>
                  <a:pt x="951311" y="2977755"/>
                  <a:pt x="969486" y="2959580"/>
                  <a:pt x="991906" y="2959580"/>
                </a:cubicBezTo>
                <a:close/>
                <a:moveTo>
                  <a:pt x="1439043" y="1763796"/>
                </a:moveTo>
                <a:lnTo>
                  <a:pt x="1439043" y="2067459"/>
                </a:lnTo>
                <a:lnTo>
                  <a:pt x="1135380" y="2067459"/>
                </a:lnTo>
                <a:lnTo>
                  <a:pt x="1135380" y="2374533"/>
                </a:lnTo>
                <a:lnTo>
                  <a:pt x="1439043" y="2374533"/>
                </a:lnTo>
                <a:lnTo>
                  <a:pt x="1439043" y="2678196"/>
                </a:lnTo>
                <a:lnTo>
                  <a:pt x="1746117" y="2678196"/>
                </a:lnTo>
                <a:lnTo>
                  <a:pt x="1746117" y="2374533"/>
                </a:lnTo>
                <a:lnTo>
                  <a:pt x="2049780" y="2374533"/>
                </a:lnTo>
                <a:lnTo>
                  <a:pt x="2049780" y="2067459"/>
                </a:lnTo>
                <a:lnTo>
                  <a:pt x="1746117" y="2067459"/>
                </a:lnTo>
                <a:lnTo>
                  <a:pt x="1746117" y="1763796"/>
                </a:lnTo>
                <a:close/>
                <a:moveTo>
                  <a:pt x="128358" y="1541040"/>
                </a:moveTo>
                <a:lnTo>
                  <a:pt x="3056915" y="1550917"/>
                </a:lnTo>
                <a:cubicBezTo>
                  <a:pt x="3061111" y="2078028"/>
                  <a:pt x="2781683" y="2566719"/>
                  <a:pt x="2325284" y="2830467"/>
                </a:cubicBezTo>
                <a:lnTo>
                  <a:pt x="2182018" y="2900953"/>
                </a:lnTo>
                <a:lnTo>
                  <a:pt x="1002135" y="2900953"/>
                </a:lnTo>
                <a:cubicBezTo>
                  <a:pt x="950374" y="2879821"/>
                  <a:pt x="900231" y="2854191"/>
                  <a:pt x="851341" y="2825496"/>
                </a:cubicBezTo>
                <a:cubicBezTo>
                  <a:pt x="396732" y="2558675"/>
                  <a:pt x="120607" y="2068110"/>
                  <a:pt x="128358" y="1541040"/>
                </a:cubicBezTo>
                <a:close/>
                <a:moveTo>
                  <a:pt x="61067" y="1230414"/>
                </a:moveTo>
                <a:lnTo>
                  <a:pt x="3178933" y="1230414"/>
                </a:lnTo>
                <a:cubicBezTo>
                  <a:pt x="3212659" y="1230414"/>
                  <a:pt x="3240000" y="1257755"/>
                  <a:pt x="3240000" y="1291481"/>
                </a:cubicBezTo>
                <a:lnTo>
                  <a:pt x="3240000" y="1421347"/>
                </a:lnTo>
                <a:cubicBezTo>
                  <a:pt x="3240000" y="1455073"/>
                  <a:pt x="3212659" y="1482414"/>
                  <a:pt x="3178933" y="1482414"/>
                </a:cubicBezTo>
                <a:lnTo>
                  <a:pt x="61067" y="1482414"/>
                </a:lnTo>
                <a:cubicBezTo>
                  <a:pt x="27341" y="1482414"/>
                  <a:pt x="0" y="1455073"/>
                  <a:pt x="0" y="1421347"/>
                </a:cubicBezTo>
                <a:lnTo>
                  <a:pt x="0" y="1291481"/>
                </a:lnTo>
                <a:cubicBezTo>
                  <a:pt x="0" y="1257755"/>
                  <a:pt x="27341" y="1230414"/>
                  <a:pt x="61067" y="1230414"/>
                </a:cubicBezTo>
                <a:close/>
                <a:moveTo>
                  <a:pt x="2481726" y="315922"/>
                </a:moveTo>
                <a:lnTo>
                  <a:pt x="2862412" y="696608"/>
                </a:lnTo>
                <a:lnTo>
                  <a:pt x="2420437" y="1138584"/>
                </a:lnTo>
                <a:lnTo>
                  <a:pt x="1659064" y="1138584"/>
                </a:lnTo>
                <a:close/>
                <a:moveTo>
                  <a:pt x="2730827" y="0"/>
                </a:moveTo>
                <a:cubicBezTo>
                  <a:pt x="2765703" y="0"/>
                  <a:pt x="2800581" y="13305"/>
                  <a:pt x="2827191" y="39915"/>
                </a:cubicBezTo>
                <a:lnTo>
                  <a:pt x="3143636" y="356360"/>
                </a:lnTo>
                <a:cubicBezTo>
                  <a:pt x="3196857" y="409581"/>
                  <a:pt x="3196857" y="495868"/>
                  <a:pt x="3143636" y="549088"/>
                </a:cubicBezTo>
                <a:lnTo>
                  <a:pt x="3082882" y="609843"/>
                </a:lnTo>
                <a:cubicBezTo>
                  <a:pt x="3029661" y="663063"/>
                  <a:pt x="2943375" y="663064"/>
                  <a:pt x="2890155" y="609843"/>
                </a:cubicBezTo>
                <a:lnTo>
                  <a:pt x="2573708" y="293397"/>
                </a:lnTo>
                <a:cubicBezTo>
                  <a:pt x="2520488" y="240176"/>
                  <a:pt x="2520488" y="153889"/>
                  <a:pt x="2573708" y="100669"/>
                </a:cubicBezTo>
                <a:lnTo>
                  <a:pt x="2634463" y="39914"/>
                </a:lnTo>
                <a:cubicBezTo>
                  <a:pt x="2661073" y="13305"/>
                  <a:pt x="2695950" y="0"/>
                  <a:pt x="273082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ko-KR" altLang="en-US" sz="2700" dirty="0"/>
          </a:p>
        </p:txBody>
      </p:sp>
      <p:sp>
        <p:nvSpPr>
          <p:cNvPr id="43" name="Rounded Rectangle 40">
            <a:extLst>
              <a:ext uri="{FF2B5EF4-FFF2-40B4-BE49-F238E27FC236}">
                <a16:creationId xmlns:a16="http://schemas.microsoft.com/office/drawing/2014/main" xmlns="" id="{638E78DB-3884-4B38-9319-69CF7165586C}"/>
              </a:ext>
            </a:extLst>
          </p:cNvPr>
          <p:cNvSpPr/>
          <p:nvPr/>
        </p:nvSpPr>
        <p:spPr>
          <a:xfrm rot="2942052">
            <a:off x="5890684" y="3233177"/>
            <a:ext cx="322807" cy="343419"/>
          </a:xfrm>
          <a:custGeom>
            <a:avLst/>
            <a:gdLst/>
            <a:ahLst/>
            <a:cxnLst/>
            <a:rect l="l" t="t" r="r" b="b"/>
            <a:pathLst>
              <a:path w="3011706" h="3204001">
                <a:moveTo>
                  <a:pt x="2432249" y="1011942"/>
                </a:moveTo>
                <a:cubicBezTo>
                  <a:pt x="2423608" y="1019482"/>
                  <a:pt x="2416303" y="1028841"/>
                  <a:pt x="2410966" y="1039800"/>
                </a:cubicBezTo>
                <a:lnTo>
                  <a:pt x="1969837" y="1945620"/>
                </a:lnTo>
                <a:cubicBezTo>
                  <a:pt x="1948488" y="1989457"/>
                  <a:pt x="1966719" y="2042300"/>
                  <a:pt x="2010556" y="2063648"/>
                </a:cubicBezTo>
                <a:cubicBezTo>
                  <a:pt x="2054392" y="2084996"/>
                  <a:pt x="2107235" y="2066766"/>
                  <a:pt x="2128583" y="2022929"/>
                </a:cubicBezTo>
                <a:lnTo>
                  <a:pt x="2569712" y="1117109"/>
                </a:lnTo>
                <a:cubicBezTo>
                  <a:pt x="2591061" y="1073271"/>
                  <a:pt x="2572830" y="1020430"/>
                  <a:pt x="2528993" y="999081"/>
                </a:cubicBezTo>
                <a:cubicBezTo>
                  <a:pt x="2496115" y="983070"/>
                  <a:pt x="2458172" y="989322"/>
                  <a:pt x="2432249" y="1011942"/>
                </a:cubicBezTo>
                <a:close/>
                <a:moveTo>
                  <a:pt x="1709549" y="1044955"/>
                </a:moveTo>
                <a:cubicBezTo>
                  <a:pt x="1978186" y="735551"/>
                  <a:pt x="2446780" y="702502"/>
                  <a:pt x="2756184" y="971139"/>
                </a:cubicBezTo>
                <a:cubicBezTo>
                  <a:pt x="3065588" y="1239776"/>
                  <a:pt x="3098636" y="1708370"/>
                  <a:pt x="2830000" y="2017774"/>
                </a:cubicBezTo>
                <a:cubicBezTo>
                  <a:pt x="2561363" y="2327178"/>
                  <a:pt x="2092769" y="2360227"/>
                  <a:pt x="1783365" y="2091590"/>
                </a:cubicBezTo>
                <a:cubicBezTo>
                  <a:pt x="1473960" y="1822953"/>
                  <a:pt x="1440912" y="1354359"/>
                  <a:pt x="1709549" y="1044955"/>
                </a:cubicBezTo>
                <a:close/>
                <a:moveTo>
                  <a:pt x="208197" y="1872243"/>
                </a:moveTo>
                <a:cubicBezTo>
                  <a:pt x="195168" y="1885273"/>
                  <a:pt x="187109" y="1903273"/>
                  <a:pt x="187109" y="1923155"/>
                </a:cubicBezTo>
                <a:lnTo>
                  <a:pt x="187109" y="2715155"/>
                </a:lnTo>
                <a:cubicBezTo>
                  <a:pt x="187109" y="2754920"/>
                  <a:pt x="219344" y="2787155"/>
                  <a:pt x="259109" y="2787155"/>
                </a:cubicBezTo>
                <a:cubicBezTo>
                  <a:pt x="298874" y="2787155"/>
                  <a:pt x="331109" y="2754920"/>
                  <a:pt x="331109" y="2715155"/>
                </a:cubicBezTo>
                <a:lnTo>
                  <a:pt x="331109" y="1923155"/>
                </a:lnTo>
                <a:cubicBezTo>
                  <a:pt x="331109" y="1883390"/>
                  <a:pt x="298874" y="1851155"/>
                  <a:pt x="259109" y="1851155"/>
                </a:cubicBezTo>
                <a:cubicBezTo>
                  <a:pt x="239226" y="1851156"/>
                  <a:pt x="221226" y="1859214"/>
                  <a:pt x="208197" y="1872243"/>
                </a:cubicBezTo>
                <a:close/>
                <a:moveTo>
                  <a:pt x="0" y="1625202"/>
                </a:moveTo>
                <a:cubicBezTo>
                  <a:pt x="418057" y="1737228"/>
                  <a:pt x="858998" y="1737384"/>
                  <a:pt x="1277606" y="1625336"/>
                </a:cubicBezTo>
                <a:cubicBezTo>
                  <a:pt x="1277605" y="1938624"/>
                  <a:pt x="1277605" y="2251911"/>
                  <a:pt x="1277605" y="2565198"/>
                </a:cubicBezTo>
                <a:cubicBezTo>
                  <a:pt x="1277605" y="2917999"/>
                  <a:pt x="991603" y="3204001"/>
                  <a:pt x="638802" y="3204001"/>
                </a:cubicBezTo>
                <a:lnTo>
                  <a:pt x="638803" y="3204000"/>
                </a:lnTo>
                <a:cubicBezTo>
                  <a:pt x="286002" y="3204000"/>
                  <a:pt x="0" y="2917999"/>
                  <a:pt x="0" y="2565197"/>
                </a:cubicBezTo>
                <a:close/>
                <a:moveTo>
                  <a:pt x="208197" y="459897"/>
                </a:moveTo>
                <a:cubicBezTo>
                  <a:pt x="195167" y="472926"/>
                  <a:pt x="187109" y="490926"/>
                  <a:pt x="187109" y="510808"/>
                </a:cubicBezTo>
                <a:lnTo>
                  <a:pt x="187109" y="1302808"/>
                </a:lnTo>
                <a:cubicBezTo>
                  <a:pt x="187109" y="1342573"/>
                  <a:pt x="219344" y="1374808"/>
                  <a:pt x="259109" y="1374808"/>
                </a:cubicBezTo>
                <a:cubicBezTo>
                  <a:pt x="298874" y="1374808"/>
                  <a:pt x="331109" y="1342573"/>
                  <a:pt x="331109" y="1302808"/>
                </a:cubicBezTo>
                <a:lnTo>
                  <a:pt x="331109" y="510808"/>
                </a:lnTo>
                <a:cubicBezTo>
                  <a:pt x="331109" y="471043"/>
                  <a:pt x="298874" y="438808"/>
                  <a:pt x="259109" y="438808"/>
                </a:cubicBezTo>
                <a:cubicBezTo>
                  <a:pt x="239226" y="438808"/>
                  <a:pt x="221226" y="446867"/>
                  <a:pt x="208197" y="459897"/>
                </a:cubicBezTo>
                <a:close/>
                <a:moveTo>
                  <a:pt x="187101" y="187101"/>
                </a:moveTo>
                <a:cubicBezTo>
                  <a:pt x="302701" y="71501"/>
                  <a:pt x="462402" y="0"/>
                  <a:pt x="638803" y="0"/>
                </a:cubicBezTo>
                <a:cubicBezTo>
                  <a:pt x="991604" y="0"/>
                  <a:pt x="1277606" y="286002"/>
                  <a:pt x="1277606" y="638803"/>
                </a:cubicBezTo>
                <a:lnTo>
                  <a:pt x="1277606" y="1497764"/>
                </a:lnTo>
                <a:cubicBezTo>
                  <a:pt x="859958" y="1616355"/>
                  <a:pt x="417375" y="1616210"/>
                  <a:pt x="0" y="1498771"/>
                </a:cubicBezTo>
                <a:lnTo>
                  <a:pt x="0" y="638803"/>
                </a:lnTo>
                <a:cubicBezTo>
                  <a:pt x="0" y="462403"/>
                  <a:pt x="71500" y="302702"/>
                  <a:pt x="187101" y="18710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ko-KR" altLang="en-US" sz="2700" dirty="0"/>
          </a:p>
        </p:txBody>
      </p:sp>
      <p:sp>
        <p:nvSpPr>
          <p:cNvPr id="44" name="Rounded Rectangle 17">
            <a:extLst>
              <a:ext uri="{FF2B5EF4-FFF2-40B4-BE49-F238E27FC236}">
                <a16:creationId xmlns:a16="http://schemas.microsoft.com/office/drawing/2014/main" xmlns="" id="{BE706621-8173-4DC6-B406-79CAACF93DA8}"/>
              </a:ext>
            </a:extLst>
          </p:cNvPr>
          <p:cNvSpPr>
            <a:spLocks noChangeAspect="1"/>
          </p:cNvSpPr>
          <p:nvPr/>
        </p:nvSpPr>
        <p:spPr>
          <a:xfrm>
            <a:off x="5910504" y="2386504"/>
            <a:ext cx="232363" cy="369707"/>
          </a:xfrm>
          <a:custGeom>
            <a:avLst/>
            <a:gdLst/>
            <a:ahLst/>
            <a:cxnLst/>
            <a:rect l="l" t="t" r="r" b="b"/>
            <a:pathLst>
              <a:path w="2016224" h="3207971">
                <a:moveTo>
                  <a:pt x="854575" y="1382799"/>
                </a:moveTo>
                <a:lnTo>
                  <a:pt x="854575" y="1686462"/>
                </a:lnTo>
                <a:lnTo>
                  <a:pt x="550912" y="1686462"/>
                </a:lnTo>
                <a:lnTo>
                  <a:pt x="550912" y="1993536"/>
                </a:lnTo>
                <a:lnTo>
                  <a:pt x="854575" y="1993536"/>
                </a:lnTo>
                <a:lnTo>
                  <a:pt x="854575" y="2297199"/>
                </a:lnTo>
                <a:lnTo>
                  <a:pt x="1161649" y="2297199"/>
                </a:lnTo>
                <a:lnTo>
                  <a:pt x="1161649" y="1993536"/>
                </a:lnTo>
                <a:lnTo>
                  <a:pt x="1465312" y="1993536"/>
                </a:lnTo>
                <a:lnTo>
                  <a:pt x="1465312" y="1686462"/>
                </a:lnTo>
                <a:lnTo>
                  <a:pt x="1161649" y="1686462"/>
                </a:lnTo>
                <a:lnTo>
                  <a:pt x="1161649" y="1382799"/>
                </a:lnTo>
                <a:close/>
                <a:moveTo>
                  <a:pt x="397285" y="941591"/>
                </a:moveTo>
                <a:lnTo>
                  <a:pt x="1618940" y="941591"/>
                </a:lnTo>
                <a:lnTo>
                  <a:pt x="1618940" y="2738407"/>
                </a:lnTo>
                <a:lnTo>
                  <a:pt x="397285" y="2738407"/>
                </a:lnTo>
                <a:close/>
                <a:moveTo>
                  <a:pt x="305673" y="849979"/>
                </a:moveTo>
                <a:lnTo>
                  <a:pt x="305673" y="2830019"/>
                </a:lnTo>
                <a:lnTo>
                  <a:pt x="1710552" y="2830019"/>
                </a:lnTo>
                <a:lnTo>
                  <a:pt x="1710552" y="849979"/>
                </a:lnTo>
                <a:close/>
                <a:moveTo>
                  <a:pt x="240515" y="472027"/>
                </a:moveTo>
                <a:lnTo>
                  <a:pt x="1775709" y="472027"/>
                </a:lnTo>
                <a:cubicBezTo>
                  <a:pt x="1908542" y="472027"/>
                  <a:pt x="2016224" y="579709"/>
                  <a:pt x="2016224" y="712542"/>
                </a:cubicBezTo>
                <a:lnTo>
                  <a:pt x="2016224" y="2967456"/>
                </a:lnTo>
                <a:cubicBezTo>
                  <a:pt x="2016224" y="3100289"/>
                  <a:pt x="1908542" y="3207971"/>
                  <a:pt x="1775709" y="3207971"/>
                </a:cubicBezTo>
                <a:lnTo>
                  <a:pt x="240515" y="3207971"/>
                </a:lnTo>
                <a:cubicBezTo>
                  <a:pt x="107682" y="3207971"/>
                  <a:pt x="0" y="3100289"/>
                  <a:pt x="0" y="2967456"/>
                </a:cubicBezTo>
                <a:lnTo>
                  <a:pt x="0" y="712542"/>
                </a:lnTo>
                <a:cubicBezTo>
                  <a:pt x="0" y="579709"/>
                  <a:pt x="107682" y="472027"/>
                  <a:pt x="240515" y="472027"/>
                </a:cubicBezTo>
                <a:close/>
                <a:moveTo>
                  <a:pt x="515787" y="0"/>
                </a:moveTo>
                <a:lnTo>
                  <a:pt x="1500437" y="0"/>
                </a:lnTo>
                <a:cubicBezTo>
                  <a:pt x="1541893" y="0"/>
                  <a:pt x="1575500" y="33607"/>
                  <a:pt x="1575500" y="75063"/>
                </a:cubicBezTo>
                <a:lnTo>
                  <a:pt x="1575500" y="367990"/>
                </a:lnTo>
                <a:lnTo>
                  <a:pt x="440724" y="367990"/>
                </a:lnTo>
                <a:lnTo>
                  <a:pt x="440724" y="75063"/>
                </a:lnTo>
                <a:cubicBezTo>
                  <a:pt x="440724" y="33607"/>
                  <a:pt x="474331" y="0"/>
                  <a:pt x="51578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ko-KR" altLang="en-US" sz="2700" dirty="0"/>
          </a:p>
        </p:txBody>
      </p:sp>
      <p:pic>
        <p:nvPicPr>
          <p:cNvPr id="37" name="عنصر نائب للصورة 36" descr="images.jpg"/>
          <p:cNvPicPr>
            <a:picLocks noGrp="1" noChangeAspect="1"/>
          </p:cNvPicPr>
          <p:nvPr>
            <p:ph type="pic" sz="quarter" idx="10"/>
          </p:nvPr>
        </p:nvPicPr>
        <p:blipFill>
          <a:blip r:embed="rId2"/>
          <a:srcRect l="28664" r="28664"/>
          <a:stretch>
            <a:fillRect/>
          </a:stretch>
        </p:blipFill>
        <p:spPr/>
      </p:pic>
      <p:sp>
        <p:nvSpPr>
          <p:cNvPr id="27" name="TextBox 111"/>
          <p:cNvSpPr txBox="1"/>
          <p:nvPr/>
        </p:nvSpPr>
        <p:spPr>
          <a:xfrm>
            <a:off x="6416318" y="4646321"/>
            <a:ext cx="5775682" cy="1077218"/>
          </a:xfrm>
          <a:prstGeom prst="rect">
            <a:avLst/>
          </a:prstGeom>
          <a:noFill/>
        </p:spPr>
        <p:txBody>
          <a:bodyPr wrap="square" rtlCol="0">
            <a:spAutoFit/>
          </a:bodyPr>
          <a:lstStyle/>
          <a:p>
            <a:pPr lvl="0" fontAlgn="base"/>
            <a:r>
              <a:rPr lang="en-US" sz="3200" dirty="0" smtClean="0">
                <a:solidFill>
                  <a:schemeClr val="bg2">
                    <a:lumMod val="25000"/>
                  </a:schemeClr>
                </a:solidFill>
              </a:rPr>
              <a:t>Privacy not </a:t>
            </a:r>
            <a:r>
              <a:rPr lang="en-US" sz="3200" dirty="0" smtClean="0">
                <a:solidFill>
                  <a:schemeClr val="bg2">
                    <a:lumMod val="25000"/>
                  </a:schemeClr>
                </a:solidFill>
              </a:rPr>
              <a:t>Guaranteed for online part</a:t>
            </a:r>
            <a:endParaRPr lang="en-US" sz="3200" dirty="0">
              <a:solidFill>
                <a:schemeClr val="bg2">
                  <a:lumMod val="25000"/>
                </a:schemeClr>
              </a:solidFill>
            </a:endParaRPr>
          </a:p>
        </p:txBody>
      </p:sp>
      <p:sp>
        <p:nvSpPr>
          <p:cNvPr id="28" name="Oval 109"/>
          <p:cNvSpPr/>
          <p:nvPr/>
        </p:nvSpPr>
        <p:spPr>
          <a:xfrm>
            <a:off x="5751792" y="5942733"/>
            <a:ext cx="566803" cy="56680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ko-KR" altLang="en-US" sz="2700" dirty="0">
              <a:solidFill>
                <a:schemeClr val="tx1">
                  <a:lumMod val="75000"/>
                  <a:lumOff val="25000"/>
                </a:schemeClr>
              </a:solidFill>
            </a:endParaRPr>
          </a:p>
        </p:txBody>
      </p:sp>
      <p:sp>
        <p:nvSpPr>
          <p:cNvPr id="34" name="TextBox 111"/>
          <p:cNvSpPr txBox="1"/>
          <p:nvPr/>
        </p:nvSpPr>
        <p:spPr>
          <a:xfrm>
            <a:off x="6403619" y="5916321"/>
            <a:ext cx="5098164" cy="461665"/>
          </a:xfrm>
          <a:prstGeom prst="rect">
            <a:avLst/>
          </a:prstGeom>
          <a:noFill/>
        </p:spPr>
        <p:txBody>
          <a:bodyPr wrap="square" rtlCol="0">
            <a:spAutoFit/>
          </a:bodyPr>
          <a:lstStyle/>
          <a:p>
            <a:r>
              <a:rPr lang="en-US" altLang="ko-KR" sz="2400" b="1" dirty="0" smtClean="0">
                <a:solidFill>
                  <a:schemeClr val="tx1">
                    <a:lumMod val="75000"/>
                    <a:lumOff val="25000"/>
                  </a:schemeClr>
                </a:solidFill>
                <a:cs typeface="Arial" pitchFamily="34" charset="0"/>
              </a:rPr>
              <a:t>Late delivery</a:t>
            </a:r>
          </a:p>
        </p:txBody>
      </p:sp>
      <p:sp>
        <p:nvSpPr>
          <p:cNvPr id="36" name="Rounded Rectangle 40">
            <a:extLst>
              <a:ext uri="{FF2B5EF4-FFF2-40B4-BE49-F238E27FC236}">
                <a16:creationId xmlns:a16="http://schemas.microsoft.com/office/drawing/2014/main" xmlns="" id="{638E78DB-3884-4B38-9319-69CF7165586C}"/>
              </a:ext>
            </a:extLst>
          </p:cNvPr>
          <p:cNvSpPr/>
          <p:nvPr/>
        </p:nvSpPr>
        <p:spPr>
          <a:xfrm rot="2942052">
            <a:off x="5865284" y="6090677"/>
            <a:ext cx="322807" cy="343419"/>
          </a:xfrm>
          <a:custGeom>
            <a:avLst/>
            <a:gdLst/>
            <a:ahLst/>
            <a:cxnLst/>
            <a:rect l="l" t="t" r="r" b="b"/>
            <a:pathLst>
              <a:path w="3011706" h="3204001">
                <a:moveTo>
                  <a:pt x="2432249" y="1011942"/>
                </a:moveTo>
                <a:cubicBezTo>
                  <a:pt x="2423608" y="1019482"/>
                  <a:pt x="2416303" y="1028841"/>
                  <a:pt x="2410966" y="1039800"/>
                </a:cubicBezTo>
                <a:lnTo>
                  <a:pt x="1969837" y="1945620"/>
                </a:lnTo>
                <a:cubicBezTo>
                  <a:pt x="1948488" y="1989457"/>
                  <a:pt x="1966719" y="2042300"/>
                  <a:pt x="2010556" y="2063648"/>
                </a:cubicBezTo>
                <a:cubicBezTo>
                  <a:pt x="2054392" y="2084996"/>
                  <a:pt x="2107235" y="2066766"/>
                  <a:pt x="2128583" y="2022929"/>
                </a:cubicBezTo>
                <a:lnTo>
                  <a:pt x="2569712" y="1117109"/>
                </a:lnTo>
                <a:cubicBezTo>
                  <a:pt x="2591061" y="1073271"/>
                  <a:pt x="2572830" y="1020430"/>
                  <a:pt x="2528993" y="999081"/>
                </a:cubicBezTo>
                <a:cubicBezTo>
                  <a:pt x="2496115" y="983070"/>
                  <a:pt x="2458172" y="989322"/>
                  <a:pt x="2432249" y="1011942"/>
                </a:cubicBezTo>
                <a:close/>
                <a:moveTo>
                  <a:pt x="1709549" y="1044955"/>
                </a:moveTo>
                <a:cubicBezTo>
                  <a:pt x="1978186" y="735551"/>
                  <a:pt x="2446780" y="702502"/>
                  <a:pt x="2756184" y="971139"/>
                </a:cubicBezTo>
                <a:cubicBezTo>
                  <a:pt x="3065588" y="1239776"/>
                  <a:pt x="3098636" y="1708370"/>
                  <a:pt x="2830000" y="2017774"/>
                </a:cubicBezTo>
                <a:cubicBezTo>
                  <a:pt x="2561363" y="2327178"/>
                  <a:pt x="2092769" y="2360227"/>
                  <a:pt x="1783365" y="2091590"/>
                </a:cubicBezTo>
                <a:cubicBezTo>
                  <a:pt x="1473960" y="1822953"/>
                  <a:pt x="1440912" y="1354359"/>
                  <a:pt x="1709549" y="1044955"/>
                </a:cubicBezTo>
                <a:close/>
                <a:moveTo>
                  <a:pt x="208197" y="1872243"/>
                </a:moveTo>
                <a:cubicBezTo>
                  <a:pt x="195168" y="1885273"/>
                  <a:pt x="187109" y="1903273"/>
                  <a:pt x="187109" y="1923155"/>
                </a:cubicBezTo>
                <a:lnTo>
                  <a:pt x="187109" y="2715155"/>
                </a:lnTo>
                <a:cubicBezTo>
                  <a:pt x="187109" y="2754920"/>
                  <a:pt x="219344" y="2787155"/>
                  <a:pt x="259109" y="2787155"/>
                </a:cubicBezTo>
                <a:cubicBezTo>
                  <a:pt x="298874" y="2787155"/>
                  <a:pt x="331109" y="2754920"/>
                  <a:pt x="331109" y="2715155"/>
                </a:cubicBezTo>
                <a:lnTo>
                  <a:pt x="331109" y="1923155"/>
                </a:lnTo>
                <a:cubicBezTo>
                  <a:pt x="331109" y="1883390"/>
                  <a:pt x="298874" y="1851155"/>
                  <a:pt x="259109" y="1851155"/>
                </a:cubicBezTo>
                <a:cubicBezTo>
                  <a:pt x="239226" y="1851156"/>
                  <a:pt x="221226" y="1859214"/>
                  <a:pt x="208197" y="1872243"/>
                </a:cubicBezTo>
                <a:close/>
                <a:moveTo>
                  <a:pt x="0" y="1625202"/>
                </a:moveTo>
                <a:cubicBezTo>
                  <a:pt x="418057" y="1737228"/>
                  <a:pt x="858998" y="1737384"/>
                  <a:pt x="1277606" y="1625336"/>
                </a:cubicBezTo>
                <a:cubicBezTo>
                  <a:pt x="1277605" y="1938624"/>
                  <a:pt x="1277605" y="2251911"/>
                  <a:pt x="1277605" y="2565198"/>
                </a:cubicBezTo>
                <a:cubicBezTo>
                  <a:pt x="1277605" y="2917999"/>
                  <a:pt x="991603" y="3204001"/>
                  <a:pt x="638802" y="3204001"/>
                </a:cubicBezTo>
                <a:lnTo>
                  <a:pt x="638803" y="3204000"/>
                </a:lnTo>
                <a:cubicBezTo>
                  <a:pt x="286002" y="3204000"/>
                  <a:pt x="0" y="2917999"/>
                  <a:pt x="0" y="2565197"/>
                </a:cubicBezTo>
                <a:close/>
                <a:moveTo>
                  <a:pt x="208197" y="459897"/>
                </a:moveTo>
                <a:cubicBezTo>
                  <a:pt x="195167" y="472926"/>
                  <a:pt x="187109" y="490926"/>
                  <a:pt x="187109" y="510808"/>
                </a:cubicBezTo>
                <a:lnTo>
                  <a:pt x="187109" y="1302808"/>
                </a:lnTo>
                <a:cubicBezTo>
                  <a:pt x="187109" y="1342573"/>
                  <a:pt x="219344" y="1374808"/>
                  <a:pt x="259109" y="1374808"/>
                </a:cubicBezTo>
                <a:cubicBezTo>
                  <a:pt x="298874" y="1374808"/>
                  <a:pt x="331109" y="1342573"/>
                  <a:pt x="331109" y="1302808"/>
                </a:cubicBezTo>
                <a:lnTo>
                  <a:pt x="331109" y="510808"/>
                </a:lnTo>
                <a:cubicBezTo>
                  <a:pt x="331109" y="471043"/>
                  <a:pt x="298874" y="438808"/>
                  <a:pt x="259109" y="438808"/>
                </a:cubicBezTo>
                <a:cubicBezTo>
                  <a:pt x="239226" y="438808"/>
                  <a:pt x="221226" y="446867"/>
                  <a:pt x="208197" y="459897"/>
                </a:cubicBezTo>
                <a:close/>
                <a:moveTo>
                  <a:pt x="187101" y="187101"/>
                </a:moveTo>
                <a:cubicBezTo>
                  <a:pt x="302701" y="71501"/>
                  <a:pt x="462402" y="0"/>
                  <a:pt x="638803" y="0"/>
                </a:cubicBezTo>
                <a:cubicBezTo>
                  <a:pt x="991604" y="0"/>
                  <a:pt x="1277606" y="286002"/>
                  <a:pt x="1277606" y="638803"/>
                </a:cubicBezTo>
                <a:lnTo>
                  <a:pt x="1277606" y="1497764"/>
                </a:lnTo>
                <a:cubicBezTo>
                  <a:pt x="859958" y="1616355"/>
                  <a:pt x="417375" y="1616210"/>
                  <a:pt x="0" y="1498771"/>
                </a:cubicBezTo>
                <a:lnTo>
                  <a:pt x="0" y="638803"/>
                </a:lnTo>
                <a:cubicBezTo>
                  <a:pt x="0" y="462403"/>
                  <a:pt x="71500" y="302702"/>
                  <a:pt x="187101" y="18710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ko-KR" altLang="en-US" sz="2700" dirty="0"/>
          </a:p>
        </p:txBody>
      </p:sp>
    </p:spTree>
    <p:extLst>
      <p:ext uri="{BB962C8B-B14F-4D97-AF65-F5344CB8AC3E}">
        <p14:creationId xmlns:p14="http://schemas.microsoft.com/office/powerpoint/2010/main" xmlns="" val="303348745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ight Triangle 3"/>
          <p:cNvSpPr/>
          <p:nvPr/>
        </p:nvSpPr>
        <p:spPr>
          <a:xfrm>
            <a:off x="0" y="0"/>
            <a:ext cx="2063552" cy="685800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2" tIns="60956" rIns="121912" bIns="60956" rtlCol="0" anchor="ctr"/>
          <a:lstStyle/>
          <a:p>
            <a:pPr algn="ctr"/>
            <a:endParaRPr lang="ko-KR" altLang="en-US"/>
          </a:p>
        </p:txBody>
      </p:sp>
      <p:sp>
        <p:nvSpPr>
          <p:cNvPr id="3" name="Title 2"/>
          <p:cNvSpPr txBox="1">
            <a:spLocks/>
          </p:cNvSpPr>
          <p:nvPr/>
        </p:nvSpPr>
        <p:spPr>
          <a:xfrm>
            <a:off x="2560320" y="356660"/>
            <a:ext cx="8662347" cy="768085"/>
          </a:xfrm>
          <a:prstGeom prst="rect">
            <a:avLst/>
          </a:prstGeom>
        </p:spPr>
        <p:txBody>
          <a:bodyPr lIns="121912" tIns="60956" rIns="121912" bIns="60956" anchor="ctr"/>
          <a:lstStyle>
            <a:lvl1pPr algn="ctr" defTabSz="914400" rtl="0" eaLnBrk="1" latinLnBrk="1" hangingPunct="1">
              <a:spcBef>
                <a:spcPct val="0"/>
              </a:spcBef>
              <a:buNone/>
              <a:defRPr sz="4400" kern="1200">
                <a:solidFill>
                  <a:schemeClr val="tx1"/>
                </a:solidFill>
                <a:latin typeface="+mj-lt"/>
                <a:ea typeface="+mj-ea"/>
                <a:cs typeface="+mj-cs"/>
              </a:defRPr>
            </a:lvl1pPr>
          </a:lstStyle>
          <a:p>
            <a:pPr algn="l"/>
            <a:r>
              <a:rPr lang="en-US" sz="4000" dirty="0" smtClean="0">
                <a:solidFill>
                  <a:schemeClr val="bg1">
                    <a:lumMod val="95000"/>
                  </a:schemeClr>
                </a:solidFill>
                <a:cs typeface="Arial" pitchFamily="34" charset="0"/>
              </a:rPr>
              <a:t>Future aims</a:t>
            </a:r>
            <a:endParaRPr lang="en-US" sz="4000" dirty="0">
              <a:solidFill>
                <a:schemeClr val="bg1">
                  <a:lumMod val="95000"/>
                </a:schemeClr>
              </a:solidFill>
              <a:cs typeface="Arial" pitchFamily="34" charset="0"/>
            </a:endParaRPr>
          </a:p>
        </p:txBody>
      </p:sp>
      <p:sp>
        <p:nvSpPr>
          <p:cNvPr id="5" name="Right Triangle 4"/>
          <p:cNvSpPr/>
          <p:nvPr/>
        </p:nvSpPr>
        <p:spPr>
          <a:xfrm rot="10800000">
            <a:off x="11351168" y="0"/>
            <a:ext cx="836288" cy="2660915"/>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2" tIns="60956" rIns="121912" bIns="60956" rtlCol="0" anchor="ctr"/>
          <a:lstStyle/>
          <a:p>
            <a:pPr algn="ctr"/>
            <a:endParaRPr lang="ko-KR" altLang="en-US"/>
          </a:p>
        </p:txBody>
      </p:sp>
      <p:sp>
        <p:nvSpPr>
          <p:cNvPr id="7" name="Rectangle 6"/>
          <p:cNvSpPr/>
          <p:nvPr/>
        </p:nvSpPr>
        <p:spPr>
          <a:xfrm>
            <a:off x="3829844" y="1212622"/>
            <a:ext cx="7392821" cy="864097"/>
          </a:xfrm>
          <a:prstGeom prst="rect">
            <a:avLst/>
          </a:prstGeom>
          <a:noFill/>
          <a:ln>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12" tIns="60956" rIns="121912" bIns="60956" rtlCol="0" anchor="ctr"/>
          <a:lstStyle/>
          <a:p>
            <a:pPr algn="ctr"/>
            <a:endParaRPr lang="ko-KR" altLang="en-US"/>
          </a:p>
        </p:txBody>
      </p:sp>
      <p:sp>
        <p:nvSpPr>
          <p:cNvPr id="9" name="Rectangle 8"/>
          <p:cNvSpPr/>
          <p:nvPr/>
        </p:nvSpPr>
        <p:spPr>
          <a:xfrm>
            <a:off x="3880644" y="2199650"/>
            <a:ext cx="7392821" cy="864097"/>
          </a:xfrm>
          <a:prstGeom prst="rect">
            <a:avLst/>
          </a:prstGeom>
          <a:noFill/>
          <a:ln>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12" tIns="60956" rIns="121912" bIns="60956" rtlCol="0" anchor="ctr"/>
          <a:lstStyle/>
          <a:p>
            <a:pPr algn="ctr"/>
            <a:endParaRPr lang="ko-KR" altLang="en-US"/>
          </a:p>
        </p:txBody>
      </p:sp>
      <p:sp>
        <p:nvSpPr>
          <p:cNvPr id="10" name="Rectangle 9"/>
          <p:cNvSpPr/>
          <p:nvPr/>
        </p:nvSpPr>
        <p:spPr>
          <a:xfrm>
            <a:off x="3880644" y="3351778"/>
            <a:ext cx="7392821" cy="864097"/>
          </a:xfrm>
          <a:prstGeom prst="rect">
            <a:avLst/>
          </a:prstGeom>
          <a:noFill/>
          <a:ln>
            <a:solidFill>
              <a:schemeClr val="accent3"/>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12" tIns="60956" rIns="121912" bIns="60956" rtlCol="0" anchor="ctr"/>
          <a:lstStyle/>
          <a:p>
            <a:pPr algn="ctr"/>
            <a:endParaRPr lang="ko-KR" altLang="en-US"/>
          </a:p>
        </p:txBody>
      </p:sp>
      <p:sp>
        <p:nvSpPr>
          <p:cNvPr id="8" name="Right Triangle 7"/>
          <p:cNvSpPr/>
          <p:nvPr/>
        </p:nvSpPr>
        <p:spPr>
          <a:xfrm rot="5400000">
            <a:off x="3835996" y="1207940"/>
            <a:ext cx="871173" cy="871173"/>
          </a:xfrm>
          <a:prstGeom prst="rtTriangle">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12" tIns="60956" rIns="121912" bIns="60956" rtlCol="0" anchor="ctr"/>
          <a:lstStyle/>
          <a:p>
            <a:pPr algn="ctr"/>
            <a:endParaRPr lang="ko-KR" altLang="en-US"/>
          </a:p>
        </p:txBody>
      </p:sp>
      <p:sp>
        <p:nvSpPr>
          <p:cNvPr id="13" name="Right Triangle 12"/>
          <p:cNvSpPr/>
          <p:nvPr/>
        </p:nvSpPr>
        <p:spPr>
          <a:xfrm rot="5400000">
            <a:off x="3880644" y="2192572"/>
            <a:ext cx="871173" cy="871173"/>
          </a:xfrm>
          <a:prstGeom prst="rtTriangle">
            <a:avLst/>
          </a:pr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12" tIns="60956" rIns="121912" bIns="60956" rtlCol="0" anchor="ctr"/>
          <a:lstStyle/>
          <a:p>
            <a:pPr algn="ctr"/>
            <a:endParaRPr lang="ko-KR" altLang="en-US"/>
          </a:p>
        </p:txBody>
      </p:sp>
      <p:sp>
        <p:nvSpPr>
          <p:cNvPr id="14" name="Right Triangle 13"/>
          <p:cNvSpPr/>
          <p:nvPr/>
        </p:nvSpPr>
        <p:spPr>
          <a:xfrm rot="5400000">
            <a:off x="3874492" y="3342304"/>
            <a:ext cx="871173" cy="871173"/>
          </a:xfrm>
          <a:prstGeom prst="rtTriangle">
            <a:avLst/>
          </a:prstGeom>
          <a:solidFill>
            <a:schemeClr val="accent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12" tIns="60956" rIns="121912" bIns="60956" rtlCol="0" anchor="ctr"/>
          <a:lstStyle/>
          <a:p>
            <a:pPr algn="ctr"/>
            <a:endParaRPr lang="ko-KR" altLang="en-US"/>
          </a:p>
        </p:txBody>
      </p:sp>
      <p:sp>
        <p:nvSpPr>
          <p:cNvPr id="16" name="TextBox 15"/>
          <p:cNvSpPr txBox="1"/>
          <p:nvPr/>
        </p:nvSpPr>
        <p:spPr>
          <a:xfrm>
            <a:off x="3779045" y="1167411"/>
            <a:ext cx="571715" cy="615553"/>
          </a:xfrm>
          <a:prstGeom prst="rect">
            <a:avLst/>
          </a:prstGeom>
          <a:noFill/>
        </p:spPr>
        <p:txBody>
          <a:bodyPr wrap="square" lIns="121912" tIns="60956" rIns="121912" bIns="60956" rtlCol="0">
            <a:spAutoFit/>
          </a:bodyPr>
          <a:lstStyle/>
          <a:p>
            <a:pPr algn="ctr"/>
            <a:r>
              <a:rPr lang="en-US" altLang="ko-KR" sz="3200" b="1" dirty="0">
                <a:solidFill>
                  <a:schemeClr val="bg1"/>
                </a:solidFill>
                <a:cs typeface="Arial" pitchFamily="34" charset="0"/>
              </a:rPr>
              <a:t>1</a:t>
            </a:r>
            <a:endParaRPr lang="ko-KR" altLang="en-US" sz="3200" b="1" dirty="0">
              <a:solidFill>
                <a:schemeClr val="bg1"/>
              </a:solidFill>
              <a:cs typeface="Arial" pitchFamily="34" charset="0"/>
            </a:endParaRPr>
          </a:p>
        </p:txBody>
      </p:sp>
      <p:sp>
        <p:nvSpPr>
          <p:cNvPr id="17" name="TextBox 16"/>
          <p:cNvSpPr txBox="1"/>
          <p:nvPr/>
        </p:nvSpPr>
        <p:spPr>
          <a:xfrm>
            <a:off x="3829845" y="2140350"/>
            <a:ext cx="571715" cy="615553"/>
          </a:xfrm>
          <a:prstGeom prst="rect">
            <a:avLst/>
          </a:prstGeom>
          <a:noFill/>
        </p:spPr>
        <p:txBody>
          <a:bodyPr wrap="square" lIns="121912" tIns="60956" rIns="121912" bIns="60956" rtlCol="0">
            <a:spAutoFit/>
          </a:bodyPr>
          <a:lstStyle/>
          <a:p>
            <a:pPr algn="ctr"/>
            <a:r>
              <a:rPr lang="en-US" altLang="ko-KR" sz="3200" b="1" dirty="0">
                <a:solidFill>
                  <a:schemeClr val="bg1"/>
                </a:solidFill>
                <a:cs typeface="Arial" pitchFamily="34" charset="0"/>
              </a:rPr>
              <a:t>2</a:t>
            </a:r>
            <a:endParaRPr lang="ko-KR" altLang="en-US" sz="3200" b="1" dirty="0">
              <a:solidFill>
                <a:schemeClr val="bg1"/>
              </a:solidFill>
              <a:cs typeface="Arial" pitchFamily="34" charset="0"/>
            </a:endParaRPr>
          </a:p>
        </p:txBody>
      </p:sp>
      <p:sp>
        <p:nvSpPr>
          <p:cNvPr id="18" name="TextBox 17"/>
          <p:cNvSpPr txBox="1"/>
          <p:nvPr/>
        </p:nvSpPr>
        <p:spPr>
          <a:xfrm>
            <a:off x="3829845" y="3303789"/>
            <a:ext cx="571715" cy="615553"/>
          </a:xfrm>
          <a:prstGeom prst="rect">
            <a:avLst/>
          </a:prstGeom>
          <a:noFill/>
        </p:spPr>
        <p:txBody>
          <a:bodyPr wrap="square" lIns="121912" tIns="60956" rIns="121912" bIns="60956" rtlCol="0">
            <a:spAutoFit/>
          </a:bodyPr>
          <a:lstStyle/>
          <a:p>
            <a:pPr algn="ctr"/>
            <a:r>
              <a:rPr lang="en-US" altLang="ko-KR" sz="3200" b="1" dirty="0">
                <a:solidFill>
                  <a:schemeClr val="bg1"/>
                </a:solidFill>
                <a:cs typeface="Arial" pitchFamily="34" charset="0"/>
              </a:rPr>
              <a:t>3</a:t>
            </a:r>
            <a:endParaRPr lang="ko-KR" altLang="en-US" sz="3200" b="1" dirty="0">
              <a:solidFill>
                <a:schemeClr val="bg1"/>
              </a:solidFill>
              <a:cs typeface="Arial" pitchFamily="34" charset="0"/>
            </a:endParaRPr>
          </a:p>
        </p:txBody>
      </p:sp>
      <p:sp>
        <p:nvSpPr>
          <p:cNvPr id="21" name="TextBox 20"/>
          <p:cNvSpPr txBox="1"/>
          <p:nvPr/>
        </p:nvSpPr>
        <p:spPr>
          <a:xfrm>
            <a:off x="4694342" y="1364927"/>
            <a:ext cx="6258653" cy="523218"/>
          </a:xfrm>
          <a:prstGeom prst="rect">
            <a:avLst/>
          </a:prstGeom>
          <a:noFill/>
        </p:spPr>
        <p:txBody>
          <a:bodyPr wrap="square" lIns="91438" tIns="45719" rIns="91438" bIns="45719" rtlCol="0">
            <a:spAutoFit/>
          </a:bodyPr>
          <a:lstStyle/>
          <a:p>
            <a:r>
              <a:rPr lang="en-US" altLang="ko-KR" sz="2800" b="1" dirty="0" smtClean="0">
                <a:solidFill>
                  <a:schemeClr val="tx1">
                    <a:lumMod val="65000"/>
                    <a:lumOff val="35000"/>
                  </a:schemeClr>
                </a:solidFill>
                <a:cs typeface="Arial" pitchFamily="34" charset="0"/>
              </a:rPr>
              <a:t>Improve performance</a:t>
            </a:r>
            <a:endParaRPr lang="ko-KR" altLang="en-US" sz="2800" b="1" dirty="0">
              <a:solidFill>
                <a:schemeClr val="tx1">
                  <a:lumMod val="65000"/>
                  <a:lumOff val="35000"/>
                </a:schemeClr>
              </a:solidFill>
              <a:cs typeface="Arial" pitchFamily="34" charset="0"/>
            </a:endParaRPr>
          </a:p>
        </p:txBody>
      </p:sp>
      <p:sp>
        <p:nvSpPr>
          <p:cNvPr id="24" name="TextBox 23"/>
          <p:cNvSpPr txBox="1"/>
          <p:nvPr/>
        </p:nvSpPr>
        <p:spPr>
          <a:xfrm>
            <a:off x="4797392" y="2450870"/>
            <a:ext cx="6258653" cy="523218"/>
          </a:xfrm>
          <a:prstGeom prst="rect">
            <a:avLst/>
          </a:prstGeom>
          <a:noFill/>
        </p:spPr>
        <p:txBody>
          <a:bodyPr wrap="square" lIns="91438" tIns="45719" rIns="91438" bIns="45719" rtlCol="0">
            <a:spAutoFit/>
          </a:bodyPr>
          <a:lstStyle/>
          <a:p>
            <a:r>
              <a:rPr lang="en-US" altLang="ko-KR" sz="2800" b="1" dirty="0" err="1" smtClean="0">
                <a:solidFill>
                  <a:schemeClr val="tx1">
                    <a:lumMod val="75000"/>
                    <a:lumOff val="25000"/>
                  </a:schemeClr>
                </a:solidFill>
                <a:cs typeface="Arial" pitchFamily="34" charset="0"/>
              </a:rPr>
              <a:t>gui</a:t>
            </a:r>
            <a:endParaRPr lang="ko-KR" altLang="en-US" sz="2400" b="1" dirty="0">
              <a:solidFill>
                <a:schemeClr val="tx1">
                  <a:lumMod val="75000"/>
                  <a:lumOff val="25000"/>
                </a:schemeClr>
              </a:solidFill>
              <a:cs typeface="Arial" pitchFamily="34" charset="0"/>
            </a:endParaRPr>
          </a:p>
        </p:txBody>
      </p:sp>
      <p:sp>
        <p:nvSpPr>
          <p:cNvPr id="28" name="TextBox 27"/>
          <p:cNvSpPr txBox="1"/>
          <p:nvPr/>
        </p:nvSpPr>
        <p:spPr>
          <a:xfrm>
            <a:off x="4721192" y="3527930"/>
            <a:ext cx="6258653" cy="461665"/>
          </a:xfrm>
          <a:prstGeom prst="rect">
            <a:avLst/>
          </a:prstGeom>
          <a:noFill/>
        </p:spPr>
        <p:txBody>
          <a:bodyPr wrap="square" lIns="91438" tIns="45719" rIns="91438" bIns="45719" rtlCol="0">
            <a:spAutoFit/>
          </a:bodyPr>
          <a:lstStyle/>
          <a:p>
            <a:r>
              <a:rPr lang="en-US" altLang="ko-KR" sz="2400" b="1" dirty="0" smtClean="0">
                <a:solidFill>
                  <a:schemeClr val="tx1">
                    <a:lumMod val="75000"/>
                    <a:lumOff val="25000"/>
                  </a:schemeClr>
                </a:solidFill>
                <a:cs typeface="Arial" pitchFamily="34" charset="0"/>
              </a:rPr>
              <a:t>Using </a:t>
            </a:r>
            <a:r>
              <a:rPr lang="en-US" altLang="ko-KR" sz="2400" b="1" dirty="0" err="1" smtClean="0">
                <a:solidFill>
                  <a:schemeClr val="tx1">
                    <a:lumMod val="75000"/>
                    <a:lumOff val="25000"/>
                  </a:schemeClr>
                </a:solidFill>
                <a:cs typeface="Arial" pitchFamily="34" charset="0"/>
              </a:rPr>
              <a:t>oop</a:t>
            </a:r>
            <a:endParaRPr lang="ko-KR" altLang="en-US" sz="2400" b="1" dirty="0">
              <a:solidFill>
                <a:schemeClr val="tx1">
                  <a:lumMod val="75000"/>
                  <a:lumOff val="25000"/>
                </a:schemeClr>
              </a:solidFill>
              <a:cs typeface="Arial" pitchFamily="34" charset="0"/>
            </a:endParaRPr>
          </a:p>
        </p:txBody>
      </p:sp>
      <p:pic>
        <p:nvPicPr>
          <p:cNvPr id="32" name="Picture 31"/>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815413" y="3909057"/>
            <a:ext cx="2244419" cy="2338921"/>
          </a:xfrm>
          <a:prstGeom prst="rect">
            <a:avLst/>
          </a:prstGeom>
        </p:spPr>
      </p:pic>
      <p:sp>
        <p:nvSpPr>
          <p:cNvPr id="23" name="Rectangle 6"/>
          <p:cNvSpPr/>
          <p:nvPr/>
        </p:nvSpPr>
        <p:spPr>
          <a:xfrm>
            <a:off x="3877741" y="5657983"/>
            <a:ext cx="7392821" cy="864097"/>
          </a:xfrm>
          <a:prstGeom prst="rect">
            <a:avLst/>
          </a:prstGeom>
          <a:noFill/>
          <a:ln>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ko-KR" altLang="en-US"/>
          </a:p>
        </p:txBody>
      </p:sp>
      <p:sp>
        <p:nvSpPr>
          <p:cNvPr id="25" name="Right Triangle 7"/>
          <p:cNvSpPr/>
          <p:nvPr/>
        </p:nvSpPr>
        <p:spPr>
          <a:xfrm rot="5400000">
            <a:off x="3910018" y="5692492"/>
            <a:ext cx="871173" cy="871173"/>
          </a:xfrm>
          <a:prstGeom prst="rtTriangle">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ko-KR" altLang="en-US"/>
          </a:p>
        </p:txBody>
      </p:sp>
      <p:sp>
        <p:nvSpPr>
          <p:cNvPr id="26" name="TextBox 15"/>
          <p:cNvSpPr txBox="1"/>
          <p:nvPr/>
        </p:nvSpPr>
        <p:spPr>
          <a:xfrm>
            <a:off x="3853066" y="5717275"/>
            <a:ext cx="571715" cy="615553"/>
          </a:xfrm>
          <a:prstGeom prst="rect">
            <a:avLst/>
          </a:prstGeom>
          <a:noFill/>
        </p:spPr>
        <p:txBody>
          <a:bodyPr wrap="square" lIns="121917" tIns="60958" rIns="121917" bIns="60958" rtlCol="0">
            <a:spAutoFit/>
          </a:bodyPr>
          <a:lstStyle/>
          <a:p>
            <a:pPr algn="ctr"/>
            <a:r>
              <a:rPr lang="en-US" altLang="ko-KR" sz="3200" b="1" dirty="0" smtClean="0">
                <a:solidFill>
                  <a:schemeClr val="bg1"/>
                </a:solidFill>
                <a:cs typeface="Arial" pitchFamily="34" charset="0"/>
              </a:rPr>
              <a:t>5</a:t>
            </a:r>
            <a:endParaRPr lang="ko-KR" altLang="en-US" sz="3200" b="1" dirty="0">
              <a:solidFill>
                <a:schemeClr val="bg1"/>
              </a:solidFill>
              <a:cs typeface="Arial" pitchFamily="34" charset="0"/>
            </a:endParaRPr>
          </a:p>
        </p:txBody>
      </p:sp>
      <p:sp>
        <p:nvSpPr>
          <p:cNvPr id="27" name="TextBox 20"/>
          <p:cNvSpPr txBox="1"/>
          <p:nvPr/>
        </p:nvSpPr>
        <p:spPr>
          <a:xfrm>
            <a:off x="4833677" y="5810288"/>
            <a:ext cx="6837623" cy="1569660"/>
          </a:xfrm>
          <a:prstGeom prst="rect">
            <a:avLst/>
          </a:prstGeom>
          <a:noFill/>
        </p:spPr>
        <p:txBody>
          <a:bodyPr wrap="square" rtlCol="0">
            <a:spAutoFit/>
          </a:bodyPr>
          <a:lstStyle/>
          <a:p>
            <a:r>
              <a:rPr lang="en-US" sz="3200" dirty="0" smtClean="0">
                <a:solidFill>
                  <a:schemeClr val="tx1">
                    <a:lumMod val="65000"/>
                    <a:lumOff val="35000"/>
                  </a:schemeClr>
                </a:solidFill>
              </a:rPr>
              <a:t>Mobile app</a:t>
            </a:r>
            <a:endParaRPr lang="en-US" sz="3200" dirty="0" smtClean="0">
              <a:solidFill>
                <a:schemeClr val="tx1">
                  <a:lumMod val="65000"/>
                  <a:lumOff val="35000"/>
                </a:schemeClr>
              </a:solidFill>
            </a:endParaRPr>
          </a:p>
          <a:p>
            <a:r>
              <a:rPr lang="en-US" sz="3200" dirty="0" smtClean="0"/>
              <a:t/>
            </a:r>
            <a:br>
              <a:rPr lang="en-US" sz="3200" dirty="0" smtClean="0"/>
            </a:br>
            <a:endParaRPr lang="ko-KR" altLang="en-US" sz="3200" dirty="0">
              <a:solidFill>
                <a:schemeClr val="tx1">
                  <a:lumMod val="75000"/>
                  <a:lumOff val="25000"/>
                </a:schemeClr>
              </a:solidFill>
              <a:cs typeface="Arial" pitchFamily="34" charset="0"/>
            </a:endParaRPr>
          </a:p>
        </p:txBody>
      </p:sp>
      <p:sp>
        <p:nvSpPr>
          <p:cNvPr id="29" name="Rectangle 10"/>
          <p:cNvSpPr/>
          <p:nvPr/>
        </p:nvSpPr>
        <p:spPr>
          <a:xfrm>
            <a:off x="3918744" y="4380078"/>
            <a:ext cx="7392821" cy="864097"/>
          </a:xfrm>
          <a:prstGeom prst="rect">
            <a:avLst/>
          </a:prstGeom>
          <a:noFill/>
          <a:ln>
            <a:solidFill>
              <a:schemeClr val="accent4"/>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12" tIns="60956" rIns="121912" bIns="60956" rtlCol="0" anchor="ctr"/>
          <a:lstStyle/>
          <a:p>
            <a:pPr algn="ctr"/>
            <a:endParaRPr lang="ko-KR" altLang="en-US"/>
          </a:p>
        </p:txBody>
      </p:sp>
      <p:sp>
        <p:nvSpPr>
          <p:cNvPr id="31" name="Right Triangle 14"/>
          <p:cNvSpPr/>
          <p:nvPr/>
        </p:nvSpPr>
        <p:spPr>
          <a:xfrm rot="5400000">
            <a:off x="3906440" y="4368204"/>
            <a:ext cx="871173" cy="871173"/>
          </a:xfrm>
          <a:prstGeom prst="rtTriangle">
            <a:avLst/>
          </a:prstGeom>
          <a:solidFill>
            <a:schemeClr val="accent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12" tIns="60956" rIns="121912" bIns="60956" rtlCol="0" anchor="ctr"/>
          <a:lstStyle/>
          <a:p>
            <a:pPr algn="ctr"/>
            <a:endParaRPr lang="ko-KR" altLang="en-US"/>
          </a:p>
        </p:txBody>
      </p:sp>
      <p:sp>
        <p:nvSpPr>
          <p:cNvPr id="33" name="TextBox 18"/>
          <p:cNvSpPr txBox="1"/>
          <p:nvPr/>
        </p:nvSpPr>
        <p:spPr>
          <a:xfrm>
            <a:off x="3867945" y="4343400"/>
            <a:ext cx="571715" cy="615553"/>
          </a:xfrm>
          <a:prstGeom prst="rect">
            <a:avLst/>
          </a:prstGeom>
          <a:noFill/>
        </p:spPr>
        <p:txBody>
          <a:bodyPr wrap="square" lIns="121912" tIns="60956" rIns="121912" bIns="60956" rtlCol="0">
            <a:spAutoFit/>
          </a:bodyPr>
          <a:lstStyle/>
          <a:p>
            <a:pPr algn="ctr"/>
            <a:r>
              <a:rPr lang="en-US" altLang="ko-KR" sz="3200" b="1" dirty="0">
                <a:solidFill>
                  <a:schemeClr val="bg1"/>
                </a:solidFill>
                <a:cs typeface="Arial" pitchFamily="34" charset="0"/>
              </a:rPr>
              <a:t>4</a:t>
            </a:r>
            <a:endParaRPr lang="ko-KR" altLang="en-US" sz="3200" b="1" dirty="0">
              <a:solidFill>
                <a:schemeClr val="bg1"/>
              </a:solidFill>
              <a:cs typeface="Arial" pitchFamily="34" charset="0"/>
            </a:endParaRPr>
          </a:p>
        </p:txBody>
      </p:sp>
      <p:sp>
        <p:nvSpPr>
          <p:cNvPr id="34" name="TextBox 29"/>
          <p:cNvSpPr txBox="1"/>
          <p:nvPr/>
        </p:nvSpPr>
        <p:spPr>
          <a:xfrm>
            <a:off x="4953059" y="4437241"/>
            <a:ext cx="6258653" cy="584773"/>
          </a:xfrm>
          <a:prstGeom prst="rect">
            <a:avLst/>
          </a:prstGeom>
          <a:noFill/>
        </p:spPr>
        <p:txBody>
          <a:bodyPr wrap="square" lIns="91438" tIns="45719" rIns="91438" bIns="45719" rtlCol="0">
            <a:spAutoFit/>
          </a:bodyPr>
          <a:lstStyle/>
          <a:p>
            <a:r>
              <a:rPr lang="en-US" sz="3200" dirty="0" smtClean="0">
                <a:solidFill>
                  <a:schemeClr val="tx1">
                    <a:lumMod val="65000"/>
                    <a:lumOff val="35000"/>
                  </a:schemeClr>
                </a:solidFill>
              </a:rPr>
              <a:t>Buying online server</a:t>
            </a:r>
            <a:endParaRPr lang="ko-KR" altLang="en-US" sz="3200" dirty="0">
              <a:solidFill>
                <a:schemeClr val="tx1">
                  <a:lumMod val="65000"/>
                  <a:lumOff val="35000"/>
                </a:schemeClr>
              </a:solidFill>
              <a:cs typeface="Arial" pitchFamily="34" charset="0"/>
            </a:endParaRPr>
          </a:p>
        </p:txBody>
      </p:sp>
    </p:spTree>
    <p:extLst>
      <p:ext uri="{BB962C8B-B14F-4D97-AF65-F5344CB8AC3E}">
        <p14:creationId xmlns:p14="http://schemas.microsoft.com/office/powerpoint/2010/main" xmlns="" val="109505599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ight Triangle 3"/>
          <p:cNvSpPr/>
          <p:nvPr/>
        </p:nvSpPr>
        <p:spPr>
          <a:xfrm>
            <a:off x="0" y="0"/>
            <a:ext cx="2063552" cy="685800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2" tIns="60956" rIns="121912" bIns="60956" rtlCol="0" anchor="ctr"/>
          <a:lstStyle/>
          <a:p>
            <a:pPr algn="ctr"/>
            <a:endParaRPr lang="ko-KR" altLang="en-US"/>
          </a:p>
        </p:txBody>
      </p:sp>
      <p:sp>
        <p:nvSpPr>
          <p:cNvPr id="3" name="Title 2"/>
          <p:cNvSpPr txBox="1">
            <a:spLocks/>
          </p:cNvSpPr>
          <p:nvPr/>
        </p:nvSpPr>
        <p:spPr>
          <a:xfrm>
            <a:off x="2560320" y="356660"/>
            <a:ext cx="8662347" cy="768085"/>
          </a:xfrm>
          <a:prstGeom prst="rect">
            <a:avLst/>
          </a:prstGeom>
        </p:spPr>
        <p:txBody>
          <a:bodyPr lIns="121912" tIns="60956" rIns="121912" bIns="60956" anchor="ctr"/>
          <a:lstStyle>
            <a:lvl1pPr algn="ctr" defTabSz="914400" rtl="0" eaLnBrk="1" latinLnBrk="1" hangingPunct="1">
              <a:spcBef>
                <a:spcPct val="0"/>
              </a:spcBef>
              <a:buNone/>
              <a:defRPr sz="4400" kern="1200">
                <a:solidFill>
                  <a:schemeClr val="tx1"/>
                </a:solidFill>
                <a:latin typeface="+mj-lt"/>
                <a:ea typeface="+mj-ea"/>
                <a:cs typeface="+mj-cs"/>
              </a:defRPr>
            </a:lvl1pPr>
          </a:lstStyle>
          <a:p>
            <a:pPr algn="l"/>
            <a:r>
              <a:rPr lang="en-US" sz="4000" dirty="0" smtClean="0">
                <a:solidFill>
                  <a:schemeClr val="bg1">
                    <a:lumMod val="95000"/>
                  </a:schemeClr>
                </a:solidFill>
                <a:cs typeface="Arial" pitchFamily="34" charset="0"/>
              </a:rPr>
              <a:t>Programs we used in our project</a:t>
            </a:r>
            <a:endParaRPr lang="en-US" sz="4000" dirty="0">
              <a:solidFill>
                <a:schemeClr val="bg1">
                  <a:lumMod val="95000"/>
                </a:schemeClr>
              </a:solidFill>
              <a:cs typeface="Arial" pitchFamily="34" charset="0"/>
            </a:endParaRPr>
          </a:p>
        </p:txBody>
      </p:sp>
      <p:sp>
        <p:nvSpPr>
          <p:cNvPr id="5" name="Right Triangle 4"/>
          <p:cNvSpPr/>
          <p:nvPr/>
        </p:nvSpPr>
        <p:spPr>
          <a:xfrm rot="10800000">
            <a:off x="11351168" y="0"/>
            <a:ext cx="836288" cy="2660915"/>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2" tIns="60956" rIns="121912" bIns="60956" rtlCol="0" anchor="ctr"/>
          <a:lstStyle/>
          <a:p>
            <a:pPr algn="ctr"/>
            <a:endParaRPr lang="ko-KR" altLang="en-US"/>
          </a:p>
        </p:txBody>
      </p:sp>
      <p:sp>
        <p:nvSpPr>
          <p:cNvPr id="7" name="Rectangle 6"/>
          <p:cNvSpPr/>
          <p:nvPr/>
        </p:nvSpPr>
        <p:spPr>
          <a:xfrm>
            <a:off x="3829844" y="1212622"/>
            <a:ext cx="7392821" cy="864097"/>
          </a:xfrm>
          <a:prstGeom prst="rect">
            <a:avLst/>
          </a:prstGeom>
          <a:noFill/>
          <a:ln>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12" tIns="60956" rIns="121912" bIns="60956" rtlCol="0" anchor="ctr"/>
          <a:lstStyle/>
          <a:p>
            <a:pPr algn="ctr"/>
            <a:endParaRPr lang="ko-KR" altLang="en-US"/>
          </a:p>
        </p:txBody>
      </p:sp>
      <p:sp>
        <p:nvSpPr>
          <p:cNvPr id="9" name="Rectangle 8"/>
          <p:cNvSpPr/>
          <p:nvPr/>
        </p:nvSpPr>
        <p:spPr>
          <a:xfrm>
            <a:off x="3880644" y="2199650"/>
            <a:ext cx="7392821" cy="864097"/>
          </a:xfrm>
          <a:prstGeom prst="rect">
            <a:avLst/>
          </a:prstGeom>
          <a:noFill/>
          <a:ln>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12" tIns="60956" rIns="121912" bIns="60956" rtlCol="0" anchor="ctr"/>
          <a:lstStyle/>
          <a:p>
            <a:pPr algn="ctr"/>
            <a:endParaRPr lang="ko-KR" altLang="en-US"/>
          </a:p>
        </p:txBody>
      </p:sp>
      <p:sp>
        <p:nvSpPr>
          <p:cNvPr id="10" name="Rectangle 9"/>
          <p:cNvSpPr/>
          <p:nvPr/>
        </p:nvSpPr>
        <p:spPr>
          <a:xfrm>
            <a:off x="3880644" y="3351778"/>
            <a:ext cx="7392821" cy="864097"/>
          </a:xfrm>
          <a:prstGeom prst="rect">
            <a:avLst/>
          </a:prstGeom>
          <a:noFill/>
          <a:ln>
            <a:solidFill>
              <a:schemeClr val="accent3"/>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12" tIns="60956" rIns="121912" bIns="60956" rtlCol="0" anchor="ctr"/>
          <a:lstStyle/>
          <a:p>
            <a:pPr algn="ctr"/>
            <a:endParaRPr lang="ko-KR" altLang="en-US"/>
          </a:p>
        </p:txBody>
      </p:sp>
      <p:sp>
        <p:nvSpPr>
          <p:cNvPr id="8" name="Right Triangle 7"/>
          <p:cNvSpPr/>
          <p:nvPr/>
        </p:nvSpPr>
        <p:spPr>
          <a:xfrm rot="5400000">
            <a:off x="3835996" y="1207940"/>
            <a:ext cx="871173" cy="871173"/>
          </a:xfrm>
          <a:prstGeom prst="rtTriangle">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12" tIns="60956" rIns="121912" bIns="60956" rtlCol="0" anchor="ctr"/>
          <a:lstStyle/>
          <a:p>
            <a:pPr algn="ctr"/>
            <a:endParaRPr lang="ko-KR" altLang="en-US"/>
          </a:p>
        </p:txBody>
      </p:sp>
      <p:sp>
        <p:nvSpPr>
          <p:cNvPr id="13" name="Right Triangle 12"/>
          <p:cNvSpPr/>
          <p:nvPr/>
        </p:nvSpPr>
        <p:spPr>
          <a:xfrm rot="5400000">
            <a:off x="3880644" y="2192572"/>
            <a:ext cx="871173" cy="871173"/>
          </a:xfrm>
          <a:prstGeom prst="rtTriangle">
            <a:avLst/>
          </a:pr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12" tIns="60956" rIns="121912" bIns="60956" rtlCol="0" anchor="ctr"/>
          <a:lstStyle/>
          <a:p>
            <a:pPr algn="ctr"/>
            <a:endParaRPr lang="ko-KR" altLang="en-US"/>
          </a:p>
        </p:txBody>
      </p:sp>
      <p:sp>
        <p:nvSpPr>
          <p:cNvPr id="14" name="Right Triangle 13"/>
          <p:cNvSpPr/>
          <p:nvPr/>
        </p:nvSpPr>
        <p:spPr>
          <a:xfrm rot="5400000">
            <a:off x="3874492" y="3342304"/>
            <a:ext cx="871173" cy="871173"/>
          </a:xfrm>
          <a:prstGeom prst="rtTriangle">
            <a:avLst/>
          </a:prstGeom>
          <a:solidFill>
            <a:schemeClr val="accent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12" tIns="60956" rIns="121912" bIns="60956" rtlCol="0" anchor="ctr"/>
          <a:lstStyle/>
          <a:p>
            <a:pPr algn="ctr"/>
            <a:endParaRPr lang="ko-KR" altLang="en-US"/>
          </a:p>
        </p:txBody>
      </p:sp>
      <p:sp>
        <p:nvSpPr>
          <p:cNvPr id="16" name="TextBox 15"/>
          <p:cNvSpPr txBox="1"/>
          <p:nvPr/>
        </p:nvSpPr>
        <p:spPr>
          <a:xfrm>
            <a:off x="3779045" y="1167411"/>
            <a:ext cx="571715" cy="615553"/>
          </a:xfrm>
          <a:prstGeom prst="rect">
            <a:avLst/>
          </a:prstGeom>
          <a:noFill/>
        </p:spPr>
        <p:txBody>
          <a:bodyPr wrap="square" lIns="121912" tIns="60956" rIns="121912" bIns="60956" rtlCol="0">
            <a:spAutoFit/>
          </a:bodyPr>
          <a:lstStyle/>
          <a:p>
            <a:pPr algn="ctr"/>
            <a:r>
              <a:rPr lang="en-US" altLang="ko-KR" sz="3200" b="1" dirty="0">
                <a:solidFill>
                  <a:schemeClr val="bg1"/>
                </a:solidFill>
                <a:cs typeface="Arial" pitchFamily="34" charset="0"/>
              </a:rPr>
              <a:t>1</a:t>
            </a:r>
            <a:endParaRPr lang="ko-KR" altLang="en-US" sz="3200" b="1" dirty="0">
              <a:solidFill>
                <a:schemeClr val="bg1"/>
              </a:solidFill>
              <a:cs typeface="Arial" pitchFamily="34" charset="0"/>
            </a:endParaRPr>
          </a:p>
        </p:txBody>
      </p:sp>
      <p:sp>
        <p:nvSpPr>
          <p:cNvPr id="17" name="TextBox 16"/>
          <p:cNvSpPr txBox="1"/>
          <p:nvPr/>
        </p:nvSpPr>
        <p:spPr>
          <a:xfrm>
            <a:off x="3829845" y="2140350"/>
            <a:ext cx="571715" cy="615553"/>
          </a:xfrm>
          <a:prstGeom prst="rect">
            <a:avLst/>
          </a:prstGeom>
          <a:noFill/>
        </p:spPr>
        <p:txBody>
          <a:bodyPr wrap="square" lIns="121912" tIns="60956" rIns="121912" bIns="60956" rtlCol="0">
            <a:spAutoFit/>
          </a:bodyPr>
          <a:lstStyle/>
          <a:p>
            <a:pPr algn="ctr"/>
            <a:r>
              <a:rPr lang="en-US" altLang="ko-KR" sz="3200" b="1" dirty="0">
                <a:solidFill>
                  <a:schemeClr val="bg1"/>
                </a:solidFill>
                <a:cs typeface="Arial" pitchFamily="34" charset="0"/>
              </a:rPr>
              <a:t>2</a:t>
            </a:r>
            <a:endParaRPr lang="ko-KR" altLang="en-US" sz="3200" b="1" dirty="0">
              <a:solidFill>
                <a:schemeClr val="bg1"/>
              </a:solidFill>
              <a:cs typeface="Arial" pitchFamily="34" charset="0"/>
            </a:endParaRPr>
          </a:p>
        </p:txBody>
      </p:sp>
      <p:sp>
        <p:nvSpPr>
          <p:cNvPr id="18" name="TextBox 17"/>
          <p:cNvSpPr txBox="1"/>
          <p:nvPr/>
        </p:nvSpPr>
        <p:spPr>
          <a:xfrm>
            <a:off x="3829845" y="3303789"/>
            <a:ext cx="571715" cy="615553"/>
          </a:xfrm>
          <a:prstGeom prst="rect">
            <a:avLst/>
          </a:prstGeom>
          <a:noFill/>
        </p:spPr>
        <p:txBody>
          <a:bodyPr wrap="square" lIns="121912" tIns="60956" rIns="121912" bIns="60956" rtlCol="0">
            <a:spAutoFit/>
          </a:bodyPr>
          <a:lstStyle/>
          <a:p>
            <a:pPr algn="ctr"/>
            <a:r>
              <a:rPr lang="en-US" altLang="ko-KR" sz="3200" b="1" dirty="0">
                <a:solidFill>
                  <a:schemeClr val="bg1"/>
                </a:solidFill>
                <a:cs typeface="Arial" pitchFamily="34" charset="0"/>
              </a:rPr>
              <a:t>3</a:t>
            </a:r>
            <a:endParaRPr lang="ko-KR" altLang="en-US" sz="3200" b="1" dirty="0">
              <a:solidFill>
                <a:schemeClr val="bg1"/>
              </a:solidFill>
              <a:cs typeface="Arial" pitchFamily="34" charset="0"/>
            </a:endParaRPr>
          </a:p>
        </p:txBody>
      </p:sp>
      <p:sp>
        <p:nvSpPr>
          <p:cNvPr id="21" name="TextBox 20"/>
          <p:cNvSpPr txBox="1"/>
          <p:nvPr/>
        </p:nvSpPr>
        <p:spPr>
          <a:xfrm>
            <a:off x="4694342" y="1364927"/>
            <a:ext cx="6258653" cy="523220"/>
          </a:xfrm>
          <a:prstGeom prst="rect">
            <a:avLst/>
          </a:prstGeom>
          <a:noFill/>
        </p:spPr>
        <p:txBody>
          <a:bodyPr wrap="square" lIns="91438" tIns="45719" rIns="91438" bIns="45719" rtlCol="0">
            <a:spAutoFit/>
          </a:bodyPr>
          <a:lstStyle/>
          <a:p>
            <a:r>
              <a:rPr lang="en-US" altLang="ko-KR" sz="2800" dirty="0" err="1" smtClean="0">
                <a:solidFill>
                  <a:schemeClr val="tx1">
                    <a:lumMod val="75000"/>
                    <a:lumOff val="25000"/>
                  </a:schemeClr>
                </a:solidFill>
                <a:cs typeface="Arial" pitchFamily="34" charset="0"/>
              </a:rPr>
              <a:t>Xxamp</a:t>
            </a:r>
            <a:endParaRPr lang="ko-KR" altLang="en-US" sz="2800" dirty="0">
              <a:solidFill>
                <a:schemeClr val="tx1">
                  <a:lumMod val="75000"/>
                  <a:lumOff val="25000"/>
                </a:schemeClr>
              </a:solidFill>
              <a:cs typeface="Arial" pitchFamily="34" charset="0"/>
            </a:endParaRPr>
          </a:p>
        </p:txBody>
      </p:sp>
      <p:sp>
        <p:nvSpPr>
          <p:cNvPr id="24" name="TextBox 23"/>
          <p:cNvSpPr txBox="1"/>
          <p:nvPr/>
        </p:nvSpPr>
        <p:spPr>
          <a:xfrm>
            <a:off x="4797392" y="2450870"/>
            <a:ext cx="6258653" cy="461665"/>
          </a:xfrm>
          <a:prstGeom prst="rect">
            <a:avLst/>
          </a:prstGeom>
          <a:noFill/>
        </p:spPr>
        <p:txBody>
          <a:bodyPr wrap="square" lIns="91438" tIns="45719" rIns="91438" bIns="45719" rtlCol="0">
            <a:spAutoFit/>
          </a:bodyPr>
          <a:lstStyle/>
          <a:p>
            <a:r>
              <a:rPr lang="en-US" altLang="ko-KR" sz="2400" dirty="0" smtClean="0">
                <a:solidFill>
                  <a:schemeClr val="tx1">
                    <a:lumMod val="75000"/>
                    <a:lumOff val="25000"/>
                  </a:schemeClr>
                </a:solidFill>
                <a:cs typeface="Arial" pitchFamily="34" charset="0"/>
              </a:rPr>
              <a:t>Notepad ++</a:t>
            </a:r>
            <a:endParaRPr lang="ko-KR" altLang="en-US" sz="2400" dirty="0">
              <a:solidFill>
                <a:schemeClr val="tx1">
                  <a:lumMod val="75000"/>
                  <a:lumOff val="25000"/>
                </a:schemeClr>
              </a:solidFill>
              <a:cs typeface="Arial" pitchFamily="34" charset="0"/>
            </a:endParaRPr>
          </a:p>
        </p:txBody>
      </p:sp>
      <p:sp>
        <p:nvSpPr>
          <p:cNvPr id="28" name="TextBox 27"/>
          <p:cNvSpPr txBox="1"/>
          <p:nvPr/>
        </p:nvSpPr>
        <p:spPr>
          <a:xfrm>
            <a:off x="4797392" y="3451730"/>
            <a:ext cx="6258653" cy="461665"/>
          </a:xfrm>
          <a:prstGeom prst="rect">
            <a:avLst/>
          </a:prstGeom>
          <a:noFill/>
        </p:spPr>
        <p:txBody>
          <a:bodyPr wrap="square" lIns="91438" tIns="45719" rIns="91438" bIns="45719" rtlCol="0">
            <a:spAutoFit/>
          </a:bodyPr>
          <a:lstStyle/>
          <a:p>
            <a:r>
              <a:rPr lang="en-US" altLang="ko-KR" sz="2400" b="1" dirty="0" err="1" smtClean="0">
                <a:solidFill>
                  <a:schemeClr val="tx1">
                    <a:lumMod val="75000"/>
                    <a:lumOff val="25000"/>
                  </a:schemeClr>
                </a:solidFill>
                <a:cs typeface="Arial" pitchFamily="34" charset="0"/>
              </a:rPr>
              <a:t>Codeblocks</a:t>
            </a:r>
            <a:endParaRPr lang="ko-KR" altLang="en-US" sz="2400" b="1" dirty="0">
              <a:solidFill>
                <a:schemeClr val="tx1">
                  <a:lumMod val="75000"/>
                  <a:lumOff val="25000"/>
                </a:schemeClr>
              </a:solidFill>
              <a:cs typeface="Arial" pitchFamily="34" charset="0"/>
            </a:endParaRPr>
          </a:p>
        </p:txBody>
      </p:sp>
      <p:pic>
        <p:nvPicPr>
          <p:cNvPr id="32" name="Picture 31"/>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815413" y="3909057"/>
            <a:ext cx="2244419" cy="2338921"/>
          </a:xfrm>
          <a:prstGeom prst="rect">
            <a:avLst/>
          </a:prstGeom>
        </p:spPr>
      </p:pic>
      <p:sp>
        <p:nvSpPr>
          <p:cNvPr id="23" name="Rectangle 6"/>
          <p:cNvSpPr/>
          <p:nvPr/>
        </p:nvSpPr>
        <p:spPr>
          <a:xfrm>
            <a:off x="3877741" y="5657983"/>
            <a:ext cx="7392821" cy="864097"/>
          </a:xfrm>
          <a:prstGeom prst="rect">
            <a:avLst/>
          </a:prstGeom>
          <a:noFill/>
          <a:ln>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ko-KR" altLang="en-US"/>
          </a:p>
        </p:txBody>
      </p:sp>
      <p:sp>
        <p:nvSpPr>
          <p:cNvPr id="25" name="Right Triangle 7"/>
          <p:cNvSpPr/>
          <p:nvPr/>
        </p:nvSpPr>
        <p:spPr>
          <a:xfrm rot="5400000">
            <a:off x="3910018" y="5692492"/>
            <a:ext cx="871173" cy="871173"/>
          </a:xfrm>
          <a:prstGeom prst="rtTriangle">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ko-KR" altLang="en-US"/>
          </a:p>
        </p:txBody>
      </p:sp>
      <p:sp>
        <p:nvSpPr>
          <p:cNvPr id="26" name="TextBox 15"/>
          <p:cNvSpPr txBox="1"/>
          <p:nvPr/>
        </p:nvSpPr>
        <p:spPr>
          <a:xfrm>
            <a:off x="3853066" y="5717275"/>
            <a:ext cx="571715" cy="615553"/>
          </a:xfrm>
          <a:prstGeom prst="rect">
            <a:avLst/>
          </a:prstGeom>
          <a:noFill/>
        </p:spPr>
        <p:txBody>
          <a:bodyPr wrap="square" lIns="121917" tIns="60958" rIns="121917" bIns="60958" rtlCol="0">
            <a:spAutoFit/>
          </a:bodyPr>
          <a:lstStyle/>
          <a:p>
            <a:pPr algn="ctr"/>
            <a:r>
              <a:rPr lang="en-US" altLang="ko-KR" sz="3200" b="1" dirty="0" smtClean="0">
                <a:solidFill>
                  <a:schemeClr val="bg1"/>
                </a:solidFill>
                <a:cs typeface="Arial" pitchFamily="34" charset="0"/>
              </a:rPr>
              <a:t>5</a:t>
            </a:r>
            <a:endParaRPr lang="ko-KR" altLang="en-US" sz="3200" b="1" dirty="0">
              <a:solidFill>
                <a:schemeClr val="bg1"/>
              </a:solidFill>
              <a:cs typeface="Arial" pitchFamily="34" charset="0"/>
            </a:endParaRPr>
          </a:p>
        </p:txBody>
      </p:sp>
      <p:sp>
        <p:nvSpPr>
          <p:cNvPr id="27" name="TextBox 20"/>
          <p:cNvSpPr txBox="1"/>
          <p:nvPr/>
        </p:nvSpPr>
        <p:spPr>
          <a:xfrm>
            <a:off x="4833677" y="5810288"/>
            <a:ext cx="6258653" cy="584775"/>
          </a:xfrm>
          <a:prstGeom prst="rect">
            <a:avLst/>
          </a:prstGeom>
          <a:noFill/>
        </p:spPr>
        <p:txBody>
          <a:bodyPr wrap="square" rtlCol="0">
            <a:spAutoFit/>
          </a:bodyPr>
          <a:lstStyle/>
          <a:p>
            <a:r>
              <a:rPr lang="en-US" altLang="ko-KR" sz="3200" dirty="0" smtClean="0">
                <a:solidFill>
                  <a:schemeClr val="tx1">
                    <a:lumMod val="75000"/>
                    <a:lumOff val="25000"/>
                  </a:schemeClr>
                </a:solidFill>
                <a:cs typeface="Arial" pitchFamily="34" charset="0"/>
              </a:rPr>
              <a:t>Dev </a:t>
            </a:r>
            <a:r>
              <a:rPr lang="en-US" altLang="ko-KR" sz="3200" dirty="0" err="1" smtClean="0">
                <a:solidFill>
                  <a:schemeClr val="tx1">
                    <a:lumMod val="75000"/>
                    <a:lumOff val="25000"/>
                  </a:schemeClr>
                </a:solidFill>
                <a:cs typeface="Arial" pitchFamily="34" charset="0"/>
              </a:rPr>
              <a:t>c++</a:t>
            </a:r>
            <a:endParaRPr lang="ko-KR" altLang="en-US" sz="3200" dirty="0">
              <a:solidFill>
                <a:schemeClr val="tx1">
                  <a:lumMod val="75000"/>
                  <a:lumOff val="25000"/>
                </a:schemeClr>
              </a:solidFill>
              <a:cs typeface="Arial" pitchFamily="34" charset="0"/>
            </a:endParaRPr>
          </a:p>
        </p:txBody>
      </p:sp>
      <p:sp>
        <p:nvSpPr>
          <p:cNvPr id="29" name="Rectangle 10"/>
          <p:cNvSpPr/>
          <p:nvPr/>
        </p:nvSpPr>
        <p:spPr>
          <a:xfrm>
            <a:off x="3918744" y="4380078"/>
            <a:ext cx="7392821" cy="864097"/>
          </a:xfrm>
          <a:prstGeom prst="rect">
            <a:avLst/>
          </a:prstGeom>
          <a:noFill/>
          <a:ln>
            <a:solidFill>
              <a:schemeClr val="accent4"/>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12" tIns="60956" rIns="121912" bIns="60956" rtlCol="0" anchor="ctr"/>
          <a:lstStyle/>
          <a:p>
            <a:pPr algn="ctr"/>
            <a:endParaRPr lang="ko-KR" altLang="en-US"/>
          </a:p>
        </p:txBody>
      </p:sp>
      <p:sp>
        <p:nvSpPr>
          <p:cNvPr id="31" name="Right Triangle 14"/>
          <p:cNvSpPr/>
          <p:nvPr/>
        </p:nvSpPr>
        <p:spPr>
          <a:xfrm rot="5400000">
            <a:off x="3906440" y="4368204"/>
            <a:ext cx="871173" cy="871173"/>
          </a:xfrm>
          <a:prstGeom prst="rtTriangle">
            <a:avLst/>
          </a:prstGeom>
          <a:solidFill>
            <a:schemeClr val="accent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12" tIns="60956" rIns="121912" bIns="60956" rtlCol="0" anchor="ctr"/>
          <a:lstStyle/>
          <a:p>
            <a:pPr algn="ctr"/>
            <a:endParaRPr lang="ko-KR" altLang="en-US"/>
          </a:p>
        </p:txBody>
      </p:sp>
      <p:sp>
        <p:nvSpPr>
          <p:cNvPr id="33" name="TextBox 18"/>
          <p:cNvSpPr txBox="1"/>
          <p:nvPr/>
        </p:nvSpPr>
        <p:spPr>
          <a:xfrm>
            <a:off x="3867945" y="4343400"/>
            <a:ext cx="571715" cy="615553"/>
          </a:xfrm>
          <a:prstGeom prst="rect">
            <a:avLst/>
          </a:prstGeom>
          <a:noFill/>
        </p:spPr>
        <p:txBody>
          <a:bodyPr wrap="square" lIns="121912" tIns="60956" rIns="121912" bIns="60956" rtlCol="0">
            <a:spAutoFit/>
          </a:bodyPr>
          <a:lstStyle/>
          <a:p>
            <a:pPr algn="ctr"/>
            <a:r>
              <a:rPr lang="en-US" altLang="ko-KR" sz="3200" b="1" dirty="0">
                <a:solidFill>
                  <a:schemeClr val="bg1"/>
                </a:solidFill>
                <a:cs typeface="Arial" pitchFamily="34" charset="0"/>
              </a:rPr>
              <a:t>4</a:t>
            </a:r>
            <a:endParaRPr lang="ko-KR" altLang="en-US" sz="3200" b="1" dirty="0">
              <a:solidFill>
                <a:schemeClr val="bg1"/>
              </a:solidFill>
              <a:cs typeface="Arial" pitchFamily="34" charset="0"/>
            </a:endParaRPr>
          </a:p>
        </p:txBody>
      </p:sp>
      <p:sp>
        <p:nvSpPr>
          <p:cNvPr id="34" name="TextBox 29"/>
          <p:cNvSpPr txBox="1"/>
          <p:nvPr/>
        </p:nvSpPr>
        <p:spPr>
          <a:xfrm>
            <a:off x="4953059" y="4437241"/>
            <a:ext cx="6258653" cy="584775"/>
          </a:xfrm>
          <a:prstGeom prst="rect">
            <a:avLst/>
          </a:prstGeom>
          <a:noFill/>
        </p:spPr>
        <p:txBody>
          <a:bodyPr wrap="square" lIns="91438" tIns="45719" rIns="91438" bIns="45719" rtlCol="0">
            <a:spAutoFit/>
          </a:bodyPr>
          <a:lstStyle/>
          <a:p>
            <a:r>
              <a:rPr lang="en-US" altLang="ko-KR" sz="3200" dirty="0" err="1" smtClean="0">
                <a:solidFill>
                  <a:schemeClr val="tx1">
                    <a:lumMod val="75000"/>
                    <a:lumOff val="25000"/>
                  </a:schemeClr>
                </a:solidFill>
                <a:cs typeface="Arial" pitchFamily="34" charset="0"/>
              </a:rPr>
              <a:t>Git</a:t>
            </a:r>
            <a:endParaRPr lang="ko-KR" altLang="en-US" sz="3200" dirty="0">
              <a:solidFill>
                <a:schemeClr val="tx1">
                  <a:lumMod val="75000"/>
                  <a:lumOff val="25000"/>
                </a:schemeClr>
              </a:solidFill>
              <a:cs typeface="Arial" pitchFamily="34" charset="0"/>
            </a:endParaRPr>
          </a:p>
        </p:txBody>
      </p:sp>
    </p:spTree>
    <p:extLst>
      <p:ext uri="{BB962C8B-B14F-4D97-AF65-F5344CB8AC3E}">
        <p14:creationId xmlns:p14="http://schemas.microsoft.com/office/powerpoint/2010/main" xmlns="" val="109505599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ight Triangle 3"/>
          <p:cNvSpPr/>
          <p:nvPr/>
        </p:nvSpPr>
        <p:spPr>
          <a:xfrm>
            <a:off x="0" y="0"/>
            <a:ext cx="2063552" cy="685800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2" tIns="60956" rIns="121912" bIns="60956" rtlCol="0" anchor="ctr"/>
          <a:lstStyle/>
          <a:p>
            <a:pPr algn="ctr"/>
            <a:endParaRPr lang="ko-KR" altLang="en-US"/>
          </a:p>
        </p:txBody>
      </p:sp>
      <p:sp>
        <p:nvSpPr>
          <p:cNvPr id="3" name="Title 2"/>
          <p:cNvSpPr txBox="1">
            <a:spLocks/>
          </p:cNvSpPr>
          <p:nvPr/>
        </p:nvSpPr>
        <p:spPr>
          <a:xfrm>
            <a:off x="2560320" y="356660"/>
            <a:ext cx="8662347" cy="768085"/>
          </a:xfrm>
          <a:prstGeom prst="rect">
            <a:avLst/>
          </a:prstGeom>
        </p:spPr>
        <p:txBody>
          <a:bodyPr lIns="121912" tIns="60956" rIns="121912" bIns="60956" anchor="ctr"/>
          <a:lstStyle>
            <a:lvl1pPr algn="ctr" defTabSz="914400" rtl="0" eaLnBrk="1" latinLnBrk="1" hangingPunct="1">
              <a:spcBef>
                <a:spcPct val="0"/>
              </a:spcBef>
              <a:buNone/>
              <a:defRPr sz="4400" kern="1200">
                <a:solidFill>
                  <a:schemeClr val="tx1"/>
                </a:solidFill>
                <a:latin typeface="+mj-lt"/>
                <a:ea typeface="+mj-ea"/>
                <a:cs typeface="+mj-cs"/>
              </a:defRPr>
            </a:lvl1pPr>
          </a:lstStyle>
          <a:p>
            <a:pPr algn="l"/>
            <a:r>
              <a:rPr lang="en-US" sz="4000" dirty="0" smtClean="0">
                <a:solidFill>
                  <a:schemeClr val="bg1">
                    <a:lumMod val="95000"/>
                  </a:schemeClr>
                </a:solidFill>
                <a:cs typeface="Arial" pitchFamily="34" charset="0"/>
              </a:rPr>
              <a:t>Future aims</a:t>
            </a:r>
            <a:endParaRPr lang="en-US" sz="4000" dirty="0">
              <a:solidFill>
                <a:schemeClr val="bg1">
                  <a:lumMod val="95000"/>
                </a:schemeClr>
              </a:solidFill>
              <a:cs typeface="Arial" pitchFamily="34" charset="0"/>
            </a:endParaRPr>
          </a:p>
        </p:txBody>
      </p:sp>
      <p:sp>
        <p:nvSpPr>
          <p:cNvPr id="5" name="Right Triangle 4"/>
          <p:cNvSpPr/>
          <p:nvPr/>
        </p:nvSpPr>
        <p:spPr>
          <a:xfrm rot="10800000">
            <a:off x="11351168" y="0"/>
            <a:ext cx="836288" cy="2660915"/>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2" tIns="60956" rIns="121912" bIns="60956" rtlCol="0" anchor="ctr"/>
          <a:lstStyle/>
          <a:p>
            <a:pPr algn="ctr"/>
            <a:endParaRPr lang="ko-KR" altLang="en-US"/>
          </a:p>
        </p:txBody>
      </p:sp>
      <p:sp>
        <p:nvSpPr>
          <p:cNvPr id="7" name="Rectangle 6"/>
          <p:cNvSpPr/>
          <p:nvPr/>
        </p:nvSpPr>
        <p:spPr>
          <a:xfrm>
            <a:off x="3829844" y="1212622"/>
            <a:ext cx="7392821" cy="864097"/>
          </a:xfrm>
          <a:prstGeom prst="rect">
            <a:avLst/>
          </a:prstGeom>
          <a:noFill/>
          <a:ln>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12" tIns="60956" rIns="121912" bIns="60956" rtlCol="0" anchor="ctr"/>
          <a:lstStyle/>
          <a:p>
            <a:pPr algn="ctr"/>
            <a:endParaRPr lang="ko-KR" altLang="en-US"/>
          </a:p>
        </p:txBody>
      </p:sp>
      <p:sp>
        <p:nvSpPr>
          <p:cNvPr id="9" name="Rectangle 8"/>
          <p:cNvSpPr/>
          <p:nvPr/>
        </p:nvSpPr>
        <p:spPr>
          <a:xfrm>
            <a:off x="3880644" y="2199650"/>
            <a:ext cx="7392821" cy="864097"/>
          </a:xfrm>
          <a:prstGeom prst="rect">
            <a:avLst/>
          </a:prstGeom>
          <a:noFill/>
          <a:ln>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12" tIns="60956" rIns="121912" bIns="60956" rtlCol="0" anchor="ctr"/>
          <a:lstStyle/>
          <a:p>
            <a:pPr algn="ctr"/>
            <a:endParaRPr lang="ko-KR" altLang="en-US"/>
          </a:p>
        </p:txBody>
      </p:sp>
      <p:sp>
        <p:nvSpPr>
          <p:cNvPr id="10" name="Rectangle 9"/>
          <p:cNvSpPr/>
          <p:nvPr/>
        </p:nvSpPr>
        <p:spPr>
          <a:xfrm>
            <a:off x="3880644" y="3351778"/>
            <a:ext cx="7392821" cy="864097"/>
          </a:xfrm>
          <a:prstGeom prst="rect">
            <a:avLst/>
          </a:prstGeom>
          <a:noFill/>
          <a:ln>
            <a:solidFill>
              <a:schemeClr val="accent3"/>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12" tIns="60956" rIns="121912" bIns="60956" rtlCol="0" anchor="ctr"/>
          <a:lstStyle/>
          <a:p>
            <a:pPr algn="ctr"/>
            <a:endParaRPr lang="ko-KR" altLang="en-US"/>
          </a:p>
        </p:txBody>
      </p:sp>
      <p:sp>
        <p:nvSpPr>
          <p:cNvPr id="8" name="Right Triangle 7"/>
          <p:cNvSpPr/>
          <p:nvPr/>
        </p:nvSpPr>
        <p:spPr>
          <a:xfrm rot="5400000">
            <a:off x="3835996" y="1207940"/>
            <a:ext cx="871173" cy="871173"/>
          </a:xfrm>
          <a:prstGeom prst="rtTriangle">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12" tIns="60956" rIns="121912" bIns="60956" rtlCol="0" anchor="ctr"/>
          <a:lstStyle/>
          <a:p>
            <a:pPr algn="ctr"/>
            <a:endParaRPr lang="ko-KR" altLang="en-US"/>
          </a:p>
        </p:txBody>
      </p:sp>
      <p:sp>
        <p:nvSpPr>
          <p:cNvPr id="13" name="Right Triangle 12"/>
          <p:cNvSpPr/>
          <p:nvPr/>
        </p:nvSpPr>
        <p:spPr>
          <a:xfrm rot="5400000">
            <a:off x="3880644" y="2192572"/>
            <a:ext cx="871173" cy="871173"/>
          </a:xfrm>
          <a:prstGeom prst="rtTriangle">
            <a:avLst/>
          </a:pr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12" tIns="60956" rIns="121912" bIns="60956" rtlCol="0" anchor="ctr"/>
          <a:lstStyle/>
          <a:p>
            <a:pPr algn="ctr"/>
            <a:endParaRPr lang="ko-KR" altLang="en-US"/>
          </a:p>
        </p:txBody>
      </p:sp>
      <p:sp>
        <p:nvSpPr>
          <p:cNvPr id="14" name="Right Triangle 13"/>
          <p:cNvSpPr/>
          <p:nvPr/>
        </p:nvSpPr>
        <p:spPr>
          <a:xfrm rot="5400000">
            <a:off x="3874492" y="3342304"/>
            <a:ext cx="871173" cy="871173"/>
          </a:xfrm>
          <a:prstGeom prst="rtTriangle">
            <a:avLst/>
          </a:prstGeom>
          <a:solidFill>
            <a:schemeClr val="accent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12" tIns="60956" rIns="121912" bIns="60956" rtlCol="0" anchor="ctr"/>
          <a:lstStyle/>
          <a:p>
            <a:pPr algn="ctr"/>
            <a:endParaRPr lang="ko-KR" altLang="en-US"/>
          </a:p>
        </p:txBody>
      </p:sp>
      <p:sp>
        <p:nvSpPr>
          <p:cNvPr id="16" name="TextBox 15"/>
          <p:cNvSpPr txBox="1"/>
          <p:nvPr/>
        </p:nvSpPr>
        <p:spPr>
          <a:xfrm>
            <a:off x="3779045" y="1167411"/>
            <a:ext cx="571715" cy="615553"/>
          </a:xfrm>
          <a:prstGeom prst="rect">
            <a:avLst/>
          </a:prstGeom>
          <a:noFill/>
        </p:spPr>
        <p:txBody>
          <a:bodyPr wrap="square" lIns="121912" tIns="60956" rIns="121912" bIns="60956" rtlCol="0">
            <a:spAutoFit/>
          </a:bodyPr>
          <a:lstStyle/>
          <a:p>
            <a:pPr algn="ctr"/>
            <a:r>
              <a:rPr lang="en-US" altLang="ko-KR" sz="3200" b="1" dirty="0" smtClean="0">
                <a:solidFill>
                  <a:schemeClr val="bg1"/>
                </a:solidFill>
                <a:cs typeface="Arial" pitchFamily="34" charset="0"/>
              </a:rPr>
              <a:t>6</a:t>
            </a:r>
            <a:endParaRPr lang="ko-KR" altLang="en-US" sz="3200" b="1" dirty="0">
              <a:solidFill>
                <a:schemeClr val="bg1"/>
              </a:solidFill>
              <a:cs typeface="Arial" pitchFamily="34" charset="0"/>
            </a:endParaRPr>
          </a:p>
        </p:txBody>
      </p:sp>
      <p:sp>
        <p:nvSpPr>
          <p:cNvPr id="17" name="TextBox 16"/>
          <p:cNvSpPr txBox="1"/>
          <p:nvPr/>
        </p:nvSpPr>
        <p:spPr>
          <a:xfrm>
            <a:off x="3829845" y="2140350"/>
            <a:ext cx="571715" cy="615553"/>
          </a:xfrm>
          <a:prstGeom prst="rect">
            <a:avLst/>
          </a:prstGeom>
          <a:noFill/>
        </p:spPr>
        <p:txBody>
          <a:bodyPr wrap="square" lIns="121912" tIns="60956" rIns="121912" bIns="60956" rtlCol="0">
            <a:spAutoFit/>
          </a:bodyPr>
          <a:lstStyle/>
          <a:p>
            <a:pPr algn="ctr"/>
            <a:r>
              <a:rPr lang="en-US" altLang="ko-KR" sz="3200" b="1" dirty="0" smtClean="0">
                <a:solidFill>
                  <a:schemeClr val="bg1"/>
                </a:solidFill>
                <a:cs typeface="Arial" pitchFamily="34" charset="0"/>
              </a:rPr>
              <a:t>7</a:t>
            </a:r>
            <a:endParaRPr lang="ko-KR" altLang="en-US" sz="3200" b="1" dirty="0">
              <a:solidFill>
                <a:schemeClr val="bg1"/>
              </a:solidFill>
              <a:cs typeface="Arial" pitchFamily="34" charset="0"/>
            </a:endParaRPr>
          </a:p>
        </p:txBody>
      </p:sp>
      <p:sp>
        <p:nvSpPr>
          <p:cNvPr id="18" name="TextBox 17"/>
          <p:cNvSpPr txBox="1"/>
          <p:nvPr/>
        </p:nvSpPr>
        <p:spPr>
          <a:xfrm>
            <a:off x="3829845" y="3303789"/>
            <a:ext cx="571715" cy="615553"/>
          </a:xfrm>
          <a:prstGeom prst="rect">
            <a:avLst/>
          </a:prstGeom>
          <a:noFill/>
        </p:spPr>
        <p:txBody>
          <a:bodyPr wrap="square" lIns="121912" tIns="60956" rIns="121912" bIns="60956" rtlCol="0">
            <a:spAutoFit/>
          </a:bodyPr>
          <a:lstStyle/>
          <a:p>
            <a:pPr algn="ctr"/>
            <a:r>
              <a:rPr lang="en-US" altLang="ko-KR" sz="3200" b="1" dirty="0" smtClean="0">
                <a:solidFill>
                  <a:schemeClr val="bg1"/>
                </a:solidFill>
                <a:cs typeface="Arial" pitchFamily="34" charset="0"/>
              </a:rPr>
              <a:t>8</a:t>
            </a:r>
            <a:endParaRPr lang="ko-KR" altLang="en-US" sz="3200" b="1" dirty="0">
              <a:solidFill>
                <a:schemeClr val="bg1"/>
              </a:solidFill>
              <a:cs typeface="Arial" pitchFamily="34" charset="0"/>
            </a:endParaRPr>
          </a:p>
        </p:txBody>
      </p:sp>
      <p:sp>
        <p:nvSpPr>
          <p:cNvPr id="21" name="TextBox 20"/>
          <p:cNvSpPr txBox="1"/>
          <p:nvPr/>
        </p:nvSpPr>
        <p:spPr>
          <a:xfrm>
            <a:off x="4694342" y="1364927"/>
            <a:ext cx="6258653" cy="523218"/>
          </a:xfrm>
          <a:prstGeom prst="rect">
            <a:avLst/>
          </a:prstGeom>
          <a:noFill/>
        </p:spPr>
        <p:txBody>
          <a:bodyPr wrap="square" lIns="91438" tIns="45719" rIns="91438" bIns="45719" rtlCol="0">
            <a:spAutoFit/>
          </a:bodyPr>
          <a:lstStyle/>
          <a:p>
            <a:r>
              <a:rPr lang="en-US" altLang="ko-KR" sz="2800" b="1" dirty="0" smtClean="0">
                <a:solidFill>
                  <a:schemeClr val="tx1">
                    <a:lumMod val="65000"/>
                    <a:lumOff val="35000"/>
                  </a:schemeClr>
                </a:solidFill>
                <a:cs typeface="Arial" pitchFamily="34" charset="0"/>
              </a:rPr>
              <a:t>penetration test</a:t>
            </a:r>
            <a:endParaRPr lang="ko-KR" altLang="en-US" sz="2800" b="1" dirty="0">
              <a:solidFill>
                <a:schemeClr val="tx1">
                  <a:lumMod val="65000"/>
                  <a:lumOff val="35000"/>
                </a:schemeClr>
              </a:solidFill>
              <a:cs typeface="Arial" pitchFamily="34" charset="0"/>
            </a:endParaRPr>
          </a:p>
        </p:txBody>
      </p:sp>
      <p:sp>
        <p:nvSpPr>
          <p:cNvPr id="24" name="TextBox 23"/>
          <p:cNvSpPr txBox="1"/>
          <p:nvPr/>
        </p:nvSpPr>
        <p:spPr>
          <a:xfrm>
            <a:off x="4797392" y="2450870"/>
            <a:ext cx="6258653" cy="523218"/>
          </a:xfrm>
          <a:prstGeom prst="rect">
            <a:avLst/>
          </a:prstGeom>
          <a:noFill/>
        </p:spPr>
        <p:txBody>
          <a:bodyPr wrap="square" lIns="91438" tIns="45719" rIns="91438" bIns="45719" rtlCol="0">
            <a:spAutoFit/>
          </a:bodyPr>
          <a:lstStyle/>
          <a:p>
            <a:r>
              <a:rPr lang="en-US" altLang="ko-KR" sz="2800" b="1" dirty="0" smtClean="0">
                <a:solidFill>
                  <a:schemeClr val="tx1">
                    <a:lumMod val="75000"/>
                    <a:lumOff val="25000"/>
                  </a:schemeClr>
                </a:solidFill>
                <a:cs typeface="Arial" pitchFamily="34" charset="0"/>
              </a:rPr>
              <a:t>Use another design</a:t>
            </a:r>
            <a:endParaRPr lang="ko-KR" altLang="en-US" sz="2400" b="1" dirty="0">
              <a:solidFill>
                <a:schemeClr val="tx1">
                  <a:lumMod val="75000"/>
                  <a:lumOff val="25000"/>
                </a:schemeClr>
              </a:solidFill>
              <a:cs typeface="Arial" pitchFamily="34" charset="0"/>
            </a:endParaRPr>
          </a:p>
        </p:txBody>
      </p:sp>
      <p:pic>
        <p:nvPicPr>
          <p:cNvPr id="32" name="Picture 31"/>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815413" y="3909057"/>
            <a:ext cx="2244419" cy="2338921"/>
          </a:xfrm>
          <a:prstGeom prst="rect">
            <a:avLst/>
          </a:prstGeom>
        </p:spPr>
      </p:pic>
      <p:sp>
        <p:nvSpPr>
          <p:cNvPr id="29" name="Rectangle 10"/>
          <p:cNvSpPr/>
          <p:nvPr/>
        </p:nvSpPr>
        <p:spPr>
          <a:xfrm>
            <a:off x="3918744" y="4380078"/>
            <a:ext cx="7392821" cy="864097"/>
          </a:xfrm>
          <a:prstGeom prst="rect">
            <a:avLst/>
          </a:prstGeom>
          <a:noFill/>
          <a:ln>
            <a:solidFill>
              <a:schemeClr val="accent4"/>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12" tIns="60956" rIns="121912" bIns="60956" rtlCol="0" anchor="ctr"/>
          <a:lstStyle/>
          <a:p>
            <a:pPr algn="ctr"/>
            <a:endParaRPr lang="ko-KR" altLang="en-US"/>
          </a:p>
        </p:txBody>
      </p:sp>
      <p:sp>
        <p:nvSpPr>
          <p:cNvPr id="31" name="Right Triangle 14"/>
          <p:cNvSpPr/>
          <p:nvPr/>
        </p:nvSpPr>
        <p:spPr>
          <a:xfrm rot="5400000">
            <a:off x="3906440" y="4368204"/>
            <a:ext cx="871173" cy="871173"/>
          </a:xfrm>
          <a:prstGeom prst="rtTriangle">
            <a:avLst/>
          </a:prstGeom>
          <a:solidFill>
            <a:schemeClr val="accent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12" tIns="60956" rIns="121912" bIns="60956" rtlCol="0" anchor="ctr"/>
          <a:lstStyle/>
          <a:p>
            <a:pPr algn="ctr"/>
            <a:endParaRPr lang="ko-KR" altLang="en-US"/>
          </a:p>
        </p:txBody>
      </p:sp>
      <p:sp>
        <p:nvSpPr>
          <p:cNvPr id="33" name="TextBox 18"/>
          <p:cNvSpPr txBox="1"/>
          <p:nvPr/>
        </p:nvSpPr>
        <p:spPr>
          <a:xfrm>
            <a:off x="3867945" y="4343400"/>
            <a:ext cx="571715" cy="615553"/>
          </a:xfrm>
          <a:prstGeom prst="rect">
            <a:avLst/>
          </a:prstGeom>
          <a:noFill/>
        </p:spPr>
        <p:txBody>
          <a:bodyPr wrap="square" lIns="121912" tIns="60956" rIns="121912" bIns="60956" rtlCol="0">
            <a:spAutoFit/>
          </a:bodyPr>
          <a:lstStyle/>
          <a:p>
            <a:pPr algn="ctr"/>
            <a:r>
              <a:rPr lang="en-US" altLang="ko-KR" sz="3200" b="1" smtClean="0">
                <a:solidFill>
                  <a:schemeClr val="bg1"/>
                </a:solidFill>
                <a:cs typeface="Arial" pitchFamily="34" charset="0"/>
              </a:rPr>
              <a:t>9</a:t>
            </a:r>
            <a:endParaRPr lang="ko-KR" altLang="en-US" sz="3200" b="1" dirty="0">
              <a:solidFill>
                <a:schemeClr val="bg1"/>
              </a:solidFill>
              <a:cs typeface="Arial" pitchFamily="34" charset="0"/>
            </a:endParaRPr>
          </a:p>
        </p:txBody>
      </p:sp>
      <p:sp>
        <p:nvSpPr>
          <p:cNvPr id="34" name="TextBox 29"/>
          <p:cNvSpPr txBox="1"/>
          <p:nvPr/>
        </p:nvSpPr>
        <p:spPr>
          <a:xfrm>
            <a:off x="4953059" y="4437241"/>
            <a:ext cx="6258653" cy="584773"/>
          </a:xfrm>
          <a:prstGeom prst="rect">
            <a:avLst/>
          </a:prstGeom>
          <a:noFill/>
        </p:spPr>
        <p:txBody>
          <a:bodyPr wrap="square" lIns="91438" tIns="45719" rIns="91438" bIns="45719" rtlCol="0">
            <a:spAutoFit/>
          </a:bodyPr>
          <a:lstStyle/>
          <a:p>
            <a:r>
              <a:rPr lang="en-US" sz="3200" dirty="0" smtClean="0">
                <a:solidFill>
                  <a:schemeClr val="tx1">
                    <a:lumMod val="65000"/>
                    <a:lumOff val="35000"/>
                  </a:schemeClr>
                </a:solidFill>
              </a:rPr>
              <a:t>Avoiding online defects</a:t>
            </a:r>
            <a:endParaRPr lang="ko-KR" altLang="en-US" sz="3200" dirty="0">
              <a:solidFill>
                <a:schemeClr val="tx1">
                  <a:lumMod val="65000"/>
                  <a:lumOff val="35000"/>
                </a:schemeClr>
              </a:solidFill>
              <a:cs typeface="Arial" pitchFamily="34" charset="0"/>
            </a:endParaRPr>
          </a:p>
        </p:txBody>
      </p:sp>
      <p:sp>
        <p:nvSpPr>
          <p:cNvPr id="30" name="مستطيل 29"/>
          <p:cNvSpPr/>
          <p:nvPr/>
        </p:nvSpPr>
        <p:spPr>
          <a:xfrm>
            <a:off x="4775336" y="3581400"/>
            <a:ext cx="5943463" cy="523220"/>
          </a:xfrm>
          <a:prstGeom prst="rect">
            <a:avLst/>
          </a:prstGeom>
        </p:spPr>
        <p:txBody>
          <a:bodyPr wrap="square">
            <a:spAutoFit/>
          </a:bodyPr>
          <a:lstStyle/>
          <a:p>
            <a:r>
              <a:rPr lang="en-US" altLang="ko-KR" sz="2800" b="1" dirty="0" smtClean="0">
                <a:solidFill>
                  <a:schemeClr val="tx1">
                    <a:lumMod val="75000"/>
                    <a:lumOff val="25000"/>
                  </a:schemeClr>
                </a:solidFill>
                <a:cs typeface="Arial" pitchFamily="34" charset="0"/>
              </a:rPr>
              <a:t>Use another design</a:t>
            </a:r>
            <a:endParaRPr lang="ko-KR" altLang="en-US" sz="2400" b="1" dirty="0">
              <a:solidFill>
                <a:schemeClr val="tx1">
                  <a:lumMod val="75000"/>
                  <a:lumOff val="25000"/>
                </a:schemeClr>
              </a:solidFill>
              <a:cs typeface="Arial" pitchFamily="34" charset="0"/>
            </a:endParaRPr>
          </a:p>
        </p:txBody>
      </p:sp>
    </p:spTree>
    <p:extLst>
      <p:ext uri="{BB962C8B-B14F-4D97-AF65-F5344CB8AC3E}">
        <p14:creationId xmlns:p14="http://schemas.microsoft.com/office/powerpoint/2010/main" xmlns="" val="109505599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ight Triangle 3"/>
          <p:cNvSpPr/>
          <p:nvPr/>
        </p:nvSpPr>
        <p:spPr>
          <a:xfrm>
            <a:off x="0" y="0"/>
            <a:ext cx="2063552" cy="685800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ko-KR" altLang="en-US"/>
          </a:p>
        </p:txBody>
      </p:sp>
      <p:sp>
        <p:nvSpPr>
          <p:cNvPr id="5" name="Right Triangle 4"/>
          <p:cNvSpPr/>
          <p:nvPr/>
        </p:nvSpPr>
        <p:spPr>
          <a:xfrm rot="10800000">
            <a:off x="11351168" y="0"/>
            <a:ext cx="836288" cy="2660915"/>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ko-KR" altLang="en-US"/>
          </a:p>
        </p:txBody>
      </p:sp>
      <p:pic>
        <p:nvPicPr>
          <p:cNvPr id="32" name="Picture 31"/>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815413" y="3909054"/>
            <a:ext cx="2244419" cy="2338921"/>
          </a:xfrm>
          <a:prstGeom prst="rect">
            <a:avLst/>
          </a:prstGeom>
        </p:spPr>
      </p:pic>
      <p:pic>
        <p:nvPicPr>
          <p:cNvPr id="37" name="صورة 36" descr="48357429_593333967788754_5494025309235707904_n.png"/>
          <p:cNvPicPr>
            <a:picLocks noChangeAspect="1"/>
          </p:cNvPicPr>
          <p:nvPr/>
        </p:nvPicPr>
        <p:blipFill>
          <a:blip r:embed="rId3" cstate="print"/>
          <a:stretch>
            <a:fillRect/>
          </a:stretch>
        </p:blipFill>
        <p:spPr>
          <a:xfrm>
            <a:off x="3800059" y="559162"/>
            <a:ext cx="1898249" cy="1606732"/>
          </a:xfrm>
          <a:prstGeom prst="rect">
            <a:avLst/>
          </a:prstGeom>
        </p:spPr>
      </p:pic>
      <p:pic>
        <p:nvPicPr>
          <p:cNvPr id="38" name="صورة 37" descr="66118239_2734243503468620_3434018729032155136_n.png"/>
          <p:cNvPicPr>
            <a:picLocks noChangeAspect="1"/>
          </p:cNvPicPr>
          <p:nvPr/>
        </p:nvPicPr>
        <p:blipFill>
          <a:blip r:embed="rId4"/>
          <a:stretch>
            <a:fillRect/>
          </a:stretch>
        </p:blipFill>
        <p:spPr>
          <a:xfrm>
            <a:off x="8691880" y="1550488"/>
            <a:ext cx="1705111" cy="1705111"/>
          </a:xfrm>
          <a:prstGeom prst="rect">
            <a:avLst/>
          </a:prstGeom>
        </p:spPr>
      </p:pic>
      <p:pic>
        <p:nvPicPr>
          <p:cNvPr id="40" name="صورة 39" descr="53037416_413148339435713_6456935807105105920_n.png"/>
          <p:cNvPicPr>
            <a:picLocks noChangeAspect="1"/>
          </p:cNvPicPr>
          <p:nvPr/>
        </p:nvPicPr>
        <p:blipFill>
          <a:blip r:embed="rId5"/>
          <a:stretch>
            <a:fillRect/>
          </a:stretch>
        </p:blipFill>
        <p:spPr>
          <a:xfrm>
            <a:off x="3620588" y="4572000"/>
            <a:ext cx="1905000" cy="1905000"/>
          </a:xfrm>
          <a:prstGeom prst="rect">
            <a:avLst/>
          </a:prstGeom>
        </p:spPr>
      </p:pic>
      <p:pic>
        <p:nvPicPr>
          <p:cNvPr id="41" name="صورة 40" descr="58382632_333557553970655_4294612252528476160_n.png"/>
          <p:cNvPicPr>
            <a:picLocks noChangeAspect="1"/>
          </p:cNvPicPr>
          <p:nvPr/>
        </p:nvPicPr>
        <p:blipFill>
          <a:blip r:embed="rId6"/>
          <a:stretch>
            <a:fillRect/>
          </a:stretch>
        </p:blipFill>
        <p:spPr>
          <a:xfrm>
            <a:off x="8826440" y="4369526"/>
            <a:ext cx="1768189" cy="1881052"/>
          </a:xfrm>
          <a:prstGeom prst="rect">
            <a:avLst/>
          </a:prstGeom>
        </p:spPr>
      </p:pic>
      <p:pic>
        <p:nvPicPr>
          <p:cNvPr id="19" name="صورة 18" descr="65034908_2370254813030862_8815588956801335296_n.jpg"/>
          <p:cNvPicPr>
            <a:picLocks noChangeAspect="1"/>
          </p:cNvPicPr>
          <p:nvPr/>
        </p:nvPicPr>
        <p:blipFill>
          <a:blip r:embed="rId7" cstate="print"/>
          <a:stretch>
            <a:fillRect/>
          </a:stretch>
        </p:blipFill>
        <p:spPr>
          <a:xfrm>
            <a:off x="5193940" y="2641963"/>
            <a:ext cx="2658288" cy="1550668"/>
          </a:xfrm>
          <a:prstGeom prst="rect">
            <a:avLst/>
          </a:prstGeom>
        </p:spPr>
      </p:pic>
    </p:spTree>
    <p:extLst>
      <p:ext uri="{BB962C8B-B14F-4D97-AF65-F5344CB8AC3E}">
        <p14:creationId xmlns:p14="http://schemas.microsoft.com/office/powerpoint/2010/main" xmlns="" val="109505599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Box 28">
            <a:extLst>
              <a:ext uri="{FF2B5EF4-FFF2-40B4-BE49-F238E27FC236}">
                <a16:creationId xmlns:a16="http://schemas.microsoft.com/office/drawing/2014/main" xmlns="" id="{A760846B-0E7D-4B3D-B634-55FBA9141F7D}"/>
              </a:ext>
            </a:extLst>
          </p:cNvPr>
          <p:cNvSpPr txBox="1"/>
          <p:nvPr/>
        </p:nvSpPr>
        <p:spPr>
          <a:xfrm>
            <a:off x="3657600" y="259847"/>
            <a:ext cx="8046719" cy="830997"/>
          </a:xfrm>
          <a:prstGeom prst="rect">
            <a:avLst/>
          </a:prstGeom>
          <a:noFill/>
        </p:spPr>
        <p:txBody>
          <a:bodyPr wrap="square" rtlCol="0" anchor="ctr">
            <a:spAutoFit/>
          </a:bodyPr>
          <a:lstStyle/>
          <a:p>
            <a:pPr algn="r"/>
            <a:r>
              <a:rPr lang="en-US" sz="4800" dirty="0" smtClean="0">
                <a:solidFill>
                  <a:schemeClr val="bg1"/>
                </a:solidFill>
              </a:rPr>
              <a:t>why </a:t>
            </a:r>
            <a:r>
              <a:rPr lang="en-US" sz="4800" dirty="0" err="1" smtClean="0">
                <a:solidFill>
                  <a:schemeClr val="bg1"/>
                </a:solidFill>
              </a:rPr>
              <a:t>c++</a:t>
            </a:r>
            <a:r>
              <a:rPr lang="en-US" sz="4800" dirty="0" smtClean="0">
                <a:solidFill>
                  <a:schemeClr val="bg1"/>
                </a:solidFill>
              </a:rPr>
              <a:t> and not python  ??</a:t>
            </a:r>
            <a:endParaRPr lang="en-US" altLang="ko-KR" sz="4800" b="1" dirty="0">
              <a:solidFill>
                <a:schemeClr val="bg1"/>
              </a:solidFill>
              <a:cs typeface="Arial" pitchFamily="34" charset="0"/>
            </a:endParaRPr>
          </a:p>
        </p:txBody>
      </p:sp>
      <p:sp>
        <p:nvSpPr>
          <p:cNvPr id="3" name="Freeform: Shape 2">
            <a:extLst>
              <a:ext uri="{FF2B5EF4-FFF2-40B4-BE49-F238E27FC236}">
                <a16:creationId xmlns:a16="http://schemas.microsoft.com/office/drawing/2014/main" xmlns="" id="{4ADECFF2-DF79-4F24-BFCB-B5A5D3DE2DE8}"/>
              </a:ext>
            </a:extLst>
          </p:cNvPr>
          <p:cNvSpPr/>
          <p:nvPr/>
        </p:nvSpPr>
        <p:spPr>
          <a:xfrm>
            <a:off x="64046" y="1575036"/>
            <a:ext cx="6400800" cy="4695825"/>
          </a:xfrm>
          <a:custGeom>
            <a:avLst/>
            <a:gdLst>
              <a:gd name="connsiteX0" fmla="*/ 1634490 w 6400800"/>
              <a:gd name="connsiteY0" fmla="*/ 4672013 h 4695825"/>
              <a:gd name="connsiteX1" fmla="*/ 2747010 w 6400800"/>
              <a:gd name="connsiteY1" fmla="*/ 2950845 h 4695825"/>
              <a:gd name="connsiteX2" fmla="*/ 3359468 w 6400800"/>
              <a:gd name="connsiteY2" fmla="*/ 3642360 h 4695825"/>
              <a:gd name="connsiteX3" fmla="*/ 4717733 w 6400800"/>
              <a:gd name="connsiteY3" fmla="*/ 1831658 h 4695825"/>
              <a:gd name="connsiteX4" fmla="*/ 5797868 w 6400800"/>
              <a:gd name="connsiteY4" fmla="*/ 2167890 h 4695825"/>
              <a:gd name="connsiteX5" fmla="*/ 6219825 w 6400800"/>
              <a:gd name="connsiteY5" fmla="*/ 1724978 h 4695825"/>
              <a:gd name="connsiteX6" fmla="*/ 6405563 w 6400800"/>
              <a:gd name="connsiteY6" fmla="*/ 0 h 4695825"/>
              <a:gd name="connsiteX7" fmla="*/ 2615565 w 6400800"/>
              <a:gd name="connsiteY7" fmla="*/ 399098 h 4695825"/>
              <a:gd name="connsiteX8" fmla="*/ 3460433 w 6400800"/>
              <a:gd name="connsiteY8" fmla="*/ 1246823 h 4695825"/>
              <a:gd name="connsiteX9" fmla="*/ 0 w 6400800"/>
              <a:gd name="connsiteY9" fmla="*/ 4697730 h 4695825"/>
              <a:gd name="connsiteX10" fmla="*/ 963930 w 6400800"/>
              <a:gd name="connsiteY10" fmla="*/ 4102418 h 4695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400800" h="4695825">
                <a:moveTo>
                  <a:pt x="1634490" y="4672013"/>
                </a:moveTo>
                <a:lnTo>
                  <a:pt x="2747010" y="2950845"/>
                </a:lnTo>
                <a:lnTo>
                  <a:pt x="3359468" y="3642360"/>
                </a:lnTo>
                <a:lnTo>
                  <a:pt x="4717733" y="1831658"/>
                </a:lnTo>
                <a:lnTo>
                  <a:pt x="5797868" y="2167890"/>
                </a:lnTo>
                <a:lnTo>
                  <a:pt x="6219825" y="1724978"/>
                </a:lnTo>
                <a:lnTo>
                  <a:pt x="6405563" y="0"/>
                </a:lnTo>
                <a:lnTo>
                  <a:pt x="2615565" y="399098"/>
                </a:lnTo>
                <a:lnTo>
                  <a:pt x="3460433" y="1246823"/>
                </a:lnTo>
                <a:lnTo>
                  <a:pt x="0" y="4697730"/>
                </a:lnTo>
                <a:lnTo>
                  <a:pt x="963930" y="4102418"/>
                </a:lnTo>
                <a:close/>
              </a:path>
            </a:pathLst>
          </a:custGeom>
          <a:solidFill>
            <a:schemeClr val="accent1"/>
          </a:solidFill>
          <a:ln w="9525" cap="flat">
            <a:noFill/>
            <a:prstDash val="solid"/>
            <a:miter/>
          </a:ln>
        </p:spPr>
        <p:txBody>
          <a:bodyPr rtlCol="0" anchor="ctr"/>
          <a:lstStyle/>
          <a:p>
            <a:endParaRPr lang="en-US"/>
          </a:p>
        </p:txBody>
      </p:sp>
      <p:sp>
        <p:nvSpPr>
          <p:cNvPr id="4" name="Freeform: Shape 3">
            <a:extLst>
              <a:ext uri="{FF2B5EF4-FFF2-40B4-BE49-F238E27FC236}">
                <a16:creationId xmlns:a16="http://schemas.microsoft.com/office/drawing/2014/main" xmlns="" id="{B2615A54-40EA-44DA-ACA8-7E3AE3D08510}"/>
              </a:ext>
            </a:extLst>
          </p:cNvPr>
          <p:cNvSpPr/>
          <p:nvPr/>
        </p:nvSpPr>
        <p:spPr>
          <a:xfrm>
            <a:off x="1" y="3300014"/>
            <a:ext cx="6283871" cy="5057775"/>
          </a:xfrm>
          <a:custGeom>
            <a:avLst/>
            <a:gdLst>
              <a:gd name="connsiteX0" fmla="*/ 1223446 w 6283871"/>
              <a:gd name="connsiteY0" fmla="*/ 4916615 h 5057775"/>
              <a:gd name="connsiteX1" fmla="*/ 1505754 w 6283871"/>
              <a:gd name="connsiteY1" fmla="*/ 4916615 h 5057775"/>
              <a:gd name="connsiteX2" fmla="*/ 1364209 w 6283871"/>
              <a:gd name="connsiteY2" fmla="*/ 5057775 h 5057775"/>
              <a:gd name="connsiteX3" fmla="*/ 6283871 w 6283871"/>
              <a:gd name="connsiteY3" fmla="*/ 0 h 5057775"/>
              <a:gd name="connsiteX4" fmla="*/ 6060034 w 6283871"/>
              <a:gd name="connsiteY4" fmla="*/ 2065020 h 5057775"/>
              <a:gd name="connsiteX5" fmla="*/ 5215166 w 6283871"/>
              <a:gd name="connsiteY5" fmla="*/ 1217295 h 5057775"/>
              <a:gd name="connsiteX6" fmla="*/ 2851834 w 6283871"/>
              <a:gd name="connsiteY6" fmla="*/ 3574198 h 5057775"/>
              <a:gd name="connsiteX7" fmla="*/ 0 w 6283871"/>
              <a:gd name="connsiteY7" fmla="*/ 3574198 h 5057775"/>
              <a:gd name="connsiteX8" fmla="*/ 0 w 6283871"/>
              <a:gd name="connsiteY8" fmla="*/ 3036643 h 5057775"/>
              <a:gd name="connsiteX9" fmla="*/ 64046 w 6283871"/>
              <a:gd name="connsiteY9" fmla="*/ 2972753 h 5057775"/>
              <a:gd name="connsiteX10" fmla="*/ 1027976 w 6283871"/>
              <a:gd name="connsiteY10" fmla="*/ 2377440 h 5057775"/>
              <a:gd name="connsiteX11" fmla="*/ 1698536 w 6283871"/>
              <a:gd name="connsiteY11" fmla="*/ 2947035 h 5057775"/>
              <a:gd name="connsiteX12" fmla="*/ 2811056 w 6283871"/>
              <a:gd name="connsiteY12" fmla="*/ 1225867 h 5057775"/>
              <a:gd name="connsiteX13" fmla="*/ 3423514 w 6283871"/>
              <a:gd name="connsiteY13" fmla="*/ 1917382 h 5057775"/>
              <a:gd name="connsiteX14" fmla="*/ 4781779 w 6283871"/>
              <a:gd name="connsiteY14" fmla="*/ 106680 h 5057775"/>
              <a:gd name="connsiteX15" fmla="*/ 5861914 w 6283871"/>
              <a:gd name="connsiteY15" fmla="*/ 442913 h 505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283871" h="5057775">
                <a:moveTo>
                  <a:pt x="1223446" y="4916615"/>
                </a:moveTo>
                <a:lnTo>
                  <a:pt x="1505754" y="4916615"/>
                </a:lnTo>
                <a:lnTo>
                  <a:pt x="1364209" y="5057775"/>
                </a:lnTo>
                <a:close/>
                <a:moveTo>
                  <a:pt x="6283871" y="0"/>
                </a:moveTo>
                <a:lnTo>
                  <a:pt x="6060034" y="2065020"/>
                </a:lnTo>
                <a:lnTo>
                  <a:pt x="5215166" y="1217295"/>
                </a:lnTo>
                <a:lnTo>
                  <a:pt x="2851834" y="3574198"/>
                </a:lnTo>
                <a:lnTo>
                  <a:pt x="0" y="3574198"/>
                </a:lnTo>
                <a:lnTo>
                  <a:pt x="0" y="3036643"/>
                </a:lnTo>
                <a:lnTo>
                  <a:pt x="64046" y="2972753"/>
                </a:lnTo>
                <a:lnTo>
                  <a:pt x="1027976" y="2377440"/>
                </a:lnTo>
                <a:lnTo>
                  <a:pt x="1698536" y="2947035"/>
                </a:lnTo>
                <a:lnTo>
                  <a:pt x="2811056" y="1225867"/>
                </a:lnTo>
                <a:lnTo>
                  <a:pt x="3423514" y="1917382"/>
                </a:lnTo>
                <a:lnTo>
                  <a:pt x="4781779" y="106680"/>
                </a:lnTo>
                <a:lnTo>
                  <a:pt x="5861914" y="442913"/>
                </a:lnTo>
                <a:close/>
              </a:path>
            </a:pathLst>
          </a:custGeom>
          <a:solidFill>
            <a:schemeClr val="accent2"/>
          </a:solidFill>
          <a:ln w="9525" cap="flat">
            <a:noFill/>
            <a:prstDash val="solid"/>
            <a:miter/>
          </a:ln>
        </p:spPr>
        <p:txBody>
          <a:bodyPr rtlCol="0" anchor="ctr"/>
          <a:lstStyle/>
          <a:p>
            <a:endParaRPr lang="en-US"/>
          </a:p>
        </p:txBody>
      </p:sp>
      <p:sp>
        <p:nvSpPr>
          <p:cNvPr id="5" name="Freeform: Shape 4">
            <a:extLst>
              <a:ext uri="{FF2B5EF4-FFF2-40B4-BE49-F238E27FC236}">
                <a16:creationId xmlns:a16="http://schemas.microsoft.com/office/drawing/2014/main" xmlns="" id="{96F038E8-EF64-4F3C-94D0-1148260B8F98}"/>
              </a:ext>
            </a:extLst>
          </p:cNvPr>
          <p:cNvSpPr/>
          <p:nvPr/>
        </p:nvSpPr>
        <p:spPr>
          <a:xfrm>
            <a:off x="-13614" y="3336148"/>
            <a:ext cx="6290735" cy="3010589"/>
          </a:xfrm>
          <a:custGeom>
            <a:avLst/>
            <a:gdLst>
              <a:gd name="connsiteX0" fmla="*/ 0 w 6858000"/>
              <a:gd name="connsiteY0" fmla="*/ 3526155 h 3524250"/>
              <a:gd name="connsiteX1" fmla="*/ 1255395 w 6858000"/>
              <a:gd name="connsiteY1" fmla="*/ 2749868 h 3524250"/>
              <a:gd name="connsiteX2" fmla="*/ 1925955 w 6858000"/>
              <a:gd name="connsiteY2" fmla="*/ 3319463 h 3524250"/>
              <a:gd name="connsiteX3" fmla="*/ 3038475 w 6858000"/>
              <a:gd name="connsiteY3" fmla="*/ 1598295 h 3524250"/>
              <a:gd name="connsiteX4" fmla="*/ 3650933 w 6858000"/>
              <a:gd name="connsiteY4" fmla="*/ 2289810 h 3524250"/>
              <a:gd name="connsiteX5" fmla="*/ 5009198 w 6858000"/>
              <a:gd name="connsiteY5" fmla="*/ 479108 h 3524250"/>
              <a:gd name="connsiteX6" fmla="*/ 6089333 w 6858000"/>
              <a:gd name="connsiteY6" fmla="*/ 815340 h 3524250"/>
              <a:gd name="connsiteX7" fmla="*/ 6864668 w 6858000"/>
              <a:gd name="connsiteY7" fmla="*/ 0 h 3524250"/>
              <a:gd name="connsiteX0" fmla="*/ 0 w 6670115"/>
              <a:gd name="connsiteY0" fmla="*/ 3409423 h 3409423"/>
              <a:gd name="connsiteX1" fmla="*/ 1060842 w 6670115"/>
              <a:gd name="connsiteY1" fmla="*/ 2749868 h 3409423"/>
              <a:gd name="connsiteX2" fmla="*/ 1731402 w 6670115"/>
              <a:gd name="connsiteY2" fmla="*/ 3319463 h 3409423"/>
              <a:gd name="connsiteX3" fmla="*/ 2843922 w 6670115"/>
              <a:gd name="connsiteY3" fmla="*/ 1598295 h 3409423"/>
              <a:gd name="connsiteX4" fmla="*/ 3456380 w 6670115"/>
              <a:gd name="connsiteY4" fmla="*/ 2289810 h 3409423"/>
              <a:gd name="connsiteX5" fmla="*/ 4814645 w 6670115"/>
              <a:gd name="connsiteY5" fmla="*/ 479108 h 3409423"/>
              <a:gd name="connsiteX6" fmla="*/ 5894780 w 6670115"/>
              <a:gd name="connsiteY6" fmla="*/ 815340 h 3409423"/>
              <a:gd name="connsiteX7" fmla="*/ 6670115 w 6670115"/>
              <a:gd name="connsiteY7" fmla="*/ 0 h 3409423"/>
              <a:gd name="connsiteX0" fmla="*/ 0 w 6660387"/>
              <a:gd name="connsiteY0" fmla="*/ 3419151 h 3419151"/>
              <a:gd name="connsiteX1" fmla="*/ 1051114 w 6660387"/>
              <a:gd name="connsiteY1" fmla="*/ 2749868 h 3419151"/>
              <a:gd name="connsiteX2" fmla="*/ 1721674 w 6660387"/>
              <a:gd name="connsiteY2" fmla="*/ 3319463 h 3419151"/>
              <a:gd name="connsiteX3" fmla="*/ 2834194 w 6660387"/>
              <a:gd name="connsiteY3" fmla="*/ 1598295 h 3419151"/>
              <a:gd name="connsiteX4" fmla="*/ 3446652 w 6660387"/>
              <a:gd name="connsiteY4" fmla="*/ 2289810 h 3419151"/>
              <a:gd name="connsiteX5" fmla="*/ 4804917 w 6660387"/>
              <a:gd name="connsiteY5" fmla="*/ 479108 h 3419151"/>
              <a:gd name="connsiteX6" fmla="*/ 5885052 w 6660387"/>
              <a:gd name="connsiteY6" fmla="*/ 815340 h 3419151"/>
              <a:gd name="connsiteX7" fmla="*/ 6660387 w 6660387"/>
              <a:gd name="connsiteY7" fmla="*/ 0 h 3419151"/>
              <a:gd name="connsiteX0" fmla="*/ 0 w 6319918"/>
              <a:gd name="connsiteY0" fmla="*/ 3039772 h 3039772"/>
              <a:gd name="connsiteX1" fmla="*/ 1051114 w 6319918"/>
              <a:gd name="connsiteY1" fmla="*/ 2370489 h 3039772"/>
              <a:gd name="connsiteX2" fmla="*/ 1721674 w 6319918"/>
              <a:gd name="connsiteY2" fmla="*/ 2940084 h 3039772"/>
              <a:gd name="connsiteX3" fmla="*/ 2834194 w 6319918"/>
              <a:gd name="connsiteY3" fmla="*/ 1218916 h 3039772"/>
              <a:gd name="connsiteX4" fmla="*/ 3446652 w 6319918"/>
              <a:gd name="connsiteY4" fmla="*/ 1910431 h 3039772"/>
              <a:gd name="connsiteX5" fmla="*/ 4804917 w 6319918"/>
              <a:gd name="connsiteY5" fmla="*/ 99729 h 3039772"/>
              <a:gd name="connsiteX6" fmla="*/ 5885052 w 6319918"/>
              <a:gd name="connsiteY6" fmla="*/ 435961 h 3039772"/>
              <a:gd name="connsiteX7" fmla="*/ 6319918 w 6319918"/>
              <a:gd name="connsiteY7" fmla="*/ 0 h 3039772"/>
              <a:gd name="connsiteX0" fmla="*/ 0 w 6290735"/>
              <a:gd name="connsiteY0" fmla="*/ 3010589 h 3010589"/>
              <a:gd name="connsiteX1" fmla="*/ 1051114 w 6290735"/>
              <a:gd name="connsiteY1" fmla="*/ 2341306 h 3010589"/>
              <a:gd name="connsiteX2" fmla="*/ 1721674 w 6290735"/>
              <a:gd name="connsiteY2" fmla="*/ 2910901 h 3010589"/>
              <a:gd name="connsiteX3" fmla="*/ 2834194 w 6290735"/>
              <a:gd name="connsiteY3" fmla="*/ 1189733 h 3010589"/>
              <a:gd name="connsiteX4" fmla="*/ 3446652 w 6290735"/>
              <a:gd name="connsiteY4" fmla="*/ 1881248 h 3010589"/>
              <a:gd name="connsiteX5" fmla="*/ 4804917 w 6290735"/>
              <a:gd name="connsiteY5" fmla="*/ 70546 h 3010589"/>
              <a:gd name="connsiteX6" fmla="*/ 5885052 w 6290735"/>
              <a:gd name="connsiteY6" fmla="*/ 406778 h 3010589"/>
              <a:gd name="connsiteX7" fmla="*/ 6290735 w 6290735"/>
              <a:gd name="connsiteY7" fmla="*/ 0 h 3010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90735" h="3010589">
                <a:moveTo>
                  <a:pt x="0" y="3010589"/>
                </a:moveTo>
                <a:lnTo>
                  <a:pt x="1051114" y="2341306"/>
                </a:lnTo>
                <a:lnTo>
                  <a:pt x="1721674" y="2910901"/>
                </a:lnTo>
                <a:lnTo>
                  <a:pt x="2834194" y="1189733"/>
                </a:lnTo>
                <a:lnTo>
                  <a:pt x="3446652" y="1881248"/>
                </a:lnTo>
                <a:lnTo>
                  <a:pt x="4804917" y="70546"/>
                </a:lnTo>
                <a:lnTo>
                  <a:pt x="5885052" y="406778"/>
                </a:lnTo>
                <a:lnTo>
                  <a:pt x="6290735" y="0"/>
                </a:lnTo>
              </a:path>
            </a:pathLst>
          </a:custGeom>
          <a:noFill/>
          <a:ln w="38100" cap="flat">
            <a:solidFill>
              <a:schemeClr val="bg1"/>
            </a:solidFill>
            <a:prstDash val="solid"/>
            <a:miter/>
          </a:ln>
        </p:spPr>
        <p:txBody>
          <a:bodyPr rtlCol="0" anchor="ctr"/>
          <a:lstStyle/>
          <a:p>
            <a:endParaRPr lang="en-US"/>
          </a:p>
        </p:txBody>
      </p:sp>
      <p:sp>
        <p:nvSpPr>
          <p:cNvPr id="6" name="Oval 5">
            <a:extLst>
              <a:ext uri="{FF2B5EF4-FFF2-40B4-BE49-F238E27FC236}">
                <a16:creationId xmlns:a16="http://schemas.microsoft.com/office/drawing/2014/main" xmlns="" id="{D44EFAEE-E22A-4F41-9D5B-9544CDFBEF91}"/>
              </a:ext>
            </a:extLst>
          </p:cNvPr>
          <p:cNvSpPr/>
          <p:nvPr/>
        </p:nvSpPr>
        <p:spPr>
          <a:xfrm>
            <a:off x="933113" y="5617519"/>
            <a:ext cx="211382" cy="211382"/>
          </a:xfrm>
          <a:prstGeom prst="ellipse">
            <a:avLst/>
          </a:prstGeom>
          <a:solidFill>
            <a:schemeClr val="accent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xmlns="" id="{8655E3BA-C37D-4603-977A-09C6024E2848}"/>
              </a:ext>
            </a:extLst>
          </p:cNvPr>
          <p:cNvSpPr/>
          <p:nvPr/>
        </p:nvSpPr>
        <p:spPr>
          <a:xfrm>
            <a:off x="1581624" y="6180528"/>
            <a:ext cx="152984" cy="166207"/>
          </a:xfrm>
          <a:prstGeom prst="ellipse">
            <a:avLst/>
          </a:prstGeom>
          <a:solidFill>
            <a:schemeClr val="accent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xmlns="" id="{C0A2AC1F-2806-4902-BCC0-CE1CAC7B2E70}"/>
              </a:ext>
            </a:extLst>
          </p:cNvPr>
          <p:cNvSpPr/>
          <p:nvPr/>
        </p:nvSpPr>
        <p:spPr>
          <a:xfrm>
            <a:off x="2706791" y="4470952"/>
            <a:ext cx="152984" cy="166207"/>
          </a:xfrm>
          <a:prstGeom prst="ellipse">
            <a:avLst/>
          </a:prstGeom>
          <a:solidFill>
            <a:schemeClr val="accent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xmlns="" id="{BB3181FB-E62C-41FB-9443-2953F2631981}"/>
              </a:ext>
            </a:extLst>
          </p:cNvPr>
          <p:cNvSpPr/>
          <p:nvPr/>
        </p:nvSpPr>
        <p:spPr>
          <a:xfrm>
            <a:off x="4694475" y="3345188"/>
            <a:ext cx="152984" cy="166207"/>
          </a:xfrm>
          <a:prstGeom prst="ellipse">
            <a:avLst/>
          </a:prstGeom>
          <a:solidFill>
            <a:schemeClr val="accent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xmlns="" id="{2F8072F5-35B3-494C-90A6-75F1E0591FA3}"/>
              </a:ext>
            </a:extLst>
          </p:cNvPr>
          <p:cNvSpPr/>
          <p:nvPr/>
        </p:nvSpPr>
        <p:spPr>
          <a:xfrm>
            <a:off x="5771003" y="3681892"/>
            <a:ext cx="152984" cy="166207"/>
          </a:xfrm>
          <a:prstGeom prst="ellipse">
            <a:avLst/>
          </a:prstGeom>
          <a:solidFill>
            <a:schemeClr val="accent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xmlns="" id="{207EDC5B-E11C-4BC1-901E-A2032196E5D8}"/>
              </a:ext>
            </a:extLst>
          </p:cNvPr>
          <p:cNvSpPr/>
          <p:nvPr/>
        </p:nvSpPr>
        <p:spPr>
          <a:xfrm>
            <a:off x="3316580" y="5116756"/>
            <a:ext cx="152984" cy="166207"/>
          </a:xfrm>
          <a:prstGeom prst="ellipse">
            <a:avLst/>
          </a:prstGeom>
          <a:solidFill>
            <a:schemeClr val="accent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مربع نص 43"/>
          <p:cNvSpPr txBox="1"/>
          <p:nvPr/>
        </p:nvSpPr>
        <p:spPr>
          <a:xfrm>
            <a:off x="6936377" y="1502229"/>
            <a:ext cx="5255623" cy="3539430"/>
          </a:xfrm>
          <a:prstGeom prst="rect">
            <a:avLst/>
          </a:prstGeom>
          <a:noFill/>
        </p:spPr>
        <p:txBody>
          <a:bodyPr wrap="square" rtlCol="0">
            <a:spAutoFit/>
          </a:bodyPr>
          <a:lstStyle/>
          <a:p>
            <a:r>
              <a:rPr lang="en-US" sz="3200" dirty="0" smtClean="0"/>
              <a:t>speed</a:t>
            </a:r>
          </a:p>
          <a:p>
            <a:r>
              <a:rPr lang="en-US" sz="3200" dirty="0" smtClean="0"/>
              <a:t>Memory Consumption</a:t>
            </a:r>
          </a:p>
          <a:p>
            <a:r>
              <a:rPr lang="en-US" sz="3200" dirty="0" smtClean="0"/>
              <a:t>Difficulty in Using Other Languages</a:t>
            </a:r>
          </a:p>
          <a:p>
            <a:r>
              <a:rPr lang="en-US" sz="3200" dirty="0" smtClean="0"/>
              <a:t>Simplicity</a:t>
            </a:r>
          </a:p>
          <a:p>
            <a:r>
              <a:rPr lang="en-US" sz="3200" dirty="0" smtClean="0"/>
              <a:t>Compatibility</a:t>
            </a:r>
          </a:p>
          <a:p>
            <a:endParaRPr lang="en-US" sz="3200" dirty="0"/>
          </a:p>
        </p:txBody>
      </p:sp>
    </p:spTree>
    <p:extLst>
      <p:ext uri="{BB962C8B-B14F-4D97-AF65-F5344CB8AC3E}">
        <p14:creationId xmlns:p14="http://schemas.microsoft.com/office/powerpoint/2010/main" xmlns="" val="2956581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4">
                                            <p:txEl>
                                              <p:pRg st="0" end="0"/>
                                            </p:txEl>
                                          </p:spTgt>
                                        </p:tgtEl>
                                        <p:attrNameLst>
                                          <p:attrName>style.visibility</p:attrName>
                                        </p:attrNameLst>
                                      </p:cBhvr>
                                      <p:to>
                                        <p:strVal val="visible"/>
                                      </p:to>
                                    </p:set>
                                    <p:animEffect transition="in" filter="fade">
                                      <p:cBhvr>
                                        <p:cTn id="7" dur="2000"/>
                                        <p:tgtEl>
                                          <p:spTgt spid="4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4">
                                            <p:txEl>
                                              <p:pRg st="1" end="1"/>
                                            </p:txEl>
                                          </p:spTgt>
                                        </p:tgtEl>
                                        <p:attrNameLst>
                                          <p:attrName>style.visibility</p:attrName>
                                        </p:attrNameLst>
                                      </p:cBhvr>
                                      <p:to>
                                        <p:strVal val="visible"/>
                                      </p:to>
                                    </p:set>
                                    <p:animEffect transition="in" filter="fade">
                                      <p:cBhvr>
                                        <p:cTn id="12" dur="2000"/>
                                        <p:tgtEl>
                                          <p:spTgt spid="4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4">
                                            <p:txEl>
                                              <p:pRg st="2" end="2"/>
                                            </p:txEl>
                                          </p:spTgt>
                                        </p:tgtEl>
                                        <p:attrNameLst>
                                          <p:attrName>style.visibility</p:attrName>
                                        </p:attrNameLst>
                                      </p:cBhvr>
                                      <p:to>
                                        <p:strVal val="visible"/>
                                      </p:to>
                                    </p:set>
                                    <p:animEffect transition="in" filter="fade">
                                      <p:cBhvr>
                                        <p:cTn id="17" dur="2000"/>
                                        <p:tgtEl>
                                          <p:spTgt spid="4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4">
                                            <p:txEl>
                                              <p:pRg st="3" end="3"/>
                                            </p:txEl>
                                          </p:spTgt>
                                        </p:tgtEl>
                                        <p:attrNameLst>
                                          <p:attrName>style.visibility</p:attrName>
                                        </p:attrNameLst>
                                      </p:cBhvr>
                                      <p:to>
                                        <p:strVal val="visible"/>
                                      </p:to>
                                    </p:set>
                                    <p:animEffect transition="in" filter="fade">
                                      <p:cBhvr>
                                        <p:cTn id="22" dur="2000"/>
                                        <p:tgtEl>
                                          <p:spTgt spid="4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4">
                                            <p:txEl>
                                              <p:pRg st="4" end="4"/>
                                            </p:txEl>
                                          </p:spTgt>
                                        </p:tgtEl>
                                        <p:attrNameLst>
                                          <p:attrName>style.visibility</p:attrName>
                                        </p:attrNameLst>
                                      </p:cBhvr>
                                      <p:to>
                                        <p:strVal val="visible"/>
                                      </p:to>
                                    </p:set>
                                    <p:animEffect transition="in" filter="fade">
                                      <p:cBhvr>
                                        <p:cTn id="27" dur="2000"/>
                                        <p:tgtEl>
                                          <p:spTgt spid="4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C7A17751-16AD-4EBD-B1E4-9D4A2FB56604}"/>
              </a:ext>
            </a:extLst>
          </p:cNvPr>
          <p:cNvSpPr/>
          <p:nvPr/>
        </p:nvSpPr>
        <p:spPr>
          <a:xfrm>
            <a:off x="0" y="4535055"/>
            <a:ext cx="12192000" cy="2062798"/>
          </a:xfrm>
          <a:prstGeom prst="rect">
            <a:avLst/>
          </a:prstGeom>
          <a:gradFill flip="none" rotWithShape="1">
            <a:gsLst>
              <a:gs pos="16000">
                <a:schemeClr val="accent2">
                  <a:alpha val="0"/>
                </a:schemeClr>
              </a:gs>
              <a:gs pos="43000">
                <a:schemeClr val="accent1">
                  <a:alpha val="76000"/>
                </a:schemeClr>
              </a:gs>
              <a:gs pos="94000">
                <a:schemeClr val="accent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TextBox 5">
            <a:hlinkClick r:id="rId2"/>
          </p:cNvPr>
          <p:cNvSpPr txBox="1"/>
          <p:nvPr/>
        </p:nvSpPr>
        <p:spPr>
          <a:xfrm>
            <a:off x="0" y="6597853"/>
            <a:ext cx="11887056" cy="246221"/>
          </a:xfrm>
          <a:prstGeom prst="rect">
            <a:avLst/>
          </a:prstGeom>
          <a:noFill/>
        </p:spPr>
        <p:txBody>
          <a:bodyPr wrap="square" rtlCol="0">
            <a:spAutoFit/>
          </a:bodyPr>
          <a:lstStyle/>
          <a:p>
            <a:pPr algn="r"/>
            <a:r>
              <a:rPr lang="en-US" altLang="ko-KR" sz="1000" dirty="0">
                <a:solidFill>
                  <a:schemeClr val="bg1"/>
                </a:solidFill>
                <a:cs typeface="Arial" pitchFamily="34" charset="0"/>
                <a:hlinkClick r:id="rId2"/>
              </a:rPr>
              <a:t>http://www.free-powerpoint-templates-design.com</a:t>
            </a:r>
            <a:endParaRPr lang="ko-KR" altLang="en-US" sz="1000" dirty="0">
              <a:solidFill>
                <a:schemeClr val="bg1"/>
              </a:solidFill>
              <a:cs typeface="Arial" pitchFamily="34" charset="0"/>
            </a:endParaRPr>
          </a:p>
        </p:txBody>
      </p:sp>
      <p:sp>
        <p:nvSpPr>
          <p:cNvPr id="13" name="TextBox 12">
            <a:extLst>
              <a:ext uri="{FF2B5EF4-FFF2-40B4-BE49-F238E27FC236}">
                <a16:creationId xmlns:a16="http://schemas.microsoft.com/office/drawing/2014/main" xmlns="" id="{C221F751-3C5B-4561-AD14-8637C5B66736}"/>
              </a:ext>
            </a:extLst>
          </p:cNvPr>
          <p:cNvSpPr txBox="1"/>
          <p:nvPr/>
        </p:nvSpPr>
        <p:spPr>
          <a:xfrm>
            <a:off x="0" y="4867853"/>
            <a:ext cx="11887200" cy="646331"/>
          </a:xfrm>
          <a:prstGeom prst="rect">
            <a:avLst/>
          </a:prstGeom>
          <a:noFill/>
        </p:spPr>
        <p:txBody>
          <a:bodyPr wrap="square" rtlCol="0" anchor="ctr">
            <a:spAutoFit/>
          </a:bodyPr>
          <a:lstStyle/>
          <a:p>
            <a:pPr algn="r"/>
            <a:r>
              <a:rPr lang="en-US" sz="3600" b="1" dirty="0" smtClean="0">
                <a:solidFill>
                  <a:schemeClr val="bg1"/>
                </a:solidFill>
              </a:rPr>
              <a:t>Starting with the </a:t>
            </a:r>
            <a:r>
              <a:rPr lang="en-US" sz="3600" b="1" dirty="0" err="1" smtClean="0">
                <a:solidFill>
                  <a:schemeClr val="bg1"/>
                </a:solidFill>
              </a:rPr>
              <a:t>c++</a:t>
            </a:r>
            <a:r>
              <a:rPr lang="en-US" sz="3600" b="1" dirty="0" smtClean="0">
                <a:solidFill>
                  <a:schemeClr val="bg1"/>
                </a:solidFill>
              </a:rPr>
              <a:t> program, how its flow</a:t>
            </a:r>
            <a:endParaRPr lang="ko-KR" altLang="en-US" sz="3600" b="1" dirty="0">
              <a:solidFill>
                <a:schemeClr val="bg1"/>
              </a:solidFill>
              <a:cs typeface="Arial" pitchFamily="34" charset="0"/>
            </a:endParaRPr>
          </a:p>
        </p:txBody>
      </p:sp>
    </p:spTree>
    <p:extLst>
      <p:ext uri="{BB962C8B-B14F-4D97-AF65-F5344CB8AC3E}">
        <p14:creationId xmlns:p14="http://schemas.microsoft.com/office/powerpoint/2010/main" xmlns="" val="407777704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شكل بيضاوي 2"/>
          <p:cNvSpPr/>
          <p:nvPr/>
        </p:nvSpPr>
        <p:spPr>
          <a:xfrm>
            <a:off x="5111931" y="391523"/>
            <a:ext cx="1961969" cy="96665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سهم للأسفل 3"/>
          <p:cNvSpPr/>
          <p:nvPr/>
        </p:nvSpPr>
        <p:spPr>
          <a:xfrm>
            <a:off x="5943600" y="1463040"/>
            <a:ext cx="431074" cy="39188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شكل بيضاوي 4"/>
          <p:cNvSpPr/>
          <p:nvPr/>
        </p:nvSpPr>
        <p:spPr>
          <a:xfrm>
            <a:off x="5120640" y="1998617"/>
            <a:ext cx="1854926" cy="10058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سهم للأسفل 5"/>
          <p:cNvSpPr/>
          <p:nvPr/>
        </p:nvSpPr>
        <p:spPr>
          <a:xfrm>
            <a:off x="5912757" y="3065417"/>
            <a:ext cx="431074" cy="39188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معين 6"/>
          <p:cNvSpPr/>
          <p:nvPr/>
        </p:nvSpPr>
        <p:spPr>
          <a:xfrm>
            <a:off x="7071360" y="4777376"/>
            <a:ext cx="1818640" cy="796833"/>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2" name="مربع نص 11"/>
          <p:cNvSpPr txBox="1"/>
          <p:nvPr/>
        </p:nvSpPr>
        <p:spPr>
          <a:xfrm>
            <a:off x="7376521" y="6054915"/>
            <a:ext cx="2447109" cy="646331"/>
          </a:xfrm>
          <a:prstGeom prst="rect">
            <a:avLst/>
          </a:prstGeom>
          <a:noFill/>
        </p:spPr>
        <p:txBody>
          <a:bodyPr wrap="square" rtlCol="0">
            <a:spAutoFit/>
          </a:bodyPr>
          <a:lstStyle/>
          <a:p>
            <a:r>
              <a:rPr lang="en-US" sz="3600" b="1" dirty="0" smtClean="0">
                <a:solidFill>
                  <a:srgbClr val="002060"/>
                </a:solidFill>
              </a:rPr>
              <a:t>Exit</a:t>
            </a:r>
            <a:endParaRPr lang="en-US" sz="3600" b="1" dirty="0">
              <a:solidFill>
                <a:srgbClr val="002060"/>
              </a:solidFill>
            </a:endParaRPr>
          </a:p>
        </p:txBody>
      </p:sp>
      <p:sp>
        <p:nvSpPr>
          <p:cNvPr id="30" name="مربع نص 29"/>
          <p:cNvSpPr txBox="1"/>
          <p:nvPr/>
        </p:nvSpPr>
        <p:spPr>
          <a:xfrm>
            <a:off x="5532483" y="613954"/>
            <a:ext cx="2272937" cy="461665"/>
          </a:xfrm>
          <a:prstGeom prst="rect">
            <a:avLst/>
          </a:prstGeom>
          <a:noFill/>
        </p:spPr>
        <p:txBody>
          <a:bodyPr wrap="square" rtlCol="0">
            <a:spAutoFit/>
          </a:bodyPr>
          <a:lstStyle/>
          <a:p>
            <a:r>
              <a:rPr lang="en-US" sz="2400" dirty="0" smtClean="0">
                <a:solidFill>
                  <a:schemeClr val="bg1"/>
                </a:solidFill>
              </a:rPr>
              <a:t>users </a:t>
            </a:r>
            <a:endParaRPr lang="en-US" sz="2400" dirty="0">
              <a:solidFill>
                <a:schemeClr val="bg1"/>
              </a:solidFill>
            </a:endParaRPr>
          </a:p>
        </p:txBody>
      </p:sp>
      <p:sp>
        <p:nvSpPr>
          <p:cNvPr id="31" name="مربع نص 30"/>
          <p:cNvSpPr txBox="1"/>
          <p:nvPr/>
        </p:nvSpPr>
        <p:spPr>
          <a:xfrm>
            <a:off x="5486400" y="2155371"/>
            <a:ext cx="1384663" cy="384721"/>
          </a:xfrm>
          <a:prstGeom prst="rect">
            <a:avLst/>
          </a:prstGeom>
          <a:noFill/>
        </p:spPr>
        <p:txBody>
          <a:bodyPr wrap="square" rtlCol="0">
            <a:spAutoFit/>
          </a:bodyPr>
          <a:lstStyle/>
          <a:p>
            <a:r>
              <a:rPr lang="en-US" b="1" dirty="0" smtClean="0">
                <a:solidFill>
                  <a:schemeClr val="bg1"/>
                </a:solidFill>
              </a:rPr>
              <a:t>menu</a:t>
            </a:r>
            <a:endParaRPr lang="en-US" b="1" dirty="0">
              <a:solidFill>
                <a:schemeClr val="bg1"/>
              </a:solidFill>
            </a:endParaRPr>
          </a:p>
        </p:txBody>
      </p:sp>
      <p:sp>
        <p:nvSpPr>
          <p:cNvPr id="38" name="مربع نص 37"/>
          <p:cNvSpPr txBox="1"/>
          <p:nvPr/>
        </p:nvSpPr>
        <p:spPr>
          <a:xfrm>
            <a:off x="235131" y="600891"/>
            <a:ext cx="4219303" cy="769441"/>
          </a:xfrm>
          <a:prstGeom prst="rect">
            <a:avLst/>
          </a:prstGeom>
          <a:noFill/>
        </p:spPr>
        <p:txBody>
          <a:bodyPr wrap="square" rtlCol="0">
            <a:spAutoFit/>
          </a:bodyPr>
          <a:lstStyle/>
          <a:p>
            <a:r>
              <a:rPr lang="en-US" sz="4400" dirty="0" smtClean="0">
                <a:latin typeface="Algerian" pitchFamily="82" charset="0"/>
              </a:rPr>
              <a:t>Main function</a:t>
            </a:r>
            <a:endParaRPr lang="en-US" sz="4400" dirty="0">
              <a:latin typeface="Algerian" pitchFamily="82" charset="0"/>
            </a:endParaRPr>
          </a:p>
        </p:txBody>
      </p:sp>
      <p:sp>
        <p:nvSpPr>
          <p:cNvPr id="47" name="سهم للأسفل 46"/>
          <p:cNvSpPr/>
          <p:nvPr/>
        </p:nvSpPr>
        <p:spPr>
          <a:xfrm>
            <a:off x="5687786" y="4510677"/>
            <a:ext cx="361406" cy="32221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tx1"/>
              </a:solidFill>
            </a:endParaRPr>
          </a:p>
        </p:txBody>
      </p:sp>
      <p:sp>
        <p:nvSpPr>
          <p:cNvPr id="17" name="شكل بيضاوي 16"/>
          <p:cNvSpPr/>
          <p:nvPr/>
        </p:nvSpPr>
        <p:spPr>
          <a:xfrm>
            <a:off x="5057140" y="3459117"/>
            <a:ext cx="1854926" cy="10058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مربع نص 17"/>
          <p:cNvSpPr txBox="1"/>
          <p:nvPr/>
        </p:nvSpPr>
        <p:spPr>
          <a:xfrm>
            <a:off x="5334000" y="3780971"/>
            <a:ext cx="1384663" cy="384721"/>
          </a:xfrm>
          <a:prstGeom prst="rect">
            <a:avLst/>
          </a:prstGeom>
          <a:noFill/>
        </p:spPr>
        <p:txBody>
          <a:bodyPr wrap="square" rtlCol="0">
            <a:spAutoFit/>
          </a:bodyPr>
          <a:lstStyle/>
          <a:p>
            <a:r>
              <a:rPr lang="en-US" b="1" dirty="0" smtClean="0">
                <a:solidFill>
                  <a:schemeClr val="bg1"/>
                </a:solidFill>
              </a:rPr>
              <a:t>Which cat</a:t>
            </a:r>
            <a:endParaRPr lang="en-US" b="1" dirty="0">
              <a:solidFill>
                <a:schemeClr val="bg1"/>
              </a:solidFill>
            </a:endParaRPr>
          </a:p>
        </p:txBody>
      </p:sp>
      <p:sp>
        <p:nvSpPr>
          <p:cNvPr id="19" name="مستطيل 18"/>
          <p:cNvSpPr/>
          <p:nvPr/>
        </p:nvSpPr>
        <p:spPr>
          <a:xfrm>
            <a:off x="5130800" y="4851400"/>
            <a:ext cx="1549400" cy="7747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process</a:t>
            </a:r>
            <a:endParaRPr lang="en-US" dirty="0"/>
          </a:p>
        </p:txBody>
      </p:sp>
      <p:sp>
        <p:nvSpPr>
          <p:cNvPr id="20" name="سهم للأسفل 19"/>
          <p:cNvSpPr/>
          <p:nvPr/>
        </p:nvSpPr>
        <p:spPr>
          <a:xfrm rot="16200000">
            <a:off x="6754586" y="5031377"/>
            <a:ext cx="361406" cy="32221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tx1"/>
              </a:solidFill>
            </a:endParaRPr>
          </a:p>
        </p:txBody>
      </p:sp>
      <p:sp>
        <p:nvSpPr>
          <p:cNvPr id="21" name="سهم منحني 20"/>
          <p:cNvSpPr/>
          <p:nvPr/>
        </p:nvSpPr>
        <p:spPr>
          <a:xfrm flipH="1">
            <a:off x="7073900" y="622300"/>
            <a:ext cx="1066800" cy="4114800"/>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سهم للأسفل 21"/>
          <p:cNvSpPr/>
          <p:nvPr/>
        </p:nvSpPr>
        <p:spPr>
          <a:xfrm>
            <a:off x="7795986" y="5704477"/>
            <a:ext cx="361406" cy="32221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tx1"/>
              </a:solidFill>
            </a:endParaRPr>
          </a:p>
        </p:txBody>
      </p:sp>
      <p:sp>
        <p:nvSpPr>
          <p:cNvPr id="23" name="سهم للأسفل 22"/>
          <p:cNvSpPr/>
          <p:nvPr/>
        </p:nvSpPr>
        <p:spPr>
          <a:xfrm rot="16200000" flipV="1">
            <a:off x="7244988" y="2059394"/>
            <a:ext cx="361406" cy="8813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tx1"/>
              </a:solidFill>
            </a:endParaRPr>
          </a:p>
        </p:txBody>
      </p:sp>
      <p:sp>
        <p:nvSpPr>
          <p:cNvPr id="24" name="سهم للأسفل 23"/>
          <p:cNvSpPr/>
          <p:nvPr/>
        </p:nvSpPr>
        <p:spPr>
          <a:xfrm rot="16200000" flipV="1">
            <a:off x="7213238" y="3577043"/>
            <a:ext cx="361406" cy="94488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tx1"/>
              </a:solidFill>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3">
            <a:extLst>
              <a:ext uri="{FF2B5EF4-FFF2-40B4-BE49-F238E27FC236}">
                <a16:creationId xmlns:a16="http://schemas.microsoft.com/office/drawing/2014/main" xmlns="" id="{2DE8CF79-C4DC-4256-B3FC-D8396EF89A35}"/>
              </a:ext>
            </a:extLst>
          </p:cNvPr>
          <p:cNvGrpSpPr/>
          <p:nvPr/>
        </p:nvGrpSpPr>
        <p:grpSpPr>
          <a:xfrm>
            <a:off x="5185954" y="707835"/>
            <a:ext cx="6348549" cy="2779948"/>
            <a:chOff x="6751979" y="1647907"/>
            <a:chExt cx="4526164" cy="650809"/>
          </a:xfrm>
        </p:grpSpPr>
        <p:sp>
          <p:nvSpPr>
            <p:cNvPr id="15" name="TextBox 14">
              <a:extLst>
                <a:ext uri="{FF2B5EF4-FFF2-40B4-BE49-F238E27FC236}">
                  <a16:creationId xmlns:a16="http://schemas.microsoft.com/office/drawing/2014/main" xmlns="" id="{F8E1C952-85DD-4DB6-AAE3-6860651F3B58}"/>
                </a:ext>
              </a:extLst>
            </p:cNvPr>
            <p:cNvSpPr txBox="1"/>
            <p:nvPr/>
          </p:nvSpPr>
          <p:spPr>
            <a:xfrm>
              <a:off x="6770451" y="1647907"/>
              <a:ext cx="4507692" cy="650809"/>
            </a:xfrm>
            <a:prstGeom prst="rect">
              <a:avLst/>
            </a:prstGeom>
            <a:noFill/>
          </p:spPr>
          <p:txBody>
            <a:bodyPr wrap="square" rtlCol="0">
              <a:spAutoFit/>
            </a:bodyPr>
            <a:lstStyle/>
            <a:p>
              <a:r>
                <a:rPr lang="en-US" sz="2800" dirty="0" smtClean="0">
                  <a:solidFill>
                    <a:schemeClr val="bg1"/>
                  </a:solidFill>
                </a:rPr>
                <a:t>At the first began you have to enter your username and password, you won’t allowed to access data until you enter an existing username and password.</a:t>
              </a:r>
              <a:endParaRPr lang="en-US" altLang="ko-KR" sz="2800" dirty="0">
                <a:solidFill>
                  <a:schemeClr val="bg1"/>
                </a:solidFill>
                <a:cs typeface="Arial" pitchFamily="34" charset="0"/>
              </a:endParaRPr>
            </a:p>
          </p:txBody>
        </p:sp>
        <p:sp>
          <p:nvSpPr>
            <p:cNvPr id="16" name="TextBox 15">
              <a:extLst>
                <a:ext uri="{FF2B5EF4-FFF2-40B4-BE49-F238E27FC236}">
                  <a16:creationId xmlns:a16="http://schemas.microsoft.com/office/drawing/2014/main" xmlns="" id="{6256C016-2CE9-4A41-AAAD-479E0F70132F}"/>
                </a:ext>
              </a:extLst>
            </p:cNvPr>
            <p:cNvSpPr txBox="1"/>
            <p:nvPr/>
          </p:nvSpPr>
          <p:spPr>
            <a:xfrm>
              <a:off x="6751979" y="1666120"/>
              <a:ext cx="4507692" cy="507831"/>
            </a:xfrm>
            <a:prstGeom prst="rect">
              <a:avLst/>
            </a:prstGeom>
            <a:noFill/>
          </p:spPr>
          <p:txBody>
            <a:bodyPr wrap="square" lIns="108000" rIns="108000" rtlCol="0">
              <a:spAutoFit/>
            </a:bodyPr>
            <a:lstStyle/>
            <a:p>
              <a:endParaRPr lang="ko-KR" altLang="en-US" sz="2700" b="1" dirty="0">
                <a:solidFill>
                  <a:schemeClr val="bg1"/>
                </a:solidFill>
                <a:cs typeface="Arial" pitchFamily="34" charset="0"/>
              </a:endParaRPr>
            </a:p>
          </p:txBody>
        </p:sp>
      </p:grpSp>
      <p:sp>
        <p:nvSpPr>
          <p:cNvPr id="5" name="مستطيل 4"/>
          <p:cNvSpPr/>
          <p:nvPr/>
        </p:nvSpPr>
        <p:spPr>
          <a:xfrm>
            <a:off x="1163867" y="602958"/>
            <a:ext cx="2754989" cy="923330"/>
          </a:xfrm>
          <a:prstGeom prst="rect">
            <a:avLst/>
          </a:prstGeom>
          <a:noFill/>
        </p:spPr>
        <p:txBody>
          <a:bodyPr wrap="square" lIns="91440" tIns="45720" rIns="91440" bIns="45720">
            <a:spAutoFit/>
          </a:bodyPr>
          <a:lstStyle/>
          <a:p>
            <a:pPr algn="ctr"/>
            <a:r>
              <a:rPr lang="en-US" sz="5400" b="1" dirty="0" smtClean="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rPr>
              <a:t>users</a:t>
            </a:r>
            <a:endParaRPr lang="ar-SA" sz="5400" b="1" cap="none" spc="0" dirty="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endParaRPr>
          </a:p>
        </p:txBody>
      </p:sp>
    </p:spTree>
    <p:extLst>
      <p:ext uri="{BB962C8B-B14F-4D97-AF65-F5344CB8AC3E}">
        <p14:creationId xmlns:p14="http://schemas.microsoft.com/office/powerpoint/2010/main" xmlns="" val="4033384841"/>
      </p:ext>
    </p:extLst>
  </p:cSld>
  <p:clrMapOvr>
    <a:masterClrMapping/>
  </p:clrMapOvr>
  <p:timing>
    <p:tnLst>
      <p:par>
        <p:cTn id="1" dur="indefinite" restart="never" nodeType="tmRoot"/>
      </p:par>
    </p:tnLst>
  </p:timing>
</p:sld>
</file>

<file path=ppt/theme/theme1.xml><?xml version="1.0" encoding="utf-8"?>
<a:theme xmlns:a="http://schemas.openxmlformats.org/drawingml/2006/main" name="Cover and End Slide Master">
  <a:themeElements>
    <a:clrScheme name="ALLPPT-ONLINE DOCTOR">
      <a:dk1>
        <a:sysClr val="windowText" lastClr="000000"/>
      </a:dk1>
      <a:lt1>
        <a:sysClr val="window" lastClr="FFFFFF"/>
      </a:lt1>
      <a:dk2>
        <a:srgbClr val="44546A"/>
      </a:dk2>
      <a:lt2>
        <a:srgbClr val="E7E6E6"/>
      </a:lt2>
      <a:accent1>
        <a:srgbClr val="57C3A7"/>
      </a:accent1>
      <a:accent2>
        <a:srgbClr val="F47775"/>
      </a:accent2>
      <a:accent3>
        <a:srgbClr val="507C89"/>
      </a:accent3>
      <a:accent4>
        <a:srgbClr val="F47775"/>
      </a:accent4>
      <a:accent5>
        <a:srgbClr val="57C3A7"/>
      </a:accent5>
      <a:accent6>
        <a:srgbClr val="F47775"/>
      </a:accent6>
      <a:hlink>
        <a:srgbClr val="0563C1"/>
      </a:hlink>
      <a:folHlink>
        <a:srgbClr val="954F72"/>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Contents Slide Master">
  <a:themeElements>
    <a:clrScheme name="ALLPPT-ONLINE DOCTOR">
      <a:dk1>
        <a:sysClr val="windowText" lastClr="000000"/>
      </a:dk1>
      <a:lt1>
        <a:sysClr val="window" lastClr="FFFFFF"/>
      </a:lt1>
      <a:dk2>
        <a:srgbClr val="44546A"/>
      </a:dk2>
      <a:lt2>
        <a:srgbClr val="E7E6E6"/>
      </a:lt2>
      <a:accent1>
        <a:srgbClr val="57C3A7"/>
      </a:accent1>
      <a:accent2>
        <a:srgbClr val="F47775"/>
      </a:accent2>
      <a:accent3>
        <a:srgbClr val="507C89"/>
      </a:accent3>
      <a:accent4>
        <a:srgbClr val="F47775"/>
      </a:accent4>
      <a:accent5>
        <a:srgbClr val="57C3A7"/>
      </a:accent5>
      <a:accent6>
        <a:srgbClr val="F47775"/>
      </a:accent6>
      <a:hlink>
        <a:srgbClr val="0563C1"/>
      </a:hlink>
      <a:folHlink>
        <a:srgbClr val="954F72"/>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Section Break Slide Master">
  <a:themeElements>
    <a:clrScheme name="ALLPPT-ONLINE DOCTOR">
      <a:dk1>
        <a:sysClr val="windowText" lastClr="000000"/>
      </a:dk1>
      <a:lt1>
        <a:sysClr val="window" lastClr="FFFFFF"/>
      </a:lt1>
      <a:dk2>
        <a:srgbClr val="44546A"/>
      </a:dk2>
      <a:lt2>
        <a:srgbClr val="E7E6E6"/>
      </a:lt2>
      <a:accent1>
        <a:srgbClr val="57C3A7"/>
      </a:accent1>
      <a:accent2>
        <a:srgbClr val="F47775"/>
      </a:accent2>
      <a:accent3>
        <a:srgbClr val="507C89"/>
      </a:accent3>
      <a:accent4>
        <a:srgbClr val="F47775"/>
      </a:accent4>
      <a:accent5>
        <a:srgbClr val="57C3A7"/>
      </a:accent5>
      <a:accent6>
        <a:srgbClr val="F47775"/>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4.xml><?xml version="1.0" encoding="utf-8"?>
<a:theme xmlns:a="http://schemas.openxmlformats.org/drawingml/2006/main" name="1_Cover and End Slide Master">
  <a:themeElements>
    <a:clrScheme name="2019-Medical">
      <a:dk1>
        <a:sysClr val="windowText" lastClr="000000"/>
      </a:dk1>
      <a:lt1>
        <a:sysClr val="window" lastClr="FFFFFF"/>
      </a:lt1>
      <a:dk2>
        <a:srgbClr val="44546A"/>
      </a:dk2>
      <a:lt2>
        <a:srgbClr val="E7E6E6"/>
      </a:lt2>
      <a:accent1>
        <a:srgbClr val="60BED4"/>
      </a:accent1>
      <a:accent2>
        <a:srgbClr val="8EDADA"/>
      </a:accent2>
      <a:accent3>
        <a:srgbClr val="AAAAAA"/>
      </a:accent3>
      <a:accent4>
        <a:srgbClr val="D4D4D4"/>
      </a:accent4>
      <a:accent5>
        <a:srgbClr val="60BED4"/>
      </a:accent5>
      <a:accent6>
        <a:srgbClr val="8EDADA"/>
      </a:accent6>
      <a:hlink>
        <a:srgbClr val="FFFFFF"/>
      </a:hlink>
      <a:folHlink>
        <a:srgbClr val="FFFFFF"/>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5.xml><?xml version="1.0" encoding="utf-8"?>
<a:theme xmlns:a="http://schemas.openxmlformats.org/drawingml/2006/main" name="1_Contents Slide Master">
  <a:themeElements>
    <a:clrScheme name="ALLPPT-COLOR-A14">
      <a:dk1>
        <a:sysClr val="windowText" lastClr="000000"/>
      </a:dk1>
      <a:lt1>
        <a:sysClr val="window" lastClr="FFFFFF"/>
      </a:lt1>
      <a:dk2>
        <a:srgbClr val="1F497D"/>
      </a:dk2>
      <a:lt2>
        <a:srgbClr val="EEECE1"/>
      </a:lt2>
      <a:accent1>
        <a:srgbClr val="D15A12"/>
      </a:accent1>
      <a:accent2>
        <a:srgbClr val="D15A12"/>
      </a:accent2>
      <a:accent3>
        <a:srgbClr val="D15A12"/>
      </a:accent3>
      <a:accent4>
        <a:srgbClr val="D15A12"/>
      </a:accent4>
      <a:accent5>
        <a:srgbClr val="D15A12"/>
      </a:accent5>
      <a:accent6>
        <a:srgbClr val="D15A12"/>
      </a:accent6>
      <a:hlink>
        <a:srgbClr val="3F3F3F"/>
      </a:hlink>
      <a:folHlink>
        <a:srgbClr val="3F3F3F"/>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D15A1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6.xml><?xml version="1.0" encoding="utf-8"?>
<a:theme xmlns:a="http://schemas.openxmlformats.org/drawingml/2006/main" name="2_Contents Slide Master">
  <a:themeElements>
    <a:clrScheme name="2019-Medical">
      <a:dk1>
        <a:sysClr val="windowText" lastClr="000000"/>
      </a:dk1>
      <a:lt1>
        <a:sysClr val="window" lastClr="FFFFFF"/>
      </a:lt1>
      <a:dk2>
        <a:srgbClr val="44546A"/>
      </a:dk2>
      <a:lt2>
        <a:srgbClr val="E7E6E6"/>
      </a:lt2>
      <a:accent1>
        <a:srgbClr val="60BED4"/>
      </a:accent1>
      <a:accent2>
        <a:srgbClr val="8EDADA"/>
      </a:accent2>
      <a:accent3>
        <a:srgbClr val="AAAAAA"/>
      </a:accent3>
      <a:accent4>
        <a:srgbClr val="D4D4D4"/>
      </a:accent4>
      <a:accent5>
        <a:srgbClr val="60BED4"/>
      </a:accent5>
      <a:accent6>
        <a:srgbClr val="8EDADA"/>
      </a:accent6>
      <a:hlink>
        <a:srgbClr val="FFFFFF"/>
      </a:hlink>
      <a:folHlink>
        <a:srgbClr val="FFFFFF"/>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7.xml><?xml version="1.0" encoding="utf-8"?>
<a:theme xmlns:a="http://schemas.openxmlformats.org/drawingml/2006/main" name="3_Contents Slide Master">
  <a:themeElements>
    <a:clrScheme name="Stock">
      <a:dk1>
        <a:sysClr val="windowText" lastClr="000000"/>
      </a:dk1>
      <a:lt1>
        <a:sysClr val="window" lastClr="FFFFFF"/>
      </a:lt1>
      <a:dk2>
        <a:srgbClr val="44546A"/>
      </a:dk2>
      <a:lt2>
        <a:srgbClr val="E7E6E6"/>
      </a:lt2>
      <a:accent1>
        <a:srgbClr val="4A5D62"/>
      </a:accent1>
      <a:accent2>
        <a:srgbClr val="4A7886"/>
      </a:accent2>
      <a:accent3>
        <a:srgbClr val="88BABE"/>
      </a:accent3>
      <a:accent4>
        <a:srgbClr val="9CCCD2"/>
      </a:accent4>
      <a:accent5>
        <a:srgbClr val="70AD47"/>
      </a:accent5>
      <a:accent6>
        <a:srgbClr val="EA0000"/>
      </a:accent6>
      <a:hlink>
        <a:srgbClr val="FFFFFF"/>
      </a:hlink>
      <a:folHlink>
        <a:srgbClr val="FFFFFF"/>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8.xml><?xml version="1.0" encoding="utf-8"?>
<a:theme xmlns:a="http://schemas.openxmlformats.org/drawingml/2006/main" name="1_Section Break Slide Master">
  <a:themeElements>
    <a:clrScheme name="Allppt-Golden-Egg">
      <a:dk1>
        <a:sysClr val="windowText" lastClr="000000"/>
      </a:dk1>
      <a:lt1>
        <a:sysClr val="window" lastClr="FFFFFF"/>
      </a:lt1>
      <a:dk2>
        <a:srgbClr val="44546A"/>
      </a:dk2>
      <a:lt2>
        <a:srgbClr val="E7E6E6"/>
      </a:lt2>
      <a:accent1>
        <a:srgbClr val="FDBDC7"/>
      </a:accent1>
      <a:accent2>
        <a:srgbClr val="BE8BE2"/>
      </a:accent2>
      <a:accent3>
        <a:srgbClr val="96E5D8"/>
      </a:accent3>
      <a:accent4>
        <a:srgbClr val="85C2F8"/>
      </a:accent4>
      <a:accent5>
        <a:srgbClr val="BFBFBF"/>
      </a:accent5>
      <a:accent6>
        <a:srgbClr val="3F3F3F"/>
      </a:accent6>
      <a:hlink>
        <a:srgbClr val="0563C1"/>
      </a:hlink>
      <a:folHlink>
        <a:srgbClr val="954F72"/>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1774</TotalTime>
  <Words>1153</Words>
  <Application>Microsoft Office PowerPoint</Application>
  <PresentationFormat>مخصص</PresentationFormat>
  <Paragraphs>263</Paragraphs>
  <Slides>40</Slides>
  <Notes>0</Notes>
  <HiddenSlides>0</HiddenSlides>
  <MMClips>0</MMClips>
  <ScaleCrop>false</ScaleCrop>
  <HeadingPairs>
    <vt:vector size="4" baseType="variant">
      <vt:variant>
        <vt:lpstr>سمة</vt:lpstr>
      </vt:variant>
      <vt:variant>
        <vt:i4>8</vt:i4>
      </vt:variant>
      <vt:variant>
        <vt:lpstr>عناوين الشرائح</vt:lpstr>
      </vt:variant>
      <vt:variant>
        <vt:i4>40</vt:i4>
      </vt:variant>
    </vt:vector>
  </HeadingPairs>
  <TitlesOfParts>
    <vt:vector size="48" baseType="lpstr">
      <vt:lpstr>Cover and End Slide Master</vt:lpstr>
      <vt:lpstr>Contents Slide Master</vt:lpstr>
      <vt:lpstr>Section Break Slide Master</vt:lpstr>
      <vt:lpstr>1_Cover and End Slide Master</vt:lpstr>
      <vt:lpstr>1_Contents Slide Master</vt:lpstr>
      <vt:lpstr>2_Contents Slide Master</vt:lpstr>
      <vt:lpstr>3_Contents Slide Master</vt:lpstr>
      <vt:lpstr>1_Section Break Slide Master</vt:lpstr>
      <vt:lpstr>الشريحة 1</vt:lpstr>
      <vt:lpstr>الشريحة 2</vt:lpstr>
      <vt:lpstr>الشريحة 3</vt:lpstr>
      <vt:lpstr>الشريحة 4</vt:lpstr>
      <vt:lpstr>الشريحة 5</vt:lpstr>
      <vt:lpstr>الشريحة 6</vt:lpstr>
      <vt:lpstr>الشريحة 7</vt:lpstr>
      <vt:lpstr>الشريحة 8</vt:lpstr>
      <vt:lpstr>الشريحة 9</vt:lpstr>
      <vt:lpstr>الشريحة 10</vt:lpstr>
      <vt:lpstr>الشريحة 11</vt:lpstr>
      <vt:lpstr>الشريحة 12</vt:lpstr>
      <vt:lpstr>الشريحة 13</vt:lpstr>
      <vt:lpstr>الشريحة 14</vt:lpstr>
      <vt:lpstr>الشريحة 15</vt:lpstr>
      <vt:lpstr>الشريحة 16</vt:lpstr>
      <vt:lpstr>الشريحة 17</vt:lpstr>
      <vt:lpstr>الشريحة 18</vt:lpstr>
      <vt:lpstr>الشريحة 19</vt:lpstr>
      <vt:lpstr>الشريحة 20</vt:lpstr>
      <vt:lpstr>الشريحة 21</vt:lpstr>
      <vt:lpstr>الشريحة 22</vt:lpstr>
      <vt:lpstr>الشريحة 23</vt:lpstr>
      <vt:lpstr>الشريحة 24</vt:lpstr>
      <vt:lpstr>الشريحة 25</vt:lpstr>
      <vt:lpstr>الشريحة 26</vt:lpstr>
      <vt:lpstr>الشريحة 27</vt:lpstr>
      <vt:lpstr>الشريحة 28</vt:lpstr>
      <vt:lpstr>الشريحة 29</vt:lpstr>
      <vt:lpstr>الشريحة 30</vt:lpstr>
      <vt:lpstr>الشريحة 31</vt:lpstr>
      <vt:lpstr>الشريحة 32</vt:lpstr>
      <vt:lpstr>الشريحة 33</vt:lpstr>
      <vt:lpstr>الشريحة 34</vt:lpstr>
      <vt:lpstr>الشريحة 35</vt:lpstr>
      <vt:lpstr>الشريحة 36</vt:lpstr>
      <vt:lpstr>الشريحة 37</vt:lpstr>
      <vt:lpstr>الشريحة 38</vt:lpstr>
      <vt:lpstr>الشريحة 39</vt:lpstr>
      <vt:lpstr>الشريحة 40</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Allppt.com</dc:creator>
  <cp:lastModifiedBy>karim</cp:lastModifiedBy>
  <cp:revision>144</cp:revision>
  <dcterms:created xsi:type="dcterms:W3CDTF">2019-01-14T06:35:35Z</dcterms:created>
  <dcterms:modified xsi:type="dcterms:W3CDTF">2019-07-09T06:57:32Z</dcterms:modified>
</cp:coreProperties>
</file>